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97" r:id="rId3"/>
    <p:sldId id="345" r:id="rId4"/>
    <p:sldId id="346" r:id="rId5"/>
    <p:sldId id="286" r:id="rId6"/>
    <p:sldId id="347" r:id="rId7"/>
    <p:sldId id="305" r:id="rId8"/>
    <p:sldId id="348" r:id="rId9"/>
    <p:sldId id="294" r:id="rId10"/>
    <p:sldId id="349" r:id="rId11"/>
    <p:sldId id="350" r:id="rId12"/>
    <p:sldId id="343" r:id="rId13"/>
    <p:sldId id="342" r:id="rId14"/>
    <p:sldId id="283" r:id="rId15"/>
    <p:sldId id="351" r:id="rId16"/>
    <p:sldId id="323" r:id="rId17"/>
    <p:sldId id="317" r:id="rId18"/>
    <p:sldId id="277" r:id="rId19"/>
    <p:sldId id="319" r:id="rId20"/>
    <p:sldId id="353" r:id="rId21"/>
    <p:sldId id="309" r:id="rId22"/>
    <p:sldId id="276" r:id="rId23"/>
    <p:sldId id="308" r:id="rId24"/>
    <p:sldId id="311" r:id="rId25"/>
    <p:sldId id="344" r:id="rId26"/>
    <p:sldId id="280" r:id="rId27"/>
    <p:sldId id="3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1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2.xml"/><Relationship Id="rId3" Type="http://schemas.openxmlformats.org/officeDocument/2006/relationships/slide" Target="../slides/slide9.xml"/><Relationship Id="rId7" Type="http://schemas.openxmlformats.org/officeDocument/2006/relationships/slide" Target="../slides/slide21.xml"/><Relationship Id="rId12" Type="http://schemas.openxmlformats.org/officeDocument/2006/relationships/slide" Target="../slides/slide24.xml"/><Relationship Id="rId2" Type="http://schemas.openxmlformats.org/officeDocument/2006/relationships/slide" Target="../slides/slide5.xml"/><Relationship Id="rId1" Type="http://schemas.openxmlformats.org/officeDocument/2006/relationships/slide" Target="../slides/slide2.xml"/><Relationship Id="rId6" Type="http://schemas.openxmlformats.org/officeDocument/2006/relationships/slide" Target="../slides/slide18.xml"/><Relationship Id="rId11" Type="http://schemas.openxmlformats.org/officeDocument/2006/relationships/slide" Target="../slides/slide26.xml"/><Relationship Id="rId5" Type="http://schemas.openxmlformats.org/officeDocument/2006/relationships/slide" Target="../slides/slide16.xml"/><Relationship Id="rId10" Type="http://schemas.openxmlformats.org/officeDocument/2006/relationships/slide" Target="../slides/slide23.xml"/><Relationship Id="rId4" Type="http://schemas.openxmlformats.org/officeDocument/2006/relationships/slide" Target="../slides/slide14.xml"/><Relationship Id="rId9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01592-0935-468E-B99E-FE517A485088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45B664-DDEC-4317-ADF5-5E02EDF316E3}">
      <dgm:prSet custT="1"/>
      <dgm:spPr/>
      <dgm:t>
        <a:bodyPr/>
        <a:lstStyle/>
        <a:p>
          <a:r>
            <a:rPr lang="en-GB" sz="2000" dirty="0"/>
            <a:t>Bounds/Error intervals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364882A-E7C7-469D-BC2B-6156689288D4}" type="parTrans" cxnId="{8CA8C273-668D-4E1C-9530-E72E2AF20049}">
      <dgm:prSet/>
      <dgm:spPr/>
      <dgm:t>
        <a:bodyPr/>
        <a:lstStyle/>
        <a:p>
          <a:endParaRPr lang="en-US" sz="2000"/>
        </a:p>
      </dgm:t>
    </dgm:pt>
    <dgm:pt modelId="{01046DC9-72E0-4E26-8337-53603B6D0BD6}" type="sibTrans" cxnId="{8CA8C273-668D-4E1C-9530-E72E2AF20049}">
      <dgm:prSet/>
      <dgm:spPr/>
      <dgm:t>
        <a:bodyPr/>
        <a:lstStyle/>
        <a:p>
          <a:endParaRPr lang="en-US" sz="2000"/>
        </a:p>
      </dgm:t>
    </dgm:pt>
    <dgm:pt modelId="{C5A4BA21-D8B2-4422-BD4D-CB4E58B63EA8}">
      <dgm:prSet custT="1"/>
      <dgm:spPr/>
      <dgm:t>
        <a:bodyPr/>
        <a:lstStyle/>
        <a:p>
          <a:r>
            <a:rPr lang="en-GB" sz="2000" dirty="0"/>
            <a:t>Checking calculations/estimating/ rounding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4AD1E14-8FD0-4A28-85E9-712271422CEB}" type="parTrans" cxnId="{2EB9A0CC-F697-4AC8-9395-06412DF134DF}">
      <dgm:prSet/>
      <dgm:spPr/>
      <dgm:t>
        <a:bodyPr/>
        <a:lstStyle/>
        <a:p>
          <a:endParaRPr lang="en-US" sz="2000"/>
        </a:p>
      </dgm:t>
    </dgm:pt>
    <dgm:pt modelId="{5DB87921-14B8-454B-A480-21748BBF0AFB}" type="sibTrans" cxnId="{2EB9A0CC-F697-4AC8-9395-06412DF134DF}">
      <dgm:prSet/>
      <dgm:spPr/>
      <dgm:t>
        <a:bodyPr/>
        <a:lstStyle/>
        <a:p>
          <a:endParaRPr lang="en-US" sz="2000"/>
        </a:p>
      </dgm:t>
    </dgm:pt>
    <dgm:pt modelId="{286BD223-C875-4275-B782-39C5D4F71C14}">
      <dgm:prSet custT="1"/>
      <dgm:spPr/>
      <dgm:t>
        <a:bodyPr/>
        <a:lstStyle/>
        <a:p>
          <a:r>
            <a:rPr lang="en-GB" sz="2000" dirty="0"/>
            <a:t>Compound measures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64340FF-A8E9-45AC-A349-5605D24EFBA2}" type="parTrans" cxnId="{D452B487-2268-47B9-9630-3DB1F1170D25}">
      <dgm:prSet/>
      <dgm:spPr/>
      <dgm:t>
        <a:bodyPr/>
        <a:lstStyle/>
        <a:p>
          <a:endParaRPr lang="en-US" sz="2000"/>
        </a:p>
      </dgm:t>
    </dgm:pt>
    <dgm:pt modelId="{FA8043A6-5E0E-4599-889F-C01093E33AF2}" type="sibTrans" cxnId="{D452B487-2268-47B9-9630-3DB1F1170D25}">
      <dgm:prSet/>
      <dgm:spPr/>
      <dgm:t>
        <a:bodyPr/>
        <a:lstStyle/>
        <a:p>
          <a:endParaRPr lang="en-US" sz="2000"/>
        </a:p>
      </dgm:t>
    </dgm:pt>
    <dgm:pt modelId="{FD0C13D5-A9C8-42F2-B8E3-440985D0B58F}">
      <dgm:prSet custT="1"/>
      <dgm:spPr/>
      <dgm:t>
        <a:bodyPr/>
        <a:lstStyle/>
        <a:p>
          <a:r>
            <a:rPr lang="en-GB" sz="2000" dirty="0"/>
            <a:t>Index laws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5E5F29D-4F4D-4846-9BE2-8EE43DEA8C61}" type="parTrans" cxnId="{489F7B0D-9118-499D-BE07-5742F4E4C7BA}">
      <dgm:prSet/>
      <dgm:spPr/>
      <dgm:t>
        <a:bodyPr/>
        <a:lstStyle/>
        <a:p>
          <a:endParaRPr lang="en-US" sz="2000"/>
        </a:p>
      </dgm:t>
    </dgm:pt>
    <dgm:pt modelId="{C04AEAB5-1439-49C7-A2CF-555CAD5F32BC}" type="sibTrans" cxnId="{489F7B0D-9118-499D-BE07-5742F4E4C7BA}">
      <dgm:prSet/>
      <dgm:spPr/>
      <dgm:t>
        <a:bodyPr/>
        <a:lstStyle/>
        <a:p>
          <a:endParaRPr lang="en-US" sz="2000"/>
        </a:p>
      </dgm:t>
    </dgm:pt>
    <dgm:pt modelId="{F83C3380-0501-4CB3-A78D-DC38C95ECBD3}">
      <dgm:prSet custT="1"/>
      <dgm:spPr/>
      <dgm:t>
        <a:bodyPr/>
        <a:lstStyle/>
        <a:p>
          <a:r>
            <a:rPr lang="en-GB" sz="2000" dirty="0"/>
            <a:t>LCM and HCF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EBC207F-4E9B-4AA9-B4BE-1A4C66DDE7BE}" type="parTrans" cxnId="{B12CC99B-26AB-499B-888C-0977A584D007}">
      <dgm:prSet/>
      <dgm:spPr/>
      <dgm:t>
        <a:bodyPr/>
        <a:lstStyle/>
        <a:p>
          <a:endParaRPr lang="en-US" sz="2000"/>
        </a:p>
      </dgm:t>
    </dgm:pt>
    <dgm:pt modelId="{15E23CF8-10BA-463D-A6A3-39FCF386E1BA}" type="sibTrans" cxnId="{B12CC99B-26AB-499B-888C-0977A584D007}">
      <dgm:prSet/>
      <dgm:spPr/>
      <dgm:t>
        <a:bodyPr/>
        <a:lstStyle/>
        <a:p>
          <a:endParaRPr lang="en-US" sz="2000"/>
        </a:p>
      </dgm:t>
    </dgm:pt>
    <dgm:pt modelId="{4D8E78FE-1C96-4711-AF63-BD092C0DF4AD}">
      <dgm:prSet custT="1"/>
      <dgm:spPr/>
      <dgm:t>
        <a:bodyPr/>
        <a:lstStyle/>
        <a:p>
          <a:r>
            <a:rPr lang="en-GB" sz="2000" dirty="0"/>
            <a:t>Order of operation and arithmetic 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8AB7314D-CC88-4DE7-A143-F4C477E3B37B}" type="parTrans" cxnId="{4C27BBED-F7DC-4AA5-A296-2EF744E060C0}">
      <dgm:prSet/>
      <dgm:spPr/>
      <dgm:t>
        <a:bodyPr/>
        <a:lstStyle/>
        <a:p>
          <a:endParaRPr lang="en-US" sz="2000"/>
        </a:p>
      </dgm:t>
    </dgm:pt>
    <dgm:pt modelId="{7733F0DA-27DF-47C5-88A1-C0ACC6EF8C1A}" type="sibTrans" cxnId="{4C27BBED-F7DC-4AA5-A296-2EF744E060C0}">
      <dgm:prSet/>
      <dgm:spPr/>
      <dgm:t>
        <a:bodyPr/>
        <a:lstStyle/>
        <a:p>
          <a:endParaRPr lang="en-US" sz="2000"/>
        </a:p>
      </dgm:t>
    </dgm:pt>
    <dgm:pt modelId="{A78D6AC5-30B7-45EF-8ACD-27DF3A94B50E}">
      <dgm:prSet custT="1"/>
      <dgm:spPr/>
      <dgm:t>
        <a:bodyPr/>
        <a:lstStyle/>
        <a:p>
          <a:r>
            <a:rPr lang="en-GB" sz="2000" dirty="0"/>
            <a:t>Powers, roots and reciprocals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18DAD4B-68FB-4A7F-BC27-CD33B22BD240}" type="parTrans" cxnId="{647FBE65-2DCA-4631-A6E5-51A3D5743407}">
      <dgm:prSet/>
      <dgm:spPr/>
      <dgm:t>
        <a:bodyPr/>
        <a:lstStyle/>
        <a:p>
          <a:endParaRPr lang="en-US" sz="2000"/>
        </a:p>
      </dgm:t>
    </dgm:pt>
    <dgm:pt modelId="{66DD5306-AEF5-4352-BCB1-295FC968944F}" type="sibTrans" cxnId="{647FBE65-2DCA-4631-A6E5-51A3D5743407}">
      <dgm:prSet/>
      <dgm:spPr/>
      <dgm:t>
        <a:bodyPr/>
        <a:lstStyle/>
        <a:p>
          <a:endParaRPr lang="en-US" sz="2000"/>
        </a:p>
      </dgm:t>
    </dgm:pt>
    <dgm:pt modelId="{2DA2C459-9CE9-49E3-AFB5-457E24DD95DF}">
      <dgm:prSet custT="1"/>
      <dgm:spPr/>
      <dgm:t>
        <a:bodyPr/>
        <a:lstStyle/>
        <a:p>
          <a:r>
            <a:rPr lang="en-GB" sz="2000" dirty="0"/>
            <a:t>Product of primes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2FC096A3-0B3D-4AA6-B14B-47E135D03F8B}" type="parTrans" cxnId="{A2B99A73-FBF5-4731-BA17-8C62308FE3CB}">
      <dgm:prSet/>
      <dgm:spPr/>
      <dgm:t>
        <a:bodyPr/>
        <a:lstStyle/>
        <a:p>
          <a:endParaRPr lang="en-US" sz="2000"/>
        </a:p>
      </dgm:t>
    </dgm:pt>
    <dgm:pt modelId="{DC8FD1AB-FAE7-4180-B1AE-D7B074C8DE51}" type="sibTrans" cxnId="{A2B99A73-FBF5-4731-BA17-8C62308FE3CB}">
      <dgm:prSet/>
      <dgm:spPr/>
      <dgm:t>
        <a:bodyPr/>
        <a:lstStyle/>
        <a:p>
          <a:endParaRPr lang="en-US" sz="2000"/>
        </a:p>
      </dgm:t>
    </dgm:pt>
    <dgm:pt modelId="{1171D625-67AC-441D-BD4D-30DAA19702CB}">
      <dgm:prSet custT="1"/>
      <dgm:spPr/>
      <dgm:t>
        <a:bodyPr/>
        <a:lstStyle/>
        <a:p>
          <a:r>
            <a:rPr lang="en-US" sz="2000"/>
            <a:t>Combinations &amp; permutations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DC91E92D-CAA3-47B3-BE7D-9084F856C8D4}" type="parTrans" cxnId="{7F58CE2A-1154-41A4-885C-E3012C121942}">
      <dgm:prSet/>
      <dgm:spPr/>
      <dgm:t>
        <a:bodyPr/>
        <a:lstStyle/>
        <a:p>
          <a:endParaRPr lang="en-US" sz="2000"/>
        </a:p>
      </dgm:t>
    </dgm:pt>
    <dgm:pt modelId="{481C9B35-0D06-4E78-8D0E-533DC20F1A7F}" type="sibTrans" cxnId="{7F58CE2A-1154-41A4-885C-E3012C121942}">
      <dgm:prSet/>
      <dgm:spPr/>
      <dgm:t>
        <a:bodyPr/>
        <a:lstStyle/>
        <a:p>
          <a:endParaRPr lang="en-US" sz="2000"/>
        </a:p>
      </dgm:t>
    </dgm:pt>
    <dgm:pt modelId="{3974BAF9-8A7D-47E9-8193-18853B05C9F7}">
      <dgm:prSet custT="1"/>
      <dgm:spPr/>
      <dgm:t>
        <a:bodyPr/>
        <a:lstStyle/>
        <a:p>
          <a:r>
            <a:rPr lang="en-GB" sz="2000" dirty="0"/>
            <a:t>Recurring decimals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B140E5B1-58E3-406E-91E4-B6ACC37F0112}" type="parTrans" cxnId="{81FD6902-B01B-4C9B-9572-2002500AA112}">
      <dgm:prSet/>
      <dgm:spPr/>
      <dgm:t>
        <a:bodyPr/>
        <a:lstStyle/>
        <a:p>
          <a:endParaRPr lang="en-US" sz="2000"/>
        </a:p>
      </dgm:t>
    </dgm:pt>
    <dgm:pt modelId="{0AED02F7-493F-43F6-A001-E6A7E47C3D42}" type="sibTrans" cxnId="{81FD6902-B01B-4C9B-9572-2002500AA112}">
      <dgm:prSet/>
      <dgm:spPr/>
      <dgm:t>
        <a:bodyPr/>
        <a:lstStyle/>
        <a:p>
          <a:endParaRPr lang="en-US" sz="2000"/>
        </a:p>
      </dgm:t>
    </dgm:pt>
    <dgm:pt modelId="{EB8517CA-C5CA-43EA-A936-60CF6AD18AAC}">
      <dgm:prSet custT="1"/>
      <dgm:spPr/>
      <dgm:t>
        <a:bodyPr/>
        <a:lstStyle/>
        <a:p>
          <a:r>
            <a:rPr lang="en-GB" sz="2000" dirty="0"/>
            <a:t>Standard form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A47277D7-EB89-4B9B-A5E7-E8429EAADE6A}" type="parTrans" cxnId="{16516703-1F4A-4DC9-AC8A-EFCE3F3F9948}">
      <dgm:prSet/>
      <dgm:spPr/>
      <dgm:t>
        <a:bodyPr/>
        <a:lstStyle/>
        <a:p>
          <a:endParaRPr lang="en-US" sz="2000"/>
        </a:p>
      </dgm:t>
    </dgm:pt>
    <dgm:pt modelId="{E14D9B50-A9C5-4656-AB27-C5DE28D9C57E}" type="sibTrans" cxnId="{16516703-1F4A-4DC9-AC8A-EFCE3F3F9948}">
      <dgm:prSet/>
      <dgm:spPr/>
      <dgm:t>
        <a:bodyPr/>
        <a:lstStyle/>
        <a:p>
          <a:endParaRPr lang="en-US" sz="2000"/>
        </a:p>
      </dgm:t>
    </dgm:pt>
    <dgm:pt modelId="{55D53125-994F-E449-AD18-129A18262723}">
      <dgm:prSet custT="1"/>
      <dgm:spPr/>
      <dgm:t>
        <a:bodyPr/>
        <a:lstStyle/>
        <a:p>
          <a:r>
            <a:rPr lang="en-US" sz="2000" dirty="0"/>
            <a:t>Operations with fractions</a:t>
          </a:r>
        </a:p>
      </dgm:t>
    </dgm:pt>
    <dgm:pt modelId="{6E93EE7B-7408-F546-A784-C6D684ED7FF6}" type="parTrans" cxnId="{9E7F006C-93EE-E84A-821B-1D66808D5C5F}">
      <dgm:prSet/>
      <dgm:spPr/>
      <dgm:t>
        <a:bodyPr/>
        <a:lstStyle/>
        <a:p>
          <a:endParaRPr lang="en-GB"/>
        </a:p>
      </dgm:t>
    </dgm:pt>
    <dgm:pt modelId="{9E0F39C7-A92F-3B49-912F-E06E6AE99092}" type="sibTrans" cxnId="{9E7F006C-93EE-E84A-821B-1D66808D5C5F}">
      <dgm:prSet/>
      <dgm:spPr/>
      <dgm:t>
        <a:bodyPr/>
        <a:lstStyle/>
        <a:p>
          <a:endParaRPr lang="en-GB"/>
        </a:p>
      </dgm:t>
    </dgm:pt>
    <dgm:pt modelId="{2E543190-8DC0-DA4D-836F-D3DAA09E756F}">
      <dgm:prSet custT="1"/>
      <dgm:spPr/>
      <dgm:t>
        <a:bodyPr/>
        <a:lstStyle/>
        <a:p>
          <a:r>
            <a:rPr lang="en-US" sz="2000" dirty="0"/>
            <a:t>Percentages</a:t>
          </a:r>
        </a:p>
      </dgm:t>
    </dgm:pt>
    <dgm:pt modelId="{457C7E87-4B42-A245-A546-A8DF7E5C81BD}" type="parTrans" cxnId="{A33C1FA2-FA88-1645-8BF8-C3C4A60B20D0}">
      <dgm:prSet/>
      <dgm:spPr/>
      <dgm:t>
        <a:bodyPr/>
        <a:lstStyle/>
        <a:p>
          <a:endParaRPr lang="en-GB"/>
        </a:p>
      </dgm:t>
    </dgm:pt>
    <dgm:pt modelId="{D62FEDCB-D5C6-D644-B2AD-3F576306FAE2}" type="sibTrans" cxnId="{A33C1FA2-FA88-1645-8BF8-C3C4A60B20D0}">
      <dgm:prSet/>
      <dgm:spPr/>
      <dgm:t>
        <a:bodyPr/>
        <a:lstStyle/>
        <a:p>
          <a:endParaRPr lang="en-GB"/>
        </a:p>
      </dgm:t>
    </dgm:pt>
    <dgm:pt modelId="{406F2BF6-D0AF-DF44-BD8D-B70DDCD87A65}">
      <dgm:prSet custT="1"/>
      <dgm:spPr/>
      <dgm:t>
        <a:bodyPr/>
        <a:lstStyle/>
        <a:p>
          <a:r>
            <a:rPr lang="en-US" sz="2000" dirty="0"/>
            <a:t>Functional maths</a:t>
          </a:r>
        </a:p>
      </dgm:t>
    </dgm:pt>
    <dgm:pt modelId="{43DFCB71-28C4-D842-9A83-EE7CB2F67161}" type="parTrans" cxnId="{829122D5-72F6-2049-9C88-50632DDC325D}">
      <dgm:prSet/>
      <dgm:spPr/>
      <dgm:t>
        <a:bodyPr/>
        <a:lstStyle/>
        <a:p>
          <a:endParaRPr lang="en-US"/>
        </a:p>
      </dgm:t>
    </dgm:pt>
    <dgm:pt modelId="{54E904DC-BC3F-4049-9210-3A81358ADB5A}" type="sibTrans" cxnId="{829122D5-72F6-2049-9C88-50632DDC325D}">
      <dgm:prSet/>
      <dgm:spPr/>
      <dgm:t>
        <a:bodyPr/>
        <a:lstStyle/>
        <a:p>
          <a:endParaRPr lang="en-US"/>
        </a:p>
      </dgm:t>
    </dgm:pt>
    <dgm:pt modelId="{03C25D25-AEB5-1F49-B568-3C7D387B2E74}">
      <dgm:prSet/>
      <dgm:spPr/>
      <dgm:t>
        <a:bodyPr/>
        <a:lstStyle/>
        <a:p>
          <a:r>
            <a:rPr lang="en-GB" dirty="0"/>
            <a:t>Simplifying surds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5C6FAB7B-B66C-D14C-9400-6D23249CB7A1}" type="parTrans" cxnId="{E2733F87-8DAC-964B-BB09-98891D56FA19}">
      <dgm:prSet/>
      <dgm:spPr/>
      <dgm:t>
        <a:bodyPr/>
        <a:lstStyle/>
        <a:p>
          <a:endParaRPr lang="en-GB"/>
        </a:p>
      </dgm:t>
    </dgm:pt>
    <dgm:pt modelId="{D1741BEA-26FF-364E-AC0E-58D290D7AD2A}" type="sibTrans" cxnId="{E2733F87-8DAC-964B-BB09-98891D56FA19}">
      <dgm:prSet/>
      <dgm:spPr/>
      <dgm:t>
        <a:bodyPr/>
        <a:lstStyle/>
        <a:p>
          <a:endParaRPr lang="en-GB"/>
        </a:p>
      </dgm:t>
    </dgm:pt>
    <dgm:pt modelId="{7F07A44C-E16F-1C4B-9AFC-F1240418568A}" type="pres">
      <dgm:prSet presAssocID="{E9C01592-0935-468E-B99E-FE517A485088}" presName="diagram" presStyleCnt="0">
        <dgm:presLayoutVars>
          <dgm:dir/>
          <dgm:resizeHandles val="exact"/>
        </dgm:presLayoutVars>
      </dgm:prSet>
      <dgm:spPr/>
    </dgm:pt>
    <dgm:pt modelId="{9634EE83-C35F-D240-A9AC-21E2E58724BC}" type="pres">
      <dgm:prSet presAssocID="{2245B664-DDEC-4317-ADF5-5E02EDF316E3}" presName="node" presStyleLbl="node1" presStyleIdx="0" presStyleCnt="15">
        <dgm:presLayoutVars>
          <dgm:bulletEnabled val="1"/>
        </dgm:presLayoutVars>
      </dgm:prSet>
      <dgm:spPr/>
    </dgm:pt>
    <dgm:pt modelId="{794017DC-4778-504B-A359-19A30E79FBF0}" type="pres">
      <dgm:prSet presAssocID="{01046DC9-72E0-4E26-8337-53603B6D0BD6}" presName="sibTrans" presStyleCnt="0"/>
      <dgm:spPr/>
    </dgm:pt>
    <dgm:pt modelId="{802C8B46-8D29-3844-86CD-F08E5DFCCD9F}" type="pres">
      <dgm:prSet presAssocID="{C5A4BA21-D8B2-4422-BD4D-CB4E58B63EA8}" presName="node" presStyleLbl="node1" presStyleIdx="1" presStyleCnt="15">
        <dgm:presLayoutVars>
          <dgm:bulletEnabled val="1"/>
        </dgm:presLayoutVars>
      </dgm:prSet>
      <dgm:spPr/>
    </dgm:pt>
    <dgm:pt modelId="{A912598F-7F35-B948-A324-46676A74E281}" type="pres">
      <dgm:prSet presAssocID="{5DB87921-14B8-454B-A480-21748BBF0AFB}" presName="sibTrans" presStyleCnt="0"/>
      <dgm:spPr/>
    </dgm:pt>
    <dgm:pt modelId="{64EBAFA3-85EC-7949-90E0-4F5888DB6511}" type="pres">
      <dgm:prSet presAssocID="{1171D625-67AC-441D-BD4D-30DAA19702CB}" presName="node" presStyleLbl="node1" presStyleIdx="2" presStyleCnt="15">
        <dgm:presLayoutVars>
          <dgm:bulletEnabled val="1"/>
        </dgm:presLayoutVars>
      </dgm:prSet>
      <dgm:spPr/>
    </dgm:pt>
    <dgm:pt modelId="{6F44C753-2AC7-4C45-9E93-3DC31A6E9D7E}" type="pres">
      <dgm:prSet presAssocID="{481C9B35-0D06-4E78-8D0E-533DC20F1A7F}" presName="sibTrans" presStyleCnt="0"/>
      <dgm:spPr/>
    </dgm:pt>
    <dgm:pt modelId="{0E61B150-6C59-3743-B909-6C433EA2E2FD}" type="pres">
      <dgm:prSet presAssocID="{286BD223-C875-4275-B782-39C5D4F71C14}" presName="node" presStyleLbl="node1" presStyleIdx="3" presStyleCnt="15">
        <dgm:presLayoutVars>
          <dgm:bulletEnabled val="1"/>
        </dgm:presLayoutVars>
      </dgm:prSet>
      <dgm:spPr/>
    </dgm:pt>
    <dgm:pt modelId="{7FD79EAA-73F9-8240-B030-424DAC74C0FD}" type="pres">
      <dgm:prSet presAssocID="{FA8043A6-5E0E-4599-889F-C01093E33AF2}" presName="sibTrans" presStyleCnt="0"/>
      <dgm:spPr/>
    </dgm:pt>
    <dgm:pt modelId="{0F0319CF-9A36-B244-B473-6392B88544A3}" type="pres">
      <dgm:prSet presAssocID="{406F2BF6-D0AF-DF44-BD8D-B70DDCD87A65}" presName="node" presStyleLbl="node1" presStyleIdx="4" presStyleCnt="15">
        <dgm:presLayoutVars>
          <dgm:bulletEnabled val="1"/>
        </dgm:presLayoutVars>
      </dgm:prSet>
      <dgm:spPr/>
    </dgm:pt>
    <dgm:pt modelId="{4BB6DC97-0815-9D46-A7F7-E671AEB5E61B}" type="pres">
      <dgm:prSet presAssocID="{54E904DC-BC3F-4049-9210-3A81358ADB5A}" presName="sibTrans" presStyleCnt="0"/>
      <dgm:spPr/>
    </dgm:pt>
    <dgm:pt modelId="{A4E8C94F-C438-E340-B55A-F0EE1C9F0118}" type="pres">
      <dgm:prSet presAssocID="{FD0C13D5-A9C8-42F2-B8E3-440985D0B58F}" presName="node" presStyleLbl="node1" presStyleIdx="5" presStyleCnt="15">
        <dgm:presLayoutVars>
          <dgm:bulletEnabled val="1"/>
        </dgm:presLayoutVars>
      </dgm:prSet>
      <dgm:spPr/>
    </dgm:pt>
    <dgm:pt modelId="{5FE2B7D3-70AE-E84E-A50D-D55F9F2A0C4F}" type="pres">
      <dgm:prSet presAssocID="{C04AEAB5-1439-49C7-A2CF-555CAD5F32BC}" presName="sibTrans" presStyleCnt="0"/>
      <dgm:spPr/>
    </dgm:pt>
    <dgm:pt modelId="{59AE6C83-354B-5845-9981-31375439913E}" type="pres">
      <dgm:prSet presAssocID="{F83C3380-0501-4CB3-A78D-DC38C95ECBD3}" presName="node" presStyleLbl="node1" presStyleIdx="6" presStyleCnt="15">
        <dgm:presLayoutVars>
          <dgm:bulletEnabled val="1"/>
        </dgm:presLayoutVars>
      </dgm:prSet>
      <dgm:spPr/>
    </dgm:pt>
    <dgm:pt modelId="{37D42E47-F4F2-0146-B2D0-FF8AB3896B8F}" type="pres">
      <dgm:prSet presAssocID="{15E23CF8-10BA-463D-A6A3-39FCF386E1BA}" presName="sibTrans" presStyleCnt="0"/>
      <dgm:spPr/>
    </dgm:pt>
    <dgm:pt modelId="{189CF79C-7C21-5E49-A937-E02BB9D73BD3}" type="pres">
      <dgm:prSet presAssocID="{55D53125-994F-E449-AD18-129A18262723}" presName="node" presStyleLbl="node1" presStyleIdx="7" presStyleCnt="15">
        <dgm:presLayoutVars>
          <dgm:bulletEnabled val="1"/>
        </dgm:presLayoutVars>
      </dgm:prSet>
      <dgm:spPr/>
    </dgm:pt>
    <dgm:pt modelId="{14077415-78EC-2942-A046-B92F293BB8F2}" type="pres">
      <dgm:prSet presAssocID="{9E0F39C7-A92F-3B49-912F-E06E6AE99092}" presName="sibTrans" presStyleCnt="0"/>
      <dgm:spPr/>
    </dgm:pt>
    <dgm:pt modelId="{0636C1F5-7BA5-2449-9975-E0F5A3E48583}" type="pres">
      <dgm:prSet presAssocID="{4D8E78FE-1C96-4711-AF63-BD092C0DF4AD}" presName="node" presStyleLbl="node1" presStyleIdx="8" presStyleCnt="15">
        <dgm:presLayoutVars>
          <dgm:bulletEnabled val="1"/>
        </dgm:presLayoutVars>
      </dgm:prSet>
      <dgm:spPr/>
    </dgm:pt>
    <dgm:pt modelId="{985DA6E7-B6B9-6A4A-8FEE-59CBE949F8A5}" type="pres">
      <dgm:prSet presAssocID="{7733F0DA-27DF-47C5-88A1-C0ACC6EF8C1A}" presName="sibTrans" presStyleCnt="0"/>
      <dgm:spPr/>
    </dgm:pt>
    <dgm:pt modelId="{FC9E0D80-FA51-F143-B834-6EA0562ADDA4}" type="pres">
      <dgm:prSet presAssocID="{2E543190-8DC0-DA4D-836F-D3DAA09E756F}" presName="node" presStyleLbl="node1" presStyleIdx="9" presStyleCnt="15">
        <dgm:presLayoutVars>
          <dgm:bulletEnabled val="1"/>
        </dgm:presLayoutVars>
      </dgm:prSet>
      <dgm:spPr/>
    </dgm:pt>
    <dgm:pt modelId="{AB87EC29-BCE7-4642-8B87-D152FF2F6FEE}" type="pres">
      <dgm:prSet presAssocID="{D62FEDCB-D5C6-D644-B2AD-3F576306FAE2}" presName="sibTrans" presStyleCnt="0"/>
      <dgm:spPr/>
    </dgm:pt>
    <dgm:pt modelId="{03DE74A5-3BEC-F34E-BD23-2BBF8210ADB3}" type="pres">
      <dgm:prSet presAssocID="{A78D6AC5-30B7-45EF-8ACD-27DF3A94B50E}" presName="node" presStyleLbl="node1" presStyleIdx="10" presStyleCnt="15">
        <dgm:presLayoutVars>
          <dgm:bulletEnabled val="1"/>
        </dgm:presLayoutVars>
      </dgm:prSet>
      <dgm:spPr/>
    </dgm:pt>
    <dgm:pt modelId="{D1E7A76C-3306-1947-9AE2-46F811D98591}" type="pres">
      <dgm:prSet presAssocID="{66DD5306-AEF5-4352-BCB1-295FC968944F}" presName="sibTrans" presStyleCnt="0"/>
      <dgm:spPr/>
    </dgm:pt>
    <dgm:pt modelId="{5DD62C1D-DFA7-B644-BA00-40A5582C36D4}" type="pres">
      <dgm:prSet presAssocID="{2DA2C459-9CE9-49E3-AFB5-457E24DD95DF}" presName="node" presStyleLbl="node1" presStyleIdx="11" presStyleCnt="15">
        <dgm:presLayoutVars>
          <dgm:bulletEnabled val="1"/>
        </dgm:presLayoutVars>
      </dgm:prSet>
      <dgm:spPr/>
    </dgm:pt>
    <dgm:pt modelId="{A76BC6E9-54CC-1C49-AA5B-86BBC148CE74}" type="pres">
      <dgm:prSet presAssocID="{DC8FD1AB-FAE7-4180-B1AE-D7B074C8DE51}" presName="sibTrans" presStyleCnt="0"/>
      <dgm:spPr/>
    </dgm:pt>
    <dgm:pt modelId="{6FD4E4A1-3DB8-C946-9432-B43026202F48}" type="pres">
      <dgm:prSet presAssocID="{3974BAF9-8A7D-47E9-8193-18853B05C9F7}" presName="node" presStyleLbl="node1" presStyleIdx="12" presStyleCnt="15">
        <dgm:presLayoutVars>
          <dgm:bulletEnabled val="1"/>
        </dgm:presLayoutVars>
      </dgm:prSet>
      <dgm:spPr/>
    </dgm:pt>
    <dgm:pt modelId="{CCE45241-E346-5349-BB62-35E5F5158534}" type="pres">
      <dgm:prSet presAssocID="{0AED02F7-493F-43F6-A001-E6A7E47C3D42}" presName="sibTrans" presStyleCnt="0"/>
      <dgm:spPr/>
    </dgm:pt>
    <dgm:pt modelId="{35F1F4EC-4D98-9B45-A151-58130C9554FC}" type="pres">
      <dgm:prSet presAssocID="{03C25D25-AEB5-1F49-B568-3C7D387B2E74}" presName="node" presStyleLbl="node1" presStyleIdx="13" presStyleCnt="15">
        <dgm:presLayoutVars>
          <dgm:bulletEnabled val="1"/>
        </dgm:presLayoutVars>
      </dgm:prSet>
      <dgm:spPr/>
    </dgm:pt>
    <dgm:pt modelId="{EEEEA222-7669-7C4B-9A4C-5BEC6DFE6508}" type="pres">
      <dgm:prSet presAssocID="{D1741BEA-26FF-364E-AC0E-58D290D7AD2A}" presName="sibTrans" presStyleCnt="0"/>
      <dgm:spPr/>
    </dgm:pt>
    <dgm:pt modelId="{909A3319-6948-6F44-AFB6-7E09D98AC52B}" type="pres">
      <dgm:prSet presAssocID="{EB8517CA-C5CA-43EA-A936-60CF6AD18AAC}" presName="node" presStyleLbl="node1" presStyleIdx="14" presStyleCnt="15">
        <dgm:presLayoutVars>
          <dgm:bulletEnabled val="1"/>
        </dgm:presLayoutVars>
      </dgm:prSet>
      <dgm:spPr/>
    </dgm:pt>
  </dgm:ptLst>
  <dgm:cxnLst>
    <dgm:cxn modelId="{81FD6902-B01B-4C9B-9572-2002500AA112}" srcId="{E9C01592-0935-468E-B99E-FE517A485088}" destId="{3974BAF9-8A7D-47E9-8193-18853B05C9F7}" srcOrd="12" destOrd="0" parTransId="{B140E5B1-58E3-406E-91E4-B6ACC37F0112}" sibTransId="{0AED02F7-493F-43F6-A001-E6A7E47C3D42}"/>
    <dgm:cxn modelId="{16516703-1F4A-4DC9-AC8A-EFCE3F3F9948}" srcId="{E9C01592-0935-468E-B99E-FE517A485088}" destId="{EB8517CA-C5CA-43EA-A936-60CF6AD18AAC}" srcOrd="14" destOrd="0" parTransId="{A47277D7-EB89-4B9B-A5E7-E8429EAADE6A}" sibTransId="{E14D9B50-A9C5-4656-AB27-C5DE28D9C57E}"/>
    <dgm:cxn modelId="{489F7B0D-9118-499D-BE07-5742F4E4C7BA}" srcId="{E9C01592-0935-468E-B99E-FE517A485088}" destId="{FD0C13D5-A9C8-42F2-B8E3-440985D0B58F}" srcOrd="5" destOrd="0" parTransId="{E5E5F29D-4F4D-4846-9BE2-8EE43DEA8C61}" sibTransId="{C04AEAB5-1439-49C7-A2CF-555CAD5F32BC}"/>
    <dgm:cxn modelId="{300DC70E-ECEE-DA4C-86FD-7FFD182300FB}" type="presOf" srcId="{EB8517CA-C5CA-43EA-A936-60CF6AD18AAC}" destId="{909A3319-6948-6F44-AFB6-7E09D98AC52B}" srcOrd="0" destOrd="0" presId="urn:microsoft.com/office/officeart/2005/8/layout/default"/>
    <dgm:cxn modelId="{20E80912-A080-0C4D-B737-0C1C46C1C3DA}" type="presOf" srcId="{F83C3380-0501-4CB3-A78D-DC38C95ECBD3}" destId="{59AE6C83-354B-5845-9981-31375439913E}" srcOrd="0" destOrd="0" presId="urn:microsoft.com/office/officeart/2005/8/layout/default"/>
    <dgm:cxn modelId="{D3D5A91B-A8B4-2047-9B5B-00F0918BF328}" type="presOf" srcId="{C5A4BA21-D8B2-4422-BD4D-CB4E58B63EA8}" destId="{802C8B46-8D29-3844-86CD-F08E5DFCCD9F}" srcOrd="0" destOrd="0" presId="urn:microsoft.com/office/officeart/2005/8/layout/default"/>
    <dgm:cxn modelId="{7F58CE2A-1154-41A4-885C-E3012C121942}" srcId="{E9C01592-0935-468E-B99E-FE517A485088}" destId="{1171D625-67AC-441D-BD4D-30DAA19702CB}" srcOrd="2" destOrd="0" parTransId="{DC91E92D-CAA3-47B3-BE7D-9084F856C8D4}" sibTransId="{481C9B35-0D06-4E78-8D0E-533DC20F1A7F}"/>
    <dgm:cxn modelId="{ACC6A837-87D3-1646-B697-4386244283D7}" type="presOf" srcId="{FD0C13D5-A9C8-42F2-B8E3-440985D0B58F}" destId="{A4E8C94F-C438-E340-B55A-F0EE1C9F0118}" srcOrd="0" destOrd="0" presId="urn:microsoft.com/office/officeart/2005/8/layout/default"/>
    <dgm:cxn modelId="{A2DE4040-C8B0-4240-882F-9046A1F8DD36}" type="presOf" srcId="{3974BAF9-8A7D-47E9-8193-18853B05C9F7}" destId="{6FD4E4A1-3DB8-C946-9432-B43026202F48}" srcOrd="0" destOrd="0" presId="urn:microsoft.com/office/officeart/2005/8/layout/default"/>
    <dgm:cxn modelId="{D381F140-94C5-1649-8373-3D22AF982895}" type="presOf" srcId="{E9C01592-0935-468E-B99E-FE517A485088}" destId="{7F07A44C-E16F-1C4B-9AFC-F1240418568A}" srcOrd="0" destOrd="0" presId="urn:microsoft.com/office/officeart/2005/8/layout/default"/>
    <dgm:cxn modelId="{C6DBCD54-78D2-E948-B338-CC9E4A15D868}" type="presOf" srcId="{03C25D25-AEB5-1F49-B568-3C7D387B2E74}" destId="{35F1F4EC-4D98-9B45-A151-58130C9554FC}" srcOrd="0" destOrd="0" presId="urn:microsoft.com/office/officeart/2005/8/layout/default"/>
    <dgm:cxn modelId="{647FBE65-2DCA-4631-A6E5-51A3D5743407}" srcId="{E9C01592-0935-468E-B99E-FE517A485088}" destId="{A78D6AC5-30B7-45EF-8ACD-27DF3A94B50E}" srcOrd="10" destOrd="0" parTransId="{518DAD4B-68FB-4A7F-BC27-CD33B22BD240}" sibTransId="{66DD5306-AEF5-4352-BCB1-295FC968944F}"/>
    <dgm:cxn modelId="{9E7F006C-93EE-E84A-821B-1D66808D5C5F}" srcId="{E9C01592-0935-468E-B99E-FE517A485088}" destId="{55D53125-994F-E449-AD18-129A18262723}" srcOrd="7" destOrd="0" parTransId="{6E93EE7B-7408-F546-A784-C6D684ED7FF6}" sibTransId="{9E0F39C7-A92F-3B49-912F-E06E6AE99092}"/>
    <dgm:cxn modelId="{A2B99A73-FBF5-4731-BA17-8C62308FE3CB}" srcId="{E9C01592-0935-468E-B99E-FE517A485088}" destId="{2DA2C459-9CE9-49E3-AFB5-457E24DD95DF}" srcOrd="11" destOrd="0" parTransId="{2FC096A3-0B3D-4AA6-B14B-47E135D03F8B}" sibTransId="{DC8FD1AB-FAE7-4180-B1AE-D7B074C8DE51}"/>
    <dgm:cxn modelId="{8CA8C273-668D-4E1C-9530-E72E2AF20049}" srcId="{E9C01592-0935-468E-B99E-FE517A485088}" destId="{2245B664-DDEC-4317-ADF5-5E02EDF316E3}" srcOrd="0" destOrd="0" parTransId="{C364882A-E7C7-469D-BC2B-6156689288D4}" sibTransId="{01046DC9-72E0-4E26-8337-53603B6D0BD6}"/>
    <dgm:cxn modelId="{E2733F87-8DAC-964B-BB09-98891D56FA19}" srcId="{E9C01592-0935-468E-B99E-FE517A485088}" destId="{03C25D25-AEB5-1F49-B568-3C7D387B2E74}" srcOrd="13" destOrd="0" parTransId="{5C6FAB7B-B66C-D14C-9400-6D23249CB7A1}" sibTransId="{D1741BEA-26FF-364E-AC0E-58D290D7AD2A}"/>
    <dgm:cxn modelId="{D452B487-2268-47B9-9630-3DB1F1170D25}" srcId="{E9C01592-0935-468E-B99E-FE517A485088}" destId="{286BD223-C875-4275-B782-39C5D4F71C14}" srcOrd="3" destOrd="0" parTransId="{464340FF-A8E9-45AC-A349-5605D24EFBA2}" sibTransId="{FA8043A6-5E0E-4599-889F-C01093E33AF2}"/>
    <dgm:cxn modelId="{69A5028F-C436-DB41-937A-337BA19327F1}" type="presOf" srcId="{2DA2C459-9CE9-49E3-AFB5-457E24DD95DF}" destId="{5DD62C1D-DFA7-B644-BA00-40A5582C36D4}" srcOrd="0" destOrd="0" presId="urn:microsoft.com/office/officeart/2005/8/layout/default"/>
    <dgm:cxn modelId="{1E285B9A-CC0A-654F-8600-64E7A10B7E57}" type="presOf" srcId="{A78D6AC5-30B7-45EF-8ACD-27DF3A94B50E}" destId="{03DE74A5-3BEC-F34E-BD23-2BBF8210ADB3}" srcOrd="0" destOrd="0" presId="urn:microsoft.com/office/officeart/2005/8/layout/default"/>
    <dgm:cxn modelId="{B12CC99B-26AB-499B-888C-0977A584D007}" srcId="{E9C01592-0935-468E-B99E-FE517A485088}" destId="{F83C3380-0501-4CB3-A78D-DC38C95ECBD3}" srcOrd="6" destOrd="0" parTransId="{CEBC207F-4E9B-4AA9-B4BE-1A4C66DDE7BE}" sibTransId="{15E23CF8-10BA-463D-A6A3-39FCF386E1BA}"/>
    <dgm:cxn modelId="{1FC1F89C-2BBC-AC4A-8AB5-E7101A030F17}" type="presOf" srcId="{55D53125-994F-E449-AD18-129A18262723}" destId="{189CF79C-7C21-5E49-A937-E02BB9D73BD3}" srcOrd="0" destOrd="0" presId="urn:microsoft.com/office/officeart/2005/8/layout/default"/>
    <dgm:cxn modelId="{455F1F9E-C304-0E4E-BBEC-9091A10F9142}" type="presOf" srcId="{4D8E78FE-1C96-4711-AF63-BD092C0DF4AD}" destId="{0636C1F5-7BA5-2449-9975-E0F5A3E48583}" srcOrd="0" destOrd="0" presId="urn:microsoft.com/office/officeart/2005/8/layout/default"/>
    <dgm:cxn modelId="{A33C1FA2-FA88-1645-8BF8-C3C4A60B20D0}" srcId="{E9C01592-0935-468E-B99E-FE517A485088}" destId="{2E543190-8DC0-DA4D-836F-D3DAA09E756F}" srcOrd="9" destOrd="0" parTransId="{457C7E87-4B42-A245-A546-A8DF7E5C81BD}" sibTransId="{D62FEDCB-D5C6-D644-B2AD-3F576306FAE2}"/>
    <dgm:cxn modelId="{A8498FAE-B49A-B041-ADEC-237AB78C6747}" type="presOf" srcId="{406F2BF6-D0AF-DF44-BD8D-B70DDCD87A65}" destId="{0F0319CF-9A36-B244-B473-6392B88544A3}" srcOrd="0" destOrd="0" presId="urn:microsoft.com/office/officeart/2005/8/layout/default"/>
    <dgm:cxn modelId="{F062C8B3-4AFB-9748-A529-97464D0C1829}" type="presOf" srcId="{1171D625-67AC-441D-BD4D-30DAA19702CB}" destId="{64EBAFA3-85EC-7949-90E0-4F5888DB6511}" srcOrd="0" destOrd="0" presId="urn:microsoft.com/office/officeart/2005/8/layout/default"/>
    <dgm:cxn modelId="{BD3EF8B5-7671-084D-9FC5-BC721F7FB21B}" type="presOf" srcId="{286BD223-C875-4275-B782-39C5D4F71C14}" destId="{0E61B150-6C59-3743-B909-6C433EA2E2FD}" srcOrd="0" destOrd="0" presId="urn:microsoft.com/office/officeart/2005/8/layout/default"/>
    <dgm:cxn modelId="{2EB9A0CC-F697-4AC8-9395-06412DF134DF}" srcId="{E9C01592-0935-468E-B99E-FE517A485088}" destId="{C5A4BA21-D8B2-4422-BD4D-CB4E58B63EA8}" srcOrd="1" destOrd="0" parTransId="{34AD1E14-8FD0-4A28-85E9-712271422CEB}" sibTransId="{5DB87921-14B8-454B-A480-21748BBF0AFB}"/>
    <dgm:cxn modelId="{829122D5-72F6-2049-9C88-50632DDC325D}" srcId="{E9C01592-0935-468E-B99E-FE517A485088}" destId="{406F2BF6-D0AF-DF44-BD8D-B70DDCD87A65}" srcOrd="4" destOrd="0" parTransId="{43DFCB71-28C4-D842-9A83-EE7CB2F67161}" sibTransId="{54E904DC-BC3F-4049-9210-3A81358ADB5A}"/>
    <dgm:cxn modelId="{4C27BBED-F7DC-4AA5-A296-2EF744E060C0}" srcId="{E9C01592-0935-468E-B99E-FE517A485088}" destId="{4D8E78FE-1C96-4711-AF63-BD092C0DF4AD}" srcOrd="8" destOrd="0" parTransId="{8AB7314D-CC88-4DE7-A143-F4C477E3B37B}" sibTransId="{7733F0DA-27DF-47C5-88A1-C0ACC6EF8C1A}"/>
    <dgm:cxn modelId="{AE8DA9F2-3208-A141-B0C4-B6D33EA5D358}" type="presOf" srcId="{2245B664-DDEC-4317-ADF5-5E02EDF316E3}" destId="{9634EE83-C35F-D240-A9AC-21E2E58724BC}" srcOrd="0" destOrd="0" presId="urn:microsoft.com/office/officeart/2005/8/layout/default"/>
    <dgm:cxn modelId="{0ECCFAF2-E750-D74B-8D19-D8E24536D5C2}" type="presOf" srcId="{2E543190-8DC0-DA4D-836F-D3DAA09E756F}" destId="{FC9E0D80-FA51-F143-B834-6EA0562ADDA4}" srcOrd="0" destOrd="0" presId="urn:microsoft.com/office/officeart/2005/8/layout/default"/>
    <dgm:cxn modelId="{23861F87-A064-D645-8B09-4E1946D891C2}" type="presParOf" srcId="{7F07A44C-E16F-1C4B-9AFC-F1240418568A}" destId="{9634EE83-C35F-D240-A9AC-21E2E58724BC}" srcOrd="0" destOrd="0" presId="urn:microsoft.com/office/officeart/2005/8/layout/default"/>
    <dgm:cxn modelId="{6BE775BA-179D-0C47-9921-9D8A4FD271F9}" type="presParOf" srcId="{7F07A44C-E16F-1C4B-9AFC-F1240418568A}" destId="{794017DC-4778-504B-A359-19A30E79FBF0}" srcOrd="1" destOrd="0" presId="urn:microsoft.com/office/officeart/2005/8/layout/default"/>
    <dgm:cxn modelId="{04195CE5-E66E-2545-90A5-65978F443FDF}" type="presParOf" srcId="{7F07A44C-E16F-1C4B-9AFC-F1240418568A}" destId="{802C8B46-8D29-3844-86CD-F08E5DFCCD9F}" srcOrd="2" destOrd="0" presId="urn:microsoft.com/office/officeart/2005/8/layout/default"/>
    <dgm:cxn modelId="{126B9803-16E7-5245-A545-9CC0083C7983}" type="presParOf" srcId="{7F07A44C-E16F-1C4B-9AFC-F1240418568A}" destId="{A912598F-7F35-B948-A324-46676A74E281}" srcOrd="3" destOrd="0" presId="urn:microsoft.com/office/officeart/2005/8/layout/default"/>
    <dgm:cxn modelId="{99EDCC6E-1E2F-504B-A798-3739212CD542}" type="presParOf" srcId="{7F07A44C-E16F-1C4B-9AFC-F1240418568A}" destId="{64EBAFA3-85EC-7949-90E0-4F5888DB6511}" srcOrd="4" destOrd="0" presId="urn:microsoft.com/office/officeart/2005/8/layout/default"/>
    <dgm:cxn modelId="{E851F379-53D4-D54F-A0DE-F32B07C298E4}" type="presParOf" srcId="{7F07A44C-E16F-1C4B-9AFC-F1240418568A}" destId="{6F44C753-2AC7-4C45-9E93-3DC31A6E9D7E}" srcOrd="5" destOrd="0" presId="urn:microsoft.com/office/officeart/2005/8/layout/default"/>
    <dgm:cxn modelId="{81F4B166-3C51-CF4B-B1AC-CEAA84FACEDD}" type="presParOf" srcId="{7F07A44C-E16F-1C4B-9AFC-F1240418568A}" destId="{0E61B150-6C59-3743-B909-6C433EA2E2FD}" srcOrd="6" destOrd="0" presId="urn:microsoft.com/office/officeart/2005/8/layout/default"/>
    <dgm:cxn modelId="{45A7969C-26F1-F24B-989C-4D855C0D034C}" type="presParOf" srcId="{7F07A44C-E16F-1C4B-9AFC-F1240418568A}" destId="{7FD79EAA-73F9-8240-B030-424DAC74C0FD}" srcOrd="7" destOrd="0" presId="urn:microsoft.com/office/officeart/2005/8/layout/default"/>
    <dgm:cxn modelId="{B130A09B-00BA-264E-9FB2-D54978D42C73}" type="presParOf" srcId="{7F07A44C-E16F-1C4B-9AFC-F1240418568A}" destId="{0F0319CF-9A36-B244-B473-6392B88544A3}" srcOrd="8" destOrd="0" presId="urn:microsoft.com/office/officeart/2005/8/layout/default"/>
    <dgm:cxn modelId="{8A6B7D37-CD44-8642-97F4-ECE1985B4AC1}" type="presParOf" srcId="{7F07A44C-E16F-1C4B-9AFC-F1240418568A}" destId="{4BB6DC97-0815-9D46-A7F7-E671AEB5E61B}" srcOrd="9" destOrd="0" presId="urn:microsoft.com/office/officeart/2005/8/layout/default"/>
    <dgm:cxn modelId="{113392BA-D152-8E44-BAFD-AE3CA1B147B8}" type="presParOf" srcId="{7F07A44C-E16F-1C4B-9AFC-F1240418568A}" destId="{A4E8C94F-C438-E340-B55A-F0EE1C9F0118}" srcOrd="10" destOrd="0" presId="urn:microsoft.com/office/officeart/2005/8/layout/default"/>
    <dgm:cxn modelId="{A93801F7-F586-7540-B9BB-9C215350DC6C}" type="presParOf" srcId="{7F07A44C-E16F-1C4B-9AFC-F1240418568A}" destId="{5FE2B7D3-70AE-E84E-A50D-D55F9F2A0C4F}" srcOrd="11" destOrd="0" presId="urn:microsoft.com/office/officeart/2005/8/layout/default"/>
    <dgm:cxn modelId="{F855C7C9-3CDB-F14A-A162-56DB7C49D8ED}" type="presParOf" srcId="{7F07A44C-E16F-1C4B-9AFC-F1240418568A}" destId="{59AE6C83-354B-5845-9981-31375439913E}" srcOrd="12" destOrd="0" presId="urn:microsoft.com/office/officeart/2005/8/layout/default"/>
    <dgm:cxn modelId="{D9FBA671-927A-A149-8256-CA4ACEDBADED}" type="presParOf" srcId="{7F07A44C-E16F-1C4B-9AFC-F1240418568A}" destId="{37D42E47-F4F2-0146-B2D0-FF8AB3896B8F}" srcOrd="13" destOrd="0" presId="urn:microsoft.com/office/officeart/2005/8/layout/default"/>
    <dgm:cxn modelId="{B72C6805-F095-0F49-BD6F-A6DF770C3E70}" type="presParOf" srcId="{7F07A44C-E16F-1C4B-9AFC-F1240418568A}" destId="{189CF79C-7C21-5E49-A937-E02BB9D73BD3}" srcOrd="14" destOrd="0" presId="urn:microsoft.com/office/officeart/2005/8/layout/default"/>
    <dgm:cxn modelId="{174159D4-8B4F-8040-AD1F-868974B80665}" type="presParOf" srcId="{7F07A44C-E16F-1C4B-9AFC-F1240418568A}" destId="{14077415-78EC-2942-A046-B92F293BB8F2}" srcOrd="15" destOrd="0" presId="urn:microsoft.com/office/officeart/2005/8/layout/default"/>
    <dgm:cxn modelId="{9180DD5C-6DA3-974E-BBD3-0262486D31B4}" type="presParOf" srcId="{7F07A44C-E16F-1C4B-9AFC-F1240418568A}" destId="{0636C1F5-7BA5-2449-9975-E0F5A3E48583}" srcOrd="16" destOrd="0" presId="urn:microsoft.com/office/officeart/2005/8/layout/default"/>
    <dgm:cxn modelId="{6B5A9528-6FF3-2749-84FB-25360FCD79C0}" type="presParOf" srcId="{7F07A44C-E16F-1C4B-9AFC-F1240418568A}" destId="{985DA6E7-B6B9-6A4A-8FEE-59CBE949F8A5}" srcOrd="17" destOrd="0" presId="urn:microsoft.com/office/officeart/2005/8/layout/default"/>
    <dgm:cxn modelId="{48C00067-81C7-A74D-9C70-D96986BB0A19}" type="presParOf" srcId="{7F07A44C-E16F-1C4B-9AFC-F1240418568A}" destId="{FC9E0D80-FA51-F143-B834-6EA0562ADDA4}" srcOrd="18" destOrd="0" presId="urn:microsoft.com/office/officeart/2005/8/layout/default"/>
    <dgm:cxn modelId="{12771B2D-C46A-A447-9D4F-02C732EAEE84}" type="presParOf" srcId="{7F07A44C-E16F-1C4B-9AFC-F1240418568A}" destId="{AB87EC29-BCE7-4642-8B87-D152FF2F6FEE}" srcOrd="19" destOrd="0" presId="urn:microsoft.com/office/officeart/2005/8/layout/default"/>
    <dgm:cxn modelId="{E7F37A94-87C0-CF43-8CBD-CBCB30106DE3}" type="presParOf" srcId="{7F07A44C-E16F-1C4B-9AFC-F1240418568A}" destId="{03DE74A5-3BEC-F34E-BD23-2BBF8210ADB3}" srcOrd="20" destOrd="0" presId="urn:microsoft.com/office/officeart/2005/8/layout/default"/>
    <dgm:cxn modelId="{1AEC09A6-7BBE-6C48-A85A-41635E554FF9}" type="presParOf" srcId="{7F07A44C-E16F-1C4B-9AFC-F1240418568A}" destId="{D1E7A76C-3306-1947-9AE2-46F811D98591}" srcOrd="21" destOrd="0" presId="urn:microsoft.com/office/officeart/2005/8/layout/default"/>
    <dgm:cxn modelId="{9D032E28-1234-634A-82A0-D434EB89995E}" type="presParOf" srcId="{7F07A44C-E16F-1C4B-9AFC-F1240418568A}" destId="{5DD62C1D-DFA7-B644-BA00-40A5582C36D4}" srcOrd="22" destOrd="0" presId="urn:microsoft.com/office/officeart/2005/8/layout/default"/>
    <dgm:cxn modelId="{9D381F50-8331-C74F-8A60-65A3929F9218}" type="presParOf" srcId="{7F07A44C-E16F-1C4B-9AFC-F1240418568A}" destId="{A76BC6E9-54CC-1C49-AA5B-86BBC148CE74}" srcOrd="23" destOrd="0" presId="urn:microsoft.com/office/officeart/2005/8/layout/default"/>
    <dgm:cxn modelId="{1B002C5E-A980-5547-BAB8-676F2B6F0CAE}" type="presParOf" srcId="{7F07A44C-E16F-1C4B-9AFC-F1240418568A}" destId="{6FD4E4A1-3DB8-C946-9432-B43026202F48}" srcOrd="24" destOrd="0" presId="urn:microsoft.com/office/officeart/2005/8/layout/default"/>
    <dgm:cxn modelId="{95E446C4-331F-E54E-9A91-8A3D84FAC620}" type="presParOf" srcId="{7F07A44C-E16F-1C4B-9AFC-F1240418568A}" destId="{CCE45241-E346-5349-BB62-35E5F5158534}" srcOrd="25" destOrd="0" presId="urn:microsoft.com/office/officeart/2005/8/layout/default"/>
    <dgm:cxn modelId="{95BFB387-383D-844A-88E7-4C5D6EC0901D}" type="presParOf" srcId="{7F07A44C-E16F-1C4B-9AFC-F1240418568A}" destId="{35F1F4EC-4D98-9B45-A151-58130C9554FC}" srcOrd="26" destOrd="0" presId="urn:microsoft.com/office/officeart/2005/8/layout/default"/>
    <dgm:cxn modelId="{4BE55869-DB38-4742-A444-D3378BC81305}" type="presParOf" srcId="{7F07A44C-E16F-1C4B-9AFC-F1240418568A}" destId="{EEEEA222-7669-7C4B-9A4C-5BEC6DFE6508}" srcOrd="27" destOrd="0" presId="urn:microsoft.com/office/officeart/2005/8/layout/default"/>
    <dgm:cxn modelId="{677C0FBF-13D2-3A41-8C35-FA2B4F916741}" type="presParOf" srcId="{7F07A44C-E16F-1C4B-9AFC-F1240418568A}" destId="{909A3319-6948-6F44-AFB6-7E09D98AC52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4EE83-C35F-D240-A9AC-21E2E58724BC}">
      <dsp:nvSpPr>
        <dsp:cNvPr id="0" name=""/>
        <dsp:cNvSpPr/>
      </dsp:nvSpPr>
      <dsp:spPr>
        <a:xfrm>
          <a:off x="3594" y="131241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Bounds/Error intervals</a:t>
          </a:r>
          <a:endParaRPr lang="en-US" sz="2000" kern="1200" dirty="0"/>
        </a:p>
      </dsp:txBody>
      <dsp:txXfrm>
        <a:off x="3594" y="131241"/>
        <a:ext cx="1946002" cy="1167601"/>
      </dsp:txXfrm>
    </dsp:sp>
    <dsp:sp modelId="{802C8B46-8D29-3844-86CD-F08E5DFCCD9F}">
      <dsp:nvSpPr>
        <dsp:cNvPr id="0" name=""/>
        <dsp:cNvSpPr/>
      </dsp:nvSpPr>
      <dsp:spPr>
        <a:xfrm>
          <a:off x="2144196" y="131241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Checking calculations/estimating/ rounding</a:t>
          </a:r>
          <a:endParaRPr lang="en-US" sz="2000" kern="1200" dirty="0"/>
        </a:p>
      </dsp:txBody>
      <dsp:txXfrm>
        <a:off x="2144196" y="131241"/>
        <a:ext cx="1946002" cy="1167601"/>
      </dsp:txXfrm>
    </dsp:sp>
    <dsp:sp modelId="{64EBAFA3-85EC-7949-90E0-4F5888DB6511}">
      <dsp:nvSpPr>
        <dsp:cNvPr id="0" name=""/>
        <dsp:cNvSpPr/>
      </dsp:nvSpPr>
      <dsp:spPr>
        <a:xfrm>
          <a:off x="4284798" y="131241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Combinations &amp; permutations</a:t>
          </a:r>
          <a:endParaRPr lang="en-US" sz="2000" kern="1200" dirty="0"/>
        </a:p>
      </dsp:txBody>
      <dsp:txXfrm>
        <a:off x="4284798" y="131241"/>
        <a:ext cx="1946002" cy="1167601"/>
      </dsp:txXfrm>
    </dsp:sp>
    <dsp:sp modelId="{0E61B150-6C59-3743-B909-6C433EA2E2FD}">
      <dsp:nvSpPr>
        <dsp:cNvPr id="0" name=""/>
        <dsp:cNvSpPr/>
      </dsp:nvSpPr>
      <dsp:spPr>
        <a:xfrm>
          <a:off x="6425401" y="13124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Compound measures</a:t>
          </a:r>
          <a:endParaRPr lang="en-US" sz="2000" kern="1200" dirty="0"/>
        </a:p>
      </dsp:txBody>
      <dsp:txXfrm>
        <a:off x="6425401" y="131241"/>
        <a:ext cx="1946002" cy="1167601"/>
      </dsp:txXfrm>
    </dsp:sp>
    <dsp:sp modelId="{0F0319CF-9A36-B244-B473-6392B88544A3}">
      <dsp:nvSpPr>
        <dsp:cNvPr id="0" name=""/>
        <dsp:cNvSpPr/>
      </dsp:nvSpPr>
      <dsp:spPr>
        <a:xfrm>
          <a:off x="8566003" y="131241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Functional maths</a:t>
          </a:r>
        </a:p>
      </dsp:txBody>
      <dsp:txXfrm>
        <a:off x="8566003" y="131241"/>
        <a:ext cx="1946002" cy="1167601"/>
      </dsp:txXfrm>
    </dsp:sp>
    <dsp:sp modelId="{A4E8C94F-C438-E340-B55A-F0EE1C9F0118}">
      <dsp:nvSpPr>
        <dsp:cNvPr id="0" name=""/>
        <dsp:cNvSpPr/>
      </dsp:nvSpPr>
      <dsp:spPr>
        <a:xfrm>
          <a:off x="3594" y="1493443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Index laws</a:t>
          </a:r>
          <a:endParaRPr lang="en-US" sz="2000" kern="1200" dirty="0"/>
        </a:p>
      </dsp:txBody>
      <dsp:txXfrm>
        <a:off x="3594" y="1493443"/>
        <a:ext cx="1946002" cy="1167601"/>
      </dsp:txXfrm>
    </dsp:sp>
    <dsp:sp modelId="{59AE6C83-354B-5845-9981-31375439913E}">
      <dsp:nvSpPr>
        <dsp:cNvPr id="0" name=""/>
        <dsp:cNvSpPr/>
      </dsp:nvSpPr>
      <dsp:spPr>
        <a:xfrm>
          <a:off x="2144196" y="1493443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LCM and HCF</a:t>
          </a:r>
          <a:endParaRPr lang="en-US" sz="2000" kern="1200" dirty="0"/>
        </a:p>
      </dsp:txBody>
      <dsp:txXfrm>
        <a:off x="2144196" y="1493443"/>
        <a:ext cx="1946002" cy="1167601"/>
      </dsp:txXfrm>
    </dsp:sp>
    <dsp:sp modelId="{189CF79C-7C21-5E49-A937-E02BB9D73BD3}">
      <dsp:nvSpPr>
        <dsp:cNvPr id="0" name=""/>
        <dsp:cNvSpPr/>
      </dsp:nvSpPr>
      <dsp:spPr>
        <a:xfrm>
          <a:off x="4284798" y="1493443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Operations with fractions</a:t>
          </a:r>
        </a:p>
      </dsp:txBody>
      <dsp:txXfrm>
        <a:off x="4284798" y="1493443"/>
        <a:ext cx="1946002" cy="1167601"/>
      </dsp:txXfrm>
    </dsp:sp>
    <dsp:sp modelId="{0636C1F5-7BA5-2449-9975-E0F5A3E48583}">
      <dsp:nvSpPr>
        <dsp:cNvPr id="0" name=""/>
        <dsp:cNvSpPr/>
      </dsp:nvSpPr>
      <dsp:spPr>
        <a:xfrm>
          <a:off x="6425401" y="149344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Order of operation and arithmetic </a:t>
          </a:r>
          <a:endParaRPr lang="en-US" sz="2000" kern="1200" dirty="0"/>
        </a:p>
      </dsp:txBody>
      <dsp:txXfrm>
        <a:off x="6425401" y="1493443"/>
        <a:ext cx="1946002" cy="1167601"/>
      </dsp:txXfrm>
    </dsp:sp>
    <dsp:sp modelId="{FC9E0D80-FA51-F143-B834-6EA0562ADDA4}">
      <dsp:nvSpPr>
        <dsp:cNvPr id="0" name=""/>
        <dsp:cNvSpPr/>
      </dsp:nvSpPr>
      <dsp:spPr>
        <a:xfrm>
          <a:off x="8566003" y="1493443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Percentages</a:t>
          </a:r>
        </a:p>
      </dsp:txBody>
      <dsp:txXfrm>
        <a:off x="8566003" y="1493443"/>
        <a:ext cx="1946002" cy="1167601"/>
      </dsp:txXfrm>
    </dsp:sp>
    <dsp:sp modelId="{03DE74A5-3BEC-F34E-BD23-2BBF8210ADB3}">
      <dsp:nvSpPr>
        <dsp:cNvPr id="0" name=""/>
        <dsp:cNvSpPr/>
      </dsp:nvSpPr>
      <dsp:spPr>
        <a:xfrm>
          <a:off x="3594" y="285564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Powers, roots and reciprocals</a:t>
          </a:r>
          <a:endParaRPr lang="en-US" sz="2000" kern="1200" dirty="0"/>
        </a:p>
      </dsp:txBody>
      <dsp:txXfrm>
        <a:off x="3594" y="2855644"/>
        <a:ext cx="1946002" cy="1167601"/>
      </dsp:txXfrm>
    </dsp:sp>
    <dsp:sp modelId="{5DD62C1D-DFA7-B644-BA00-40A5582C36D4}">
      <dsp:nvSpPr>
        <dsp:cNvPr id="0" name=""/>
        <dsp:cNvSpPr/>
      </dsp:nvSpPr>
      <dsp:spPr>
        <a:xfrm>
          <a:off x="2144196" y="2855644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Product of primes</a:t>
          </a:r>
          <a:endParaRPr lang="en-US" sz="2000" kern="1200" dirty="0"/>
        </a:p>
      </dsp:txBody>
      <dsp:txXfrm>
        <a:off x="2144196" y="2855644"/>
        <a:ext cx="1946002" cy="1167601"/>
      </dsp:txXfrm>
    </dsp:sp>
    <dsp:sp modelId="{6FD4E4A1-3DB8-C946-9432-B43026202F48}">
      <dsp:nvSpPr>
        <dsp:cNvPr id="0" name=""/>
        <dsp:cNvSpPr/>
      </dsp:nvSpPr>
      <dsp:spPr>
        <a:xfrm>
          <a:off x="4284798" y="2855644"/>
          <a:ext cx="1946002" cy="1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Recurring decimals</a:t>
          </a:r>
          <a:endParaRPr lang="en-US" sz="2000" kern="1200" dirty="0"/>
        </a:p>
      </dsp:txBody>
      <dsp:txXfrm>
        <a:off x="4284798" y="2855644"/>
        <a:ext cx="1946002" cy="1167601"/>
      </dsp:txXfrm>
    </dsp:sp>
    <dsp:sp modelId="{35F1F4EC-4D98-9B45-A151-58130C9554FC}">
      <dsp:nvSpPr>
        <dsp:cNvPr id="0" name=""/>
        <dsp:cNvSpPr/>
      </dsp:nvSpPr>
      <dsp:spPr>
        <a:xfrm>
          <a:off x="6425401" y="2855644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Simplifying surds</a:t>
          </a:r>
        </a:p>
      </dsp:txBody>
      <dsp:txXfrm>
        <a:off x="6425401" y="2855644"/>
        <a:ext cx="1946002" cy="1167601"/>
      </dsp:txXfrm>
    </dsp:sp>
    <dsp:sp modelId="{909A3319-6948-6F44-AFB6-7E09D98AC52B}">
      <dsp:nvSpPr>
        <dsp:cNvPr id="0" name=""/>
        <dsp:cNvSpPr/>
      </dsp:nvSpPr>
      <dsp:spPr>
        <a:xfrm>
          <a:off x="8566003" y="2855644"/>
          <a:ext cx="1946002" cy="11676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Standard form</a:t>
          </a:r>
          <a:endParaRPr lang="en-US" sz="2000" kern="1200" dirty="0"/>
        </a:p>
      </dsp:txBody>
      <dsp:txXfrm>
        <a:off x="8566003" y="2855644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11.4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171 77 7790,'-19'0'192,"7"2"200,-1 4 0,7-2-159,-7 9 1,9 0 0,-2 6-37,3 0 1,3 0 0,-2 0 0,-2 0 130,-2 0 0,-1 0-11,7-1-187,0 1 0,-6 0 1,0 0-1,-1 0 0,1 0-54,0 0 0,-3-2 0,5-2-481,-2-2 1,-3-3-2283,3 3 468,4 4 2219,-6-15 0,16-2 0,3-11 0</inkml:trace>
  <inkml:trace contextRef="#ctx0" brushRef="#br0" timeOffset="445">475 77 7825,'0'12'-1481,"-2"-1"1522,-5-3 0,3 5 0,-6-5 1,-1 3 420,0 4 0,5 0 1,-4-1-1,1-1-253,5 2 1,0 2 0,0 2 0,-3-1-199,3 1 1,2 0 0,4 0 19,4 0 0,-1-8 0,5-3 1,1-1 45,-1-1 0,-4 0 1,7-6-1,2 0 69,2 0 0,-5 0 0,1 0-50,2 0 1,2 0-1,0-2 1,-3-2-77,-1-2 0,-3-9 1,5 4 40,-2 1 0,-9-7 1,4 6-169,1 1 0,-7-7 1,4 4 144,-4-3 0,-2-3 0,0 0 51,0 0 0,-8 0-112,-5 0 1,3 2-1,-3 4-345,-2 7 1,5 4 0,-3 2-543,-1 0 1,-3 2 283,-2 4 0,0-4 626,0 5 0,8-5 0,3 6 0,8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2.0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7834,'19'0'0,"0"0"0,-1 0 169,1 0 1,0 0 0,3 0 0,1 0 375,2 0 0,2 0-208,-1 0 0,-5 0-206,4 0 0,-4 0 0,-2 0 0,0 0 541,0 0-1092,0 0 1,-6 0 236,-1 0-1181,-8 0 209,5 0 428,-9 0 0,-2 7 727,-5-1 0,-3 9 0,-9-5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1:59.0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144 143 9023,'-5'3'39,"0"0"0,3 3 0,-3-2 0,0 1 93,1 2 0,-2-2 0,2 1 0,-1 0-21,0-1 1,1 3 0,-3-2 0,2 2-63,0 1 1,0 0-1,-2 0 1,1 0-52,1 0 1,-1 0 0,1 0 0,-1 0 23,1 0 1,-1 0 0,2 0 0,-1-1-20,0-2 0,3 1 1,-2-3 111,1 1-47,1-3 0,2 2 0,3-4 80,1 0 0,3 0 1,0 0-1,0 0-51,0 0 0,1 0 0,1-1 0,1-1 50,2-1 1,-1-3-1,1 2 1,0 0-81,1 0 1,-2-2 0,0 2-1,1 0-64,-1 0 1,-2 0 0,2 2 0,0-1-6,-2 1 1,1-2 0,-1 1-1,0 1-28,-1 1 1,1 0 0,-1-1-110,-2-1 0,0 0 0,1 3-779,0 0-144,0-4-868,1 3 45,-4-3 1885,-1 4 0,-3 4 0,0 1 0</inkml:trace>
  <inkml:trace contextRef="#ctx0" brushRef="#br0" timeOffset="391">151 81 7966,'0'6'104,"0"0"0,0-3 0,0 3 0,0 1 59,0 1 1,0 4 0,1 0 0,0 2 24,2 2 1,2 1 0,-2 1 0,1 0 46,1 0 1,-1 0 0,1 0 0,0 0-77,-1 0 1,2 0 0,-2-1 0,1-1-21,0-1 0,-4-3 0,2 1 1,-2 0-479,2-2 0,-2 2 0,1-1 0,-1-1-451,-1-1 1,0-1 219,0 0 0,2-3 0,1-1-833,1-1 1403,-2-5 0,1-8 0,-3-5 0</inkml:trace>
  <inkml:trace contextRef="#ctx0" brushRef="#br0" timeOffset="644">445 278 7632,'1'-5'231,"1"2"0,0 1-1030,2-1 0,-1 2 799,2-2 0,-4 2 0,2 1 0</inkml:trace>
  <inkml:trace contextRef="#ctx0" brushRef="#br0" timeOffset="1400">581 72 7953,'5'0'150,"0"0"0,-1-1 0,1-1 0,0-1 0,1 0 67,0-1 0,1 3 0,0-2 1,1 1-248,2-1 1,-2 2 0,1-2 0,-1 2 48,-1 1 1,-1 0 0,0-1 0,0-1 81,0-1 0,-1 0 0,2 3 0,0 0 57,1 0 0,-4 0 43,1 0-217,0 0-7,-1 0 0,-1 4-19,-3 2 0,0-1 152,0 1 1,0 0-40,0 3 1,0 0 0,0 0 165,0 0-151,0 0 0,-1 0 0,0 0 0,-2 1 88,2 1 1,0 0-1,0 4 1,0 1 8,-2 1 0,1 1 1,2-1-1,-1-1-78,-1-1 1,1 0 0,-2 3 0,3-1-84,0-2 1,0 1 0,-1-3 0,-1 0 13,0 0 1,-1-1-1,3-1 1,0 1-348,0-1 0,0-1-1369,0-1 261,0 0 510,0-4 0,0-2 909,0-6 0,4-2 0,0-4 0</inkml:trace>
  <inkml:trace contextRef="#ctx0" brushRef="#br0" timeOffset="2258">990 90 7925,'-4'5'128,"0"-2"0,0-2 0,-1 0 69,-1 2 0,0 1 0,0 3 1,0-1-185,1 1 1,1 1 0,-1 0 0,1 1 187,0 0 0,1 0 0,2 0-1,-2 0 0,3 0 0,4 0 1,-1-1-94,3-2 0,1 2 0,2-2 0,1 1-35,1-1 1,-1 2 0,1-3 0,0 1-33,0 0 0,-2-1 1,1 2-1,-2-1 1,-1 1 0,2 1 1,-1 1-1,-2 0 39,0 0 1,-2-3-1,-2 0 1,-1 1 9,-1 1 0,0 1 0,0 0 0,-1 0-13,-1-1 1,0 1 0,-3-1 0,0-1-109,-2-1 1,0-3-1,0 2 1,0 0-48,0 0 0,-1-3 1,-1 1-1,-1-2-337,-2-1 1,3 0 0,-3-1 0,0-1-90,1-1 0,-2-4 1,3 1-1,2-2 26,0-1 0,1 0 0,-1 0 0,2 0 478,1-3 0,-1 2 0,2-7 0,-3 3 0</inkml:trace>
  <inkml:trace contextRef="#ctx0" brushRef="#br0" timeOffset="2482">925 90 7925,'7'0'141,"0"0"1,1-1 0,0-1 168,1-1 0,0 0 1,3 2-1,1-1-198,0-1 1,1 0 0,-2 3-1,0-1-284,1-2 1,0 2 0,0-2 0,-2 2-315,-1 1 0,0 0 0,-3 0-731,0 0 1217,-3 0 0,-1 0 0,-3 0 0</inkml:trace>
  <inkml:trace contextRef="#ctx0" brushRef="#br0" timeOffset="2916">1276 54 7925,'0'6'431,"-1"0"-120,-1 1 0,-1 1 0,-3 1 0,2 0-78,1 0 1,-2 0 0,2 0 0,0 0-118,0-1 0,0 1 1,3 0-1,0 0 46,0 0 0,0 0 1,1 0-104,2 0 1,1 0-1,4 0-19,1 0 0,-1-3 0,2 0 0,-2 0 24,-1-1 1,0 3-1,0-3 1,0 1-94,0 0 0,1-3 0,-1 3 0,-1 1 3,-1 1 0,1-2 0,-3 0 0,0 1 49,0 1 0,-1 1 0,-2 0 4,0 0 0,0 0 1,-3-1-71,-2-2 0,0 2 0,-1-4 0,-1 2-285,-1 0 0,-1-4 1,-1 1-1,-2-2-312,-1-1 1,1 0 0,0-1 0,-1-1 24,-1-1 0,3-4 1,-1 1 614,2-1 0,-3-6 0,2-1 0</inkml:trace>
  <inkml:trace contextRef="#ctx0" brushRef="#br0" timeOffset="3146">1276 45 8189,'6'-3'0,"0"0"0,2 0 0,0 0 0,1 0 671,0 1 0,2 0 0,2 0-319,-1-1 1,-1 0 0,4 3 0,-1 0-272,0 0 0,-2-3 1,0 0-1,0 1-200,-1 1 0,2 1 1,-3 0-1,-1 0-513,-2 0 0,-2 0 0,0 0-2296,1 0 2928,-3 0 0,0-4 0,-3-1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31.4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1 143 8147,'7'0'-654,"1"0"695,-1 0 0,1 0 0,-1 0 0,1 0-174,-1 0 0,2 0 213,1 0 0,-1 0 1,3 0-1,2 0 18,0 0 0,1 0 0,0 0 0,0 0-81,0 0 1,0 0 0,0 0 0,0 0 45,0 0 0,0 0 0,0 0 0,0 0-47,-1 0 1,2 0 0,1 0 0,1 0 40,1 0 1,1 0 0,4 0-1,0 0 1,1 0 0,0 0 0,-3 0 0,1 0-25,-1 0 1,3-3 0,0 1 0,-1 0-4,0 1 1,1 1 0,0 0 0,0 0-46,0 0 1,-1-1 0,1 0 0,0-2 16,-3 2 0,5 0 1,-5 1-1,2 0 7,-1 0 0,-1 0 0,2 0 0,1 0-3,2 0 0,0 0 1,0 0-1,1 0 13,-2 0 1,3 0-1,-4 0-4,2 0 1,0-3 0,2 1-1,0 0 1,3 1-64,1 1 0,1 0 0,2 0 0,-2-1 7,-1-1 0,2 1 0,-2-2 0,-1 0 33,1 1 0,1-2 1,2 3-1,1-3-4,1 0 1,-1 0 0,-2-2 0,0 2 31,-1 1 1,3-2-1,-2 1 1,0 1 28,0 0 1,1-2 0,-3 2-52,-2 2 1,0-1 0,0 0 0,0 0 0,-1 0-11,0 1 1,-2 1 0,2 0-1,0 0 1,0 0 1,-3 0 0,0 0 0,0 0 11,-1 0 0,-1 0 1,2 0-1,-1 0 32,1 0 0,0 0 0,1 0 0,-1 0 32,-1 0 0,1 0 1,-1 0-1,0 0-6,-1 0 1,2 0 0,-1 0-1,2 0-18,0 0 0,-1 0 1,1 0-1,2 0-5,-2 0 1,-3 0 0,1 0 0,-1 0-25,0 0 1,-1 0-1,-3 0 1,0 0 1,0 0 0,2 0 0,-4-1-28,1-1 16,-2 1 1,-2-3-1,0 2 1,2-1-76,-1-1 1,-2 1-1,-2-1 1,-2 1-117,0 1 1,2-1 0,-3 0 0,-1 2-355,-1 0 0,0 1 0,-1 0 543,1 0 0,-4-3 0,-1-2 0</inkml:trace>
  <inkml:trace contextRef="#ctx0" brushRef="#br0" timeOffset="834">1327 338 7701,'5'-3'0,"0"0"-70,1-1 0,0 1 0,3-1 0,0 0 220,1 0 0,2 2 1,-1-1-1,1 0-33,1 1 1,1-2 0,1 3 0,-3-2-32,-2 1 1,-2 2 0,0 0-43,-1 0 1,0 3-1,-2 2-38,-3 2 1,-3 0 0,-3 1 0,0 0 47,-2 2 1,0-1 0,-2 3-1,1-1 21,-1 1 1,1-3-1,-1 2 1,1-1 35,-1 0 1,2 0 0,0-3 0,2 1 40,0-1 0,2 1 1,2-1-14,0 1 0,1-1 0,1-2 0,4-2 17,3 0 1,0-2-1,3 2 1,0-3-99,-1 0 0,2 0 1,1 0-1,-1 0-57,0 0 0,-3 0 1,1 0-1,1 0-225,0-3 1,-3 2 0,1-1-1,-2 0-1566,0 0 1790,-1 1 0,1-3 0,-1 4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33.0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46 8468,'5'-3'881,"1"2"-758,-5-3 0,8 2 0,0-1 0,1-1 1,4 0-1,1 1 7,2-1 0,0-1 1,2 3-1,-1 0-161,-1 1 1,-1-1-1,-1-1 1,-1 2-503,-2 0 1,2 1 138,-4 0 1,-1 3 0,-4 2 69,-3 2 324,-1 0 0,-1 1 0,0-1 0</inkml:trace>
  <inkml:trace contextRef="#ctx0" brushRef="#br0" timeOffset="244">23 271 8091,'3'4'425,"-1"-1"1,4-3 0,1-1 132,2-1 0,5 1 1,-2-2-1,3 0-350,3 1 1,-3-3-1,4 1 1,-2 0-14,1-2 1,-1 3-1,-2 0 1,-1 0-296,-1 1-215,1-1 0,-6 2 1,2 0 314,-1-2 0,-2 1 0,1 2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41.59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7893,'0'5'1069,"0"-2"-937,0-3 0,3 0 1,2 0-1,2 0-26,1 0 1,2 0 0,0 0-1,1 0-74,0 0 0,2 0 0,0 0 0,1 0-262,1 0 1,-3 0 0,-2 0-1,0 0-96,0 0 1,0 0 0,-2 0-1,-1 0-192,1 0 1,-1 0-1,1 0 518,-1 0 0,1-3 0,-1-2 0</inkml:trace>
  <inkml:trace contextRef="#ctx0" brushRef="#br0" timeOffset="258">8 195 8422,'7'0'339,"1"0"1,2 0 0,3 0 0,2 0-233,2 0 0,3 0 0,1 0 0,1 0-308,0 0 1,-3-2-1,2-1 1,-2 1-132,-5 2 0,0 0 0,-4 0-516,-1 0 848,-4 0 0,2-4 0,-3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35.5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83 203 8049,'0'-8'682,"0"3"-227,0 0 0,1 0-270,1-2 1,2 0-1,4 1 1,-1 2-99,1 1 0,2-2 1,0 2-1,0 2-119,1 0 1,-3 1-1,2 0 1,-2 0 44,0 0 1,-1 1 0,1 1 0,-2 3-20,-1 2 0,-1 0 0,-4 1 0,0 0 12,0 2 1,0-1 0,-1 4 0,-2 0 63,-2 1 0,-4 1 1,-1 0-1,1 0-10,1 0 1,-2 0 0,0 0-1,1 0 3,0 0 1,3-3 0,0-2 0,2-2 86,0 0 0,2-3-26,2 0 1,1-1 0,1 1 132,3-3 0,3-1 0,2-1 0,2 0-50,2 0 0,1 0 0,-1-1 0,0 0-97,1-2 0,-1 0 0,2 1 0,-2-1-76,-4-1 1,1 2 0,-2-1-1,-2 0-622,-1 1 0,-3-1-352,2 3 1,-4 1-1,1 1-190,-4 0 1130,1 1 0,-5 0 0,2 1 0</inkml:trace>
  <inkml:trace contextRef="#ctx0" brushRef="#br0" timeOffset="2312">690 136 8039,'0'-5'677,"0"-1"-412,0 2-246,0 3 0,1 7 0,0 7 99,2 0 1,0 3-1,-1 1 1,3 0 12,-1-1 0,2-1 0,-1 0 0,0-1-181,0-1 1,-1 0 0,2-3-1,-2-1-201,-1-1 1,2 0-1,-2-1 1,-2 1-288,0-1 1,-1 1 0,0-1 537,0 1 0,-3-1 0,-1 1 0</inkml:trace>
  <inkml:trace contextRef="#ctx0" brushRef="#br0" timeOffset="2545">652 285 8039,'0'-7'90,"0"-1"1,0 3 0,0 0 0,1 0 275,2-2 0,1-1 1,3 2-1,2 0-183,1 1 1,-1 2 0,3-1 0,1 1-84,2 1 1,0 1 0,-1 1 0,-1 0-241,0 0 0,-4 0 0,1 0 1,-2 0-425,0 0 1,-3 0 0,-1 1 0,0 1 563,0 0 0,1 4 0,3-2 0</inkml:trace>
  <inkml:trace contextRef="#ctx0" brushRef="#br0" timeOffset="2976">1057 121 6845,'0'7'948,"-1"1"0,-1 0-384,0 2-873,-4-2 275,5 3 82,-6 0 1,4-3 0,-3 3 0,2-1 0,0 0-96,0-1 0,2-3 0,-1-2 0,0 0-211,1 0 291,-1-2 0,3 2 104,0-1-65,0-2 0,4 2 35,1-3 0,2 0 0,2 0 0,1 0-79,-1 0 0,3 0 0,0 0 1,0 0-33,1 0 0,-3-3 0,2 1 0,1-1-103,-2 0 0,3 2 1,-4-1-1,-1 1-202,-1 1 1,0-3-764,-1 1-153,1-1 1225,-4 3 0,2-3 0,-1-1 0</inkml:trace>
  <inkml:trace contextRef="#ctx0" brushRef="#br0" timeOffset="3242">1057 113 7673,'4'3'205,"2"2"1,-3 3-1,1 1 45,2 1 1,-2 3 0,1 0 0,1 1-149,1 1 0,-2-1 1,-1-1-1,0-1-84,0-1 0,-2 1 0,0-1 1,0 0-209,1 0 1,-3-1 0,3-3 0,-2 2-654,-1 1 0,0-2 843,0 2 0,0-2 0,0 0 0</inkml:trace>
  <inkml:trace contextRef="#ctx0" brushRef="#br0" timeOffset="3771">1312 240 7931,'0'5'139,"0"0"0,0 1 21,0 1 0,0 0 0,0 1 0,0-1-35,0 1 1,2 0-1,1 0 1,1 1-174,-1-3 1,2 0 0,-2 1-166,2-2 147,-4-2 30,6-3 1,-5 0 0,3 0 0,0-1 0,2-1 1,0-3 1,0-2 0,-1 0 0,-1-1 26,1 1 1,-2-3 0,0 0-1,0 0 12,0-1 0,-2 3 0,1-3 0,-3 1-2,0 0 0,0-3 0,0 3 1,0-2 22,0-1 0,0-2 0,-2 0 0,-1 1 16,-2-1 1,3 0 0,-2 0 39,0 0 1,-1 2 0,3 1 0,0 2 131,1 0 0,1 5 1,-2 2 587,-1 0-621,1 2 1,3-2-1,1 3-109,3 0 1,3 0 0,1 0 0,2 0-28,0 0 0,2 0 0,2 0 1,0 0-79,0 0 0,0-1 0,0-1 1,0 0-218,0 0 0,-3-1 1,0 0-1,-1 1 147,-2 2 0,-3 0 0,-1 0-918,1 0 596,-3 0 1,1 0 0,-2 0-1371,0 3 1795,1-2 0,-3 5 0,0-1 0</inkml:trace>
  <inkml:trace contextRef="#ctx0" brushRef="#br0" timeOffset="4254">1536 173 8282,'5'-3'0,"0"1"214,1 0 1,-2 1 0,1 1 0,2 0-85,2-3 0,-1 2 0,2-1-78,-1 1 1,-2 1 0,0 1 0,-1 0 30,-1 2 0,-4 3 0,3-1 0,-2 1-119,1 2 1,-2-1 0,-3 1-1,-2-1 9,0 1 0,-3 2 0,2 0 0,-2-1 78,0-1 1,-1 0-1,1 0 1,-1 1 78,1-2 1,0 2 0,1-4 88,1 2 0,4-2-31,-2 0 0,3-4 1,3 2 55,2-2 1,2-1-1,2 0-217,1 0 0,0 0 0,-1 0 0,0 0-46,1 0 0,0 0 1,-3 0-1,1 0-229,-1 0 0,1 0 0,-1-1 1,1-1-882,-1 0 0,1-1-987,-1 3 2116,-3 0 0,0 0 0,-4 0 0</inkml:trace>
  <inkml:trace contextRef="#ctx0" brushRef="#br0" timeOffset="4986">0 563 8217,'8'0'0,"-1"0"250,1 0 1,3 0-1,4 0 1,5 0-46,1 0 1,6 0 0,2 0 0,4 0 186,4 0-260,-1 0 0,10-4 1,-2 0-1,1-1 29,5 0 1,0 0-1,3-2 1,-2 0-72,-1 2 0,4-2 0,-1 2 1,0-1-19,1 1 0,-3 0 1,-2 2-1,-3 1-61,-3-2 1,0 3-1,1-4 1,-2 1-13,-5 0 1,0 2-1,-6-2 1,-1-1 11,-1 1 1,-6 3-1,0-2 1,-2 2-5,0 1 1,-3 0 0,0 0-1,-3 0-111,0 0 1,-2 0 0,-1 0-1,-2 0-249,-1 0 0,-3 3 0,-1 0-492,1 1 1,-3 1 188,0 3 1,-2-1 0,-1 1-511,0-1 1166,-4-3 0,0 3 0,-3-3 0</inkml:trace>
  <inkml:trace contextRef="#ctx0" brushRef="#br0" timeOffset="5470">892 690 7859,'0'4'310,"0"-1"0,1-5 0,2-1-206,5-2 1,0 4 0,4-3 0,2 2-19,0-1 1,1 1-1,0 2 1,0 0-87,0 0 1,0 0-1,-1 0 1,-2 0-121,-2 0 0,-2 3 0,-3 2 11,-3 2 1,-1 0 0,-2 1 0,-1-1 108,-3 1 0,-2 0 1,0 1-1,-1 1 54,1 0 1,-1-2-1,2-1 1,0 1 57,1-1 1,1 1 0,-2-1 47,1 1 0,3-3 0,0 0 1,1 1 0,2-3 0,1-1 1,3-1 27,2-1 1,0 0 0,1 0 0,0 0-44,2 0 0,2 0 0,3 0 0,0 0-124,0 0 1,0 0 0,0-1 0,0 0-132,0-2 1,-1 1 0,-1 2-1,-1 0-207,-1 0 1,-4 0-1,-2 0-1665,1 0 1981,1 0 0,0-4 0,1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42.8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0 165 7934,'5'-1'373,"-3"-1"-119,-1 1 1,0-2-143,1 3 1,-1 3 0,2 2 13,1 2 1,-3 0 0,3 1-1,0 2-18,-3 3 1,3 1-1,-1 2 1,0 0 13,1 2 1,1 2-1,-2-3 1,0 1-107,1 0 0,-2-2 0,-2 1 0,1-3-101,2-2 0,-3-3 0,3 1 0,-2-1-272,-1-2 1,0 1-451,0-1 0,0-2-438,0 0 1245,0-3 0,0 1 0,0-3 0</inkml:trace>
  <inkml:trace contextRef="#ctx0" brushRef="#br0" timeOffset="328">323 128 7988,'0'7'204,"0"3"1,0 0-1,0 0 108,0 1 1,0 1 0,0 5 0,0 0 102,0 0-391,0-1 0,2-1 1,1 0-1,-1-1 8,1-1 1,-2 0-1,3-3 1,-2-1-291,0-1 1,1 0-1,-3-1 1,0 1-578,0-1 1,0 1 834,0-1 0,-3 1 0,-1-1 0</inkml:trace>
  <inkml:trace contextRef="#ctx0" brushRef="#br0" timeOffset="587">240 322 7977,'3'-7'839,"2"0"0,3 1-477,2 1 1,-1 3 0,4-3-1,0 0-300,1 1 0,1 0 1,0 2-1,0-1-183,0-2 1,-3 4 0,0-2 0,-1 2-297,-2 1 0,2 0 0,-1 0-382,-1 0 799,-4 0 0,2 0 0,-3 0 0</inkml:trace>
  <inkml:trace contextRef="#ctx0" brushRef="#br0" timeOffset="1433">645 158 7913,'4'0'-457,"0"-1"0,-1-2 970,2-2-419,1-1 1,2 1 0,-1 0 0,1 2 63,-1 1 1,1-1 0,2 1 0,0 0-43,-1 1 0,-1 1 1,0 1-83,-1 1 1,-2 3 0,-1 3-95,0 2 1,-2-2 0,-3 2 73,-1-1 1,-2 1-1,-4 3 1,1 0 0,-2 0-61,-1 0 0,2-1 1,-3 3-1,1 0 25,0-3 1,0 1 0,3-3 0,-1 0 31,1 1 0,0-2 0,1 1 24,1-2 0,4-1 0,-2 1 61,2-1 1,4-2 0,0-1-1,1 1 59,2-1 1,1-2 0,0 2-1,1 0-68,-1-3 0,3 1 0,1 0 0,0 0-236,0 0 0,-1-1 1,0-1 37,0 0 0,0 0 0,-3 0-1483,1 0 1594,-4 0 0,2 0 0,-1 0 0</inkml:trace>
  <inkml:trace contextRef="#ctx0" brushRef="#br0" timeOffset="1979">899 300 7897,'0'7'-12,"0"1"94,0-1 1,3 1 0,-1-1 0,1 1 68,0-1 1,-1 1-1,2-1 1,0 0-183,0-2 0,-1 1 0,2-4 0,1 0-94,0-1 1,2-1 0,-1 0 0,1 0 272,-1 0 1,1 0 0,-1-1-1,1-2-55,-1-2 0,1 1 0,-1-1 0,1 0-57,-1-2 0,1-1 1,-1 0-1,0-1 46,-2-1 0,1-1 1,-3 1-1,0-2 44,1-3 0,-2 3 0,-2-1 0,0 0-29,0-1 1,0-4-1,-1 1 1,0 0-54,-2-2 0,-2 3 0,3-1 0,-1 1 35,0 1 1,1 3 0,-2 2 65,1-1 1,0 2-40,3 0 1,0 3 25,0 1 0,1 3 20,2 0 1,2 0 0,4 0 0,2 0-104,0 0 1,-2 0-1,2 1 1,0-2-280,2 2 1,0 0-351,-1 1 410,-1-4 1,-3 4-1,2-3 1,0 2 0,1 1-335,0 0 1,2 0 0,-3 0 0,-1 0-386,-1 0 1,0 0 888,-1 0 0,-3 0 0,0 0 0</inkml:trace>
  <inkml:trace contextRef="#ctx0" brushRef="#br0" timeOffset="2437">1192 195 7972,'7'0'211,"1"0"0,0 0 0,2-1-1,2-1 1,0 1 0,0-2 0,-1 3-140,1 0 1,0 0 0,0 0-1,-1 0-74,0 3 0,-3 0 0,2 3 0,-2-1 12,0 1 0,-4 0 0,-1 2 0,-3-1 73,0 1 1,0-1-1,-3 2 1,-2 0 48,-2 1 0,-1 2 1,-1-2-1,-1 0-9,1 1 1,1-2-1,0 1 1,1-2 78,-1-1 1,4 1-32,1-1 0,3-2 1,0-1 19,3 0 1,1-2-1,4-2 1,-1 1-115,1 2 1,2-3 0,0 3 0,1-2-121,0-1 1,0 0-1,-2 0 1,1 1-293,-1 1 1,-1-1 0,0 1 0,-1-1-395,1-1 0,-1 1 1,-2 1-172,0 0 1,-2 3 900,2-2 0,-3 3 0,1-2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05.4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209 443 7676,'0'-8'280,"0"3"0,0 0 0,1 0-14,2 1 0,2-3 0,4 2 0,2-1-247,0-2 0,2 1 1,2-2-1,1 0-33,1-1 1,-1 1-1,2 3 1,-3 2 44,0 1 1,-1 0-1,0 4 1,-3 2-83,0 2 1,-2 5 0,-4 3-1,-1 4 83,-1 3 1,-2 2-1,1 2 1,-3 2 4,-2 1 1,-3-2 0,1 1 0,-1 1 40,-2 0 1,3-3 0,0 1 0,-1-3 26,0-2 0,1 1 0,1-4 0,0-1 20,3-2 0,0-1 1,1-3-12,0-1 0,1-1 0,1-3 1,3-3-12,2-1 1,0-1 0,2-1-1,1-1 124,2-3 0,2-2 0,1-1 1,0-2-128,0 0 0,3-3 0,-1 1 0,0 0-30,-1-1 1,-1 4 0,-1-1 0,-2 2-525,-2 0 1,1 2-1,-1 0-965,-1 1-1251,-4 3 2670,-1-1 0,-4 0 0,0-1 0</inkml:trace>
  <inkml:trace contextRef="#ctx0" brushRef="#br0" timeOffset="611">202 113 8151,'-8'5'-105,"1"-1"1,0 0 0,-1 0 5,1-1 1,-1 2-1,1-2 1,-1 2 127,1 0 1,-1 2 52,1 1 1,-1-1 0,1 1 0,-1 2 31,1 3 1,-1 2 0,0 2 0,-1 3 11,-1 2 0,0 5 1,2 2-1,1 4 47,-1 4 0,3-1 1,1 8-1,0 0-18,0 3 1,2-2 0,0-3 0,2-1 3,2 1 0,3-5 0,4-2-51,1-3 1,6-1 0,0-6 0,1-1 0,3-2-144,2-2 0,0-1 1,5-4-1,1-1 127,1-2 0,4-4 0,-1-6 0,2-1 43,1-1 0,-2-7 1,4-3-1,1-4-18,1-3 0,-2-3 1,1-4-1,-1-2 36,-4-1 1,-2-3 0,-5-2-1,-2-1-69,-4 0 1,-5-1-1,-1-4 1,-3 0-71,-1-2 1,-5 4 0,-3-3-1,-2 2-42,-2 1 0,-7-3 0,-6-3 1,-6 0 6,-5-1 1,-5 4 0,-6-1 0,-3 2-324,-2 1 0,2 2 0,-3 4 0,4 3-51,8 6 0,2 4 0,5 8 0,3 5-16,2 4 0,2 7 1,2 5-1,-1 6-249,-1 5 0,0 4 660,-3 4 0,0 0 0,-3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10.7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262 360 7391,'0'-5'-1243,"1"0"1651,1-1 0,3-1 0,2 0 0,1 0 0,2 1 68,0 1 1,5 0 0,0-2-357,1-1 0,3 4 1,-1 1-1,0 0 1,0 1 29,-1 0 0,-4 2 0,-1 3 0,-1 2-88,-2 1 1,-4 4-1,-2 1 1,-3 2-62,0 2 0,-3 0 0,-2 4 0,-2-2-89,0 1 1,-1 2-1,1-2 1,-1 0 101,-2 1 0,1-2 0,-1-3 0,2 0-105,0-2 0,2-3 0,0 2 0,1-1 166,-1 0 0,3 0 165,0-2-62,2-4 0,1 2-18,0-1 1,4-1-1,1-2 1,1-1 74,2-1 0,0-1 0,1-1 0,2-2-44,1-1 0,-3 0 1,2 2-1,-1 1-247,0-2 1,1 3-1,-2-1-536,1 1 0,0 1 0,-3 0-937,1 0 1,-3 0 1528,0 0 0,-4-3 0,3-1 0</inkml:trace>
  <inkml:trace contextRef="#ctx0" brushRef="#br0" timeOffset="534">397 75 7959,'-4'-5'59,"-3"1"73,-2 1 0,-2 0 0,1 3 0,-2 1 94,-2 1 0,-1 3 0,-1 5 0,-1 0-29,0 2 0,-3 3 0,1 3 0,1 1-76,0-1 1,-2 5-1,2 1 1,1 1-33,-2 4 0,4 3 0,-3 4 0,2 2-22,1 2 0,1 4 0,2-3 0,2 1 28,1-2 1,5-2 0,2-1 0,2 0-113,2-2 1,6-5 0,5-5 411,4-2-341,2 0 0,7-4 0,1-2 0,3-4 74,3-3 1,-2-3-1,4-2 1,2-3 76,2-4 1,-1-5 0,3-6 0,-1-4-5,0-3 1,5-5 0,-3-2 0,-1-3-12,-2-3 1,-5 0-1,-1-4 0,-4 1-131,-4 1 1,-1-5 0,-6 4 0,-3-2-52,-1 1 1,-7-3 0,-4 3 0,-4 1 32,-4 3 0,-3 0 0,-8 0 0,-2 1-106,-2-1 0,-5 3 0,-1 0-396,-1 4 220,1 3 1,4 4 0,-1 4 0,1 5-298,-1 4 1,0 4 0,-1 4 0,-1 5-551,1 5 1,-3 4 0,0 6 1087,-3 1 0,0 2 0,1 2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22.6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15 757 7084,'-4'0'570,"-1"0"0,3 0-281,-1 3 1,3 1-189,0 4 1,3 2 0,1 0 0,1 0 20,0 0 0,0-1 0,2 1 1,1-1-20,-1 1 1,1-3 0,-1 2 0,1-3-26,-1-1 0,1 0 1,0-1-1,1-1 28,1-1 0,0-1 0,-2-1 0,-1 0-141,1 0 1,-1-3 0,2 0 0,0-1 48,1-2 0,-3-1 1,-2 0-1,1-1-2,1 1 1,-2-2 0,-1 0 0,0-2 21,0 0 0,-2-2 1,1-2-1,0 0-39,-1 0 1,1-2-1,-2-1 1,0 1-6,2-2 1,-1 3-1,-2-3 1,-1-1-31,-1 1 0,0 2 0,-3-2 0,-1 0 30,0 3 1,-2-3-1,1 2 1,-1 0-8,1 1 1,2 1 0,1 1 97,0 2-83,-1-2 1,4 5-1,-2-1 1,2 2 6,1 1 0,0 2 1,0 0-5,0-1 1,1-1 0,1 0-3,0-1 1,4 3 0,-1 1 95,2 1 0,0-2 0,2 2 0,0 1-8,1-2 0,4 3 1,0-4-1,4 1 184,1 0 0,3-1 1,3-3-1,0-1-131,1-1 0,-2 0 1,3 2-1,-1 0-31,1-2 1,0 2 0,3-2-1,0 1-266,-3 2 0,1-1 1,-3 1-1,-1-1 24,0 1 0,-3 2 0,-1 0 1,-2 0-315,-2 1 1,-5-2 0,-1 3 0,-1 2-182,-2 0 1,0 2-44,-2 1 671,2-1 0,-7 9 0,4-2 0</inkml:trace>
  <inkml:trace contextRef="#ctx0" brushRef="#br0" timeOffset="434">525 524 8084,'0'-4'194,"-3"2"1,-2 4 324,1 3 0,-2 2 1,2 0-1,-1 1-355,3-1 1,-1 1 0,0-1-21,1 1 0,2-1 1,0 1-78,3-1 1,1-3 0,4 0 0,2-2 25,3 1 0,1-1 0,2-2 0,0 0 10,2 0 0,2 3 0,-3-1 0,0 1 10,-1 0 0,-4-1 1,-3 3-1,0 1-173,-2 0 1,-3 2 0,-1-1-1,-2 1 31,-1-1 1,-1 3-1,-2 1 1,-2 0-277,-1 0 1,-3 1 0,0-2 0,-1-1-87,-2 0 1,2-3 0,-3 0 0,0-2-107,-1 0 0,-1-1 1,1-1-1,0 0-378,2 0 1,-1-1 874,-2-1 0,1-4 0,-1 0 0</inkml:trace>
  <inkml:trace contextRef="#ctx0" brushRef="#br0" timeOffset="632">480 524 8084,'8'-3'218,"-1"-2"1,1-2-1,2 0 1,0-1 74,2 1 0,0-1 0,4 1 0,2-1 1,2 1 1,1-1 0,2 1-1,-1 0-273,-3 2 1,3-1-1,-4 3 1,0 0-388,-3 0 0,-5 0 0,0 3 1,-2 0-2014,0 0 2379,-1 0 0,1 0 0,-1 0 0</inkml:trace>
  <inkml:trace contextRef="#ctx0" brushRef="#br0" timeOffset="1136">1267 45 8153,'0'-8'39,"0"1"1,0-1 421,0 1 1,-3 2 171,1 0 0,-4 3-497,1 0 0,-2 2 1,0 2-1,-1 3 17,1 2 0,-3 3 0,0 1 0,1 1 85,0 4 0,-1 0 0,0 4 0,1 1-44,1 0 0,-2 3 0,-1 1 0,-1 2 5,-1 2 0,1 2 1,-1 1-1,-2 3-113,-2-1 0,0 2 1,2-2-1,0 1-54,0-3 1,4-2 0,4-2 0,3-1 52,4-1 0,4-3 0,2-2 0,4 1-131,2-2 1,1-2 0,1-1 0,1-3-280,0-2 0,1-3 0,1 1-752,0-1 874,1-5 1,-5 2-1,1-4 1,0 1-115,-1 0 0,-2-2 0,0 1 0,1-1-1292,0-1 1,-1 0 1608,2 0 0,1-3 0,-2-1 0</inkml:trace>
  <inkml:trace contextRef="#ctx0" brushRef="#br0" timeOffset="1832">1432 449 9974,'2'5'0,"1"0"254,2 1 1,-1 1 0,2 0 0,-1 2-167,0 1 1,2-2 0,1 1-1,0-2 206,2-2 0,-2-1-362,2 1 0,-2 1 0,0-4 0,-1 0-150,1-1 0,-1-1 1,1 0 167,-1 0 0,0-1 1,-1-1-1,-1-3 0,-1-2 0,2-1 0,-2 1 51,-1-1 0,0 1 1,-3-1-1,0-2-33,0 0 0,0-3 0,0 1 1,0 0 92,0-1 0,0-1 0,-1-4 0,-1 1 62,0-2 1,-4 0 0,1-3 0,-2-1-50,0 1 1,-1 0-1,1 2 1,-1 3-20,1 1 1,2 2-1,1 1 1,0 3-116,3 2 0,-3 3-134,2 0 382,-1 3 0,4-1-133,2 3 1,1-3-1,4 1 1,1 0 59,1 1 1,4 1 0,-1 0-1,3 0 54,1 0 1,1 0 0,-3 0 0,0 1-169,0 2 0,0-3 0,-1 3 0,-1-2-30,0-1 1,-2 0 0,3 0-1,-2 0-315,2 0 1,-1 0 0,0-1 0,0-1-221,0 0 0,-1-1 0,-1 3 1,0 0-1674,-2 0 2237,0 0 0,-5 4 0,-1 0 0</inkml:trace>
  <inkml:trace contextRef="#ctx0" brushRef="#br0" timeOffset="2526">1866 322 7878,'-3'4'-196,"1"0"0,-3-1 0,0 2 184,1 2 0,-3 0 0,2 1 0,-1-1 12,-2 1 0,3-1 0,0 1 0,0-1 0,1 1 0,0-1 0,2 1 165,0-1 1,-1-2 0,4 0 0,2 0 834,2-1 1,1 2 0,3-3 0,0 1-901,1 2 1,3 0 0,-1 0-1,0-1-88,1 1 0,-2 0 0,3 2 0,-2-1-256,1 1 1,2-1-1,-1 1 1,-2-1 182,-2-2 1,-1 4-1,-2-2 115,1 2 1,-3-1 0,-1-1 0,-1 1-1,-1 0 75,-2 2 0,-3-2 0,-1 2 1,-1-1-1,0-2 0,-2 1 0,-4-2 0,-1 0-79,-1-1 1,-1-2 0,-2 1 0,-1-1-38,0-1 1,-3-1 0,2-1 0,2 0-5,0 0 1,4-3 0,2 0 0,2-1-13,0-2 0,3-1 0,1-1 0,1-1-125,1-1 1,2-3 0,3 2 0,2 0 113,1-2 0,3-1 1,1 1-1,2 0 5,2-3 0,1 3 0,1-2 1,1 1 9,0 0 0,1 0 1,-3 0-1,-1 3-49,-2 0 1,-1-1 0,-3 1-1,-1 0 80,1 0 1,-1 0-1,0 2 1,-1-2 171,-2 0 0,-2 1 0,1 0 99,-3 2 1,0 1 0,-2-1 0,-1 1-88,-1 2 0,-2-1 0,-3 2 0,-1-1-288,0 3 1,2 1-1,1 1 1,-2 0-257,-1 0 1,1 3-1,-3 2 1,-1 3-236,1 2 1,-2-1 0,3 4 0,-2 0 562,1 1 0,-4 4 0,-3 2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29.9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143 314 8241,'0'-3'515,"0"3"1,0 3 0,0 3 0,1 2-288,1 1 1,-1 4-141,3 0 1,-3 1 0,2-1 0,-1 1-10,2 1 1,0-2 0,1 2 0,-2-1-41,-1 1 1,2-2 0,-2 2-1,0 1-237,1-2 0,-3 0 0,2-3 1,-1 1-338,-1-1 1,0 1-1,0-2 1,0 0 534,0-2 0,-3 0 0,0 1 0</inkml:trace>
  <inkml:trace contextRef="#ctx0" brushRef="#br0" timeOffset="241">0 491 9893,'7'-5'298,"0"1"0,0 0 0,3 1 0,3 0-4,1-2 1,3 2-1,2 0 1,0-2-189,2 0 0,-3 1 0,0 1 0,-1 0-321,-2 0 0,-2 1 0,0-1 0,-1 0-1266,0 2 1,-3-2 1480,1 1 0,-3 0 0,1 2 0</inkml:trace>
  <inkml:trace contextRef="#ctx0" brushRef="#br0" timeOffset="926">468 462 8000,'0'4'1109,"0"-1"-1047,0-1 0,1 1 1,1 4-1,2 2 160,1 0 1,1 0-1,0 3 1,1 1 4,1 0 0,2 0 1,-1-2-1,2-1-207,0 0 0,3-4 0,-1 1 0,0-4-172,-1 0 1,-3-1 0,0-2 0,0-1 77,0-1 1,-2-2-1,0-3 1,0-3 131,-1 0 0,-3-2 0,0 1 0,0-1-56,-2-2 0,1 2 0,-1-2 1,1 1 41,-1 0 1,-3-2 0,-2 1 0,-3 0-13,0 0 0,-3-4 0,0 1 0,-1-1-44,-3 0 1,2 2 0,-1 0 0,2 1-61,1-1 0,2 2 0,2 1 0,1 2 66,1 2 1,2 2-1,2-1 1,0 2 42,0 0 0,0 1 0,2 1 0,2 0 72,1 0 1,3 0 0,2 1 0,1 0 131,3 0 0,1 1 0,3-2 0,2 0-165,0 1 1,1-1-1,2 1 1,-1 1-167,-1-1 1,1-1-1,-3 2 1,-1-1-34,0 1 0,-1-2 0,-1 2 1,0 1-493,-3 0 0,-3 1 0,-1 0-236,-1 0 1,-1 3 850,-3 0 0,1 2 0,-2 1 0</inkml:trace>
  <inkml:trace contextRef="#ctx0" brushRef="#br0" timeOffset="1243">822 325 8018,'4'1'1143,"0"2"-744,0 2 1,1 2 0,1 2 0,0 2-121,0 2 1,-3-1 0,1 2 0,0-1-78,-1 0 1,0 1 0,-1-1 0,0 0-319,-1 0 1,-1-3-1,0 0 1,0 0-399,0 1 1,0-3 0,0 1 0,0-2-1450,0 1 1963,0-1 0,-2-1 0,-1 0 0</inkml:trace>
  <inkml:trace contextRef="#ctx0" brushRef="#br0" timeOffset="1842">1005 314 8444,'-6'3'200,"1"-1"1,-1 1 0,1-1 0,0 1 13,2 2 1,1-1-1,-2 1 1,2-2-8,1 2 1,-2-2 0,1 1-1,2 0-109,1 1 1,0-1 0,3 0 0,0 0-15,1 2 1,3-1-1,0 1 1,1 0 51,-1-1 1,2 1 0,-1 0 0,3-1-80,1-1 1,0 1 0,1-1-1,1 1-25,0 0 0,-3 3 0,1 0 0,-2 0-24,-2 1 0,-4 1 0,0-1 0,-1 1 0,-1 0 0,-1 1 1,-1-2-1,-2 0-83,-3 1 0,-2-1 0,-1 0 0,-3-1-36,-1-2 0,-1 0 0,-1-1 0,-2-1-3,-2-3 0,2 0 1,0-1-1,1 0 96,-1 0 0,3-2 0,-2-2 0,3-2-15,1-2 1,2 2 0,2-2 0,1 0 54,1 1 0,2-3 0,2 2 0,1-1 64,3-1 0,0 0 0,6 0 0,0 0 23,1 0 1,1-1-1,1 0 1,0-1-95,0 1 0,1 1 0,-1 1 0,0-1-30,-1-1 1,-3 1 0,0 2 0,-1-1-22,-1 0 0,0 1 1,-2-1-1,-2 1 32,-1 1 0,-1 1 0,-1 0 0,-1 0 96,-1 1 0,-3 1 0,-5 1 0,-1 0-173,-2 2 0,0 0 0,-1 1-186,1 0 0,0 0 0,0 1 0,1 0 0,1 2-1142,-1 0 0,2 0 1409,0 1 0,-1 1 0,2-2 0</inkml:trace>
  <inkml:trace contextRef="#ctx0" brushRef="#br0" timeOffset="2240">1073 6 8318,'4'-2'344,"0"0"0,0 0 0,2 2 0,1 0 115,1 0 1,5 1 0,0 1 0,3 3 108,1 2 1,1 4-1,0 0-205,1 4 1,2 2 0,-2 3 0,-1 2 0,1 3 216,0 1 1,-1 1 0,1 3 0,-2 1-271,-2 1 1,-1-2 0,-3 2 0,-2 0-238,-4-1 1,0 0 0,-3 0 0,-1-1-197,-2 0 0,-5-3 0,-2 2 0,-1-2-84,-1-2 0,-1 0 1,-1-2-1,-1 0-622,-2 0 1,-4-2 0,0-1-2129,-1 0 1557,-1-1 1400,-5-2 0,0 2 0,-2 2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34.1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29 7520,'6'-2'389,"0"1"1,-1-1-1,2 1 1,0 0-66,3-1 1,0-1-1,3 2 1,0-2 72,2 0-394,-1 2 1,2-2 0,-1 2 0,0-1-80,-2 0 0,-1 2 0,-1 0 0,-2 0-375,-1 0 0,-2 0 1,0 0-1384,0 2 1834,-3 2 0,2 1 0,-2 1 0</inkml:trace>
  <inkml:trace contextRef="#ctx0" brushRef="#br0" timeOffset="231">91 229 8216,'8'0'0,"0"0"574,1 0 0,1-2 1,2 0-1,1 1 97,2 0 0,2 1 1,2-1-1,0-2-546,-1 0 0,0 2 0,-1-2 0,0 1-404,-2 0 1,-2 0 0,-3 2 0,-3 1-513,0 1 791,-4-2 0,2 6 0,-2-3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2:06.5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233 0 5860,'5'0'-31,"-1"0"1,-4 0-1</inkml:trace>
  <inkml:trace contextRef="#ctx0" brushRef="#br0" timeOffset="663">242 0 10037,'-6'0'311,"0"0"1,3 3-238,-3 0 0,1 4 0,-2-2-44,1 0 1,1 0-1,-2-2 1,1 3 45,-1 2 1,-1-2-1,-1 0 1,0 1 19,0 1 0,3 1 0,0-1 1,0 0-22,-2-2 0,0 2 1,1-3-1,1 1-57,-1 0 0,0-3 0,0 3 1,1 0-25,-1-1 1,-1 3-60,-1-2 1,3-1-118,0 1 300,0 0 127,1-1-190,1-1 0,4-3 0,1 1 106,2 1 0,2 3 0,4-3 0,1 0 45,2 1 0,-2-3 0,3 3-61,0 0-117,-3-3 1,4 6 0,-4-4 0,2 0-15,-1 1 1,2-2 0,-1 3 0,-1 0-11,-1 0 0,-1-2 0,1 1 0,0 1-127,-1 0 1,2-2 0,-5 3-221,2 1 1,1 0 0,-1 0 0,-1-2-322,-1-1 0,-3 0-1029,3-1 785,-4-2 379,1 3 0,-2-1 529,2 0 0,-2 0 0,-1 1 0,-5 1 0</inkml:trace>
  <inkml:trace contextRef="#ctx0" brushRef="#br0" timeOffset="1051">0 376 7861,'0'5'0,"0"-1"1332,0-4-943,4 0 1,-2 0 0,4 1 0,2 1-134,3 1 0,0 3 1,4-2-1,1 0-24,1 0 0,1 2 0,0-2 0,-1 1-23,1 2 1,0-3 0,0 1 0,0 0 21,0 0-234,-4 1 1,0 3 0,-3-1-111,1-2 0,-1 2 0,-5-2 0,0 1-415,1-1 0,-2 2 0,1-3-62,1 0 1,-3 0-136,-1-2 0,-1-2 725,1 2 0,-2-2 0,3-1 0</inkml:trace>
  <inkml:trace contextRef="#ctx0" brushRef="#br0" timeOffset="1768">492 81 7828,'8'11'905,"-1"2"1,-1 1-611,1 2 1,-2 2 0,0 1 0,-1 0 36,-2-2 0,2-2-275,-1 0 0,0 1 1,-3-5-1,1 0 126,2-1 1,-2-4-1,2 0-509,-2 1 6,-1-3 306,0 0 1,0-5-1,0-2 1,0-3-165,0-2 0,0-4 0,0-1 0,0 0-43,0-3 1,1-1 0,1-1-1,2 1 32,1 2 1,-2-1 0,3 3 0,1 0 20,1 0 0,-2 1 1,0 3-1,1 0 307,1 1 0,1 3 0,0 1 1,1 1 282,1 0 0,-1 0 1,2 4-1,-2 2-163,-1 3 1,0 3 0,0 1-1,0 3-17,0 1 0,0-2 1,-1 3-1,-1 0 145,-1-1 0,-3 2 0,3-3 1,0 0-354,-1 0 0,0 2 1,-3-3-1,1-2-419,-1 0 0,2-1 0,-1 0 349,-1 0 0,-1-3 0,-1 0-192,0 1 1,-1-3 227,-2-1 0,-2-2 0,-4-1 0</inkml:trace>
  <inkml:trace contextRef="#ctx0" brushRef="#br0" timeOffset="2480">1217 54 9567,'-9'0'-213,"3"3"1,0 1-1,0 1 309,1 2 1,-3-2 0,2 1 0,-1 0 180,-2 2 1,0 0 0,0-1 0,0-1-25,0 1 1,0 1 0,0 1 75,0 0 1,1 0 0,2 0-123,3 0 1,2-3-39,1 0 1,1 0-199,2 3 0,2-4 1,4-2-1,0-2 192,0-1 0,1 0 0,1 0 0,2 1 25,1 2 1,0-2-1,3 2 1,-1-1-135,-1 1 1,-1-2-1,2 3 1,-2-1-100,-1 0 0,0 4 1,-2-2-1,1 1 4,-1-1 0,-2-2 0,-2 2 0,-2 0-720,2 0 1,-2-2-2111,1 3 777,0 0 2094,-1-1 0,-1 3 0,-4-3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35.8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18 337 8286,'-6'-6'498,"2"1"1,1 1-305,1 0 1,0 2 702,2-2-688,2 11 1,2-3 0,2 9 0,1-1-48,0 0 0,3 1 0,-2 1 0,1-2-69,1-2 1,0 0-1,1-2 1,-2-2-133,1 1 1,1-4-1,0-1 1,1-1 21,-1-1 0,-1-1 0,-1-1 0,-1-2-56,-1-3 1,0 0-1,0-3 1,-1 0-2,-1-1 0,1 0 1,-4-1-1,1 1-65,0-1 1,-2 1 0,-1-1 0,-2-1 129,-2 0 1,-1-2 0,-1 1 0,0-1-36,-2-1 0,1-1 0,-1-1 0,-1-1 35,2 3 1,1-1 0,0 2 0,1 1 12,1 3 0,2 2 1,2 3 206,0 1-140,0 1 1,0 0 0,2 2 37,2 1 1,3 0 0,2-1 0,1 0 128,2 1 1,4 1 0,1-1 0,4 0 15,1-1 0,3-1 0,2 2 0,1-2-182,0 0 0,1 2 0,-1-2 1,0 1-130,-1 1 1,-2-2-1,-2 2 1,-1-1 74,-1 1 0,-3 0 1,-4 1-2555,0 0 1889,0 0 0,-5 0 1,-2 1-1,0 1 647,-2 1 0,1 2 0,0 1 0</inkml:trace>
  <inkml:trace contextRef="#ctx0" brushRef="#br0" timeOffset="434">486 246 6699,'-3'4'460,"0"2"0,-3-1 0,-1 4 0,-1 0-323,-1 0 0,-1 0 0,-1 3 1,0-1-2,-1 0 0,1-1-76,2-1 0,-2-1 0,2 1 0,0-1 4,2-1 1,0-2 0,2-2-13,1 2 0,2-2 1,3 0-17,0 0 1,5 0 0,4-1 0,1 0 22,2-2 1,2 0-1,2 0 1,0 0 44,0-2 0,0 0 0,1-1 0,1 0-57,0 0 1,0-1 0,-2-2 0,0 1-139,0 2 1,0-2-1,-2 3 1,-3 0-206,-1 0 1,-1 1-1,-3-1-154,0 2 0,-3 0 450,-2 2 0,-4 1 0,-1 3 0</inkml:trace>
  <inkml:trace contextRef="#ctx0" brushRef="#br0" timeOffset="690">503 240 8004,'3'1'-169,"0"2"0,-1 4 818,0 1 0,2 2 0,-1 2 1,1 1-228,0 2 0,-3 0 0,2 0 0,-1 0-181,-1 0 1,1 1 0,-2-1 0,0 1-390,0 0 1,0-1-1,0-1 1,-2 0-404,1 0 0,-2 0 1,2-2-1,-1 0-763,1-1 1314,0-3 0,-2 3 0,0-3 0</inkml:trace>
  <inkml:trace contextRef="#ctx0" brushRef="#br0" timeOffset="1089">789 326 7092,'-5'3'0,"-1"1"0,0 1-196,0 0 1,-2 0 0,0 2 0,2 0 1100,-1 0 1,2 4 0,1-3 0,0 2-704,2-1 1,0-2 0,2 2-1,1-2-160,1 1 1,1 0-1,3-3 1,1 0-25,1-1 0,1 1 0,-1-4 1,1 1 38,1-2 1,1 0 0,1 0 0,-1 0 57,1 0 1,-1 0 0,0-2 0,1-3 13,-1-2 0,0 0 0,-2-1 0,-1-1 16,-2 0 1,-1-1 0,0-1 0,-2 0-17,0 2 1,-1-2 0,-2 2 0,0 0-12,0 1 0,-3 0 1,-1 1-1,-3-1-108,0 0 1,-4 1 0,2 0 0,-2 2-316,-3 2 0,2 1 0,-2 0 1,1 2-219,0 2 1,-3 0 0,3 1-1,0 2-1277,1 2 1800,1-3 0,-1 6 0,1-3 0</inkml:trace>
  <inkml:trace contextRef="#ctx0" brushRef="#br0" timeOffset="1700">1337 154 8199,'0'-2'673,"0"2"0,0 2 0,-1 5 0,0 1-372,-1 3 0,0 3 1,2 4-55,0-1 0,0 0 0,0 0 0,0 0 0,0 0-320,0 0 1,0-2-1,0-2 1,0-1-442,0 0 1,0-1 0,0 0 0,0-1-348,0-1 0,0 0 0,0 1 861,0-3 0,-3 0 0,0-1 0</inkml:trace>
  <inkml:trace contextRef="#ctx0" brushRef="#br0" timeOffset="1925">1222 343 8151,'6'-3'427,"2"2"0,2-3 0,1 0 189,3-1 0,3 0 0,5 0 1,1 1-295,-1 0 1,-1-1 0,2-1 0,-3 1-394,-3 1 0,0 0 0,-4 1 0,-1 1 243,-2-1 1,0-1-173,-2 2 0,-1 1 0,-1 1 0</inkml:trace>
  <inkml:trace contextRef="#ctx0" brushRef="#br0" timeOffset="2743">1708 309 7968,'-4'2'-49,"2"3"262,2 1 1,0 1 0,0 3 0,2 1 486,0 1 1,2 0 0,1 2-558,1 0 1,1-2 0,1 2 0,0-3-49,-1-1 1,1-2-1,-2-2 1,2-1-238,1-1 0,0-2 0,1-3 0,-1 0 187,0-3 0,2-2 0,-2-1 1,0-1 52,-2-1 0,2-1 1,-2-1-1,0-1 17,-1-1 1,0 1 0,0-2 0,-1 0-151,-1-2 0,0 0 1,-2-1-1,-1-1 20,0-1 1,-1-1-1,-1-3 1,0 0-168,-1 0 0,-2 0 0,0 1 0,-1 1 95,-1 2 1,1 3 0,1 2 0,2 3 264,2 2 0,-1 2 0,0 3 69,-1 0 0,0 2 26,2-2 0,3 3 1,0-2-1,2 2 143,1-1 0,2-2 0,3 2 0,3 1-192,3 0 0,3 1 1,1 0-1,4 0-1,2 0 1,1 0 0,2 0 0,0 0 18,2 0 1,-1 0 0,-1 0-712,-1 0 324,-2 0 0,4 0 1,-3 0-1,-1 0-374,-3 0 1,-1-2 0,-2 0-1,-4 1-154,-1 0 0,-5 1 0,0 0 0,-3 1-224,-3 1 0,0 1 897,-3 3 0,-3 2 0,-2 1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43.3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138 17 8274,'-3'-2'-1018,"-3"1"1467,3-3 0,-2 2 0,1-1 0,0 0-270,0 2 0,-2 0 0,1 1-227,-1 0 0,-2 0 1,1 1-1,0 0 70,1 1 1,0 2 0,-1 0-1,0 1 16,0-1 0,-1 1 0,3-1 1,-1 2-24,3 2 1,-2 0-1,1-2 1,1 1 6,1 1 1,2 1-1,0-1 1,0 1 22,0-1 0,0 1 0,0-1 0,2 0 2,2 0 1,1-4 0,1 2 0,0-2-23,2 0 0,1-2 0,1-2 0,1 0-69,-2 0 1,0-2 0,1-2 0,-1-1-74,-1-1 1,2 0 0,-3 0-1,1-1 76,0-1 1,-1-2 0,0 1 31,0 0-1,-2-1 0,0 3 0,0-1 1,-2 0 90,-1 1 1,0-1 0,-1 3 0,0-1 299,1 0 1,0 0 36,-2 1-404,0 1 0,-1 3 1,0 2-1,-1 3 34,1 1 1,0 1 0,-1 0-1,1 2 61,-1 2 1,2-2 0,0 2 0,0 0 58,0 1 1,0 0-1,0 1 1,0 1-63,0 0 1,2 1 0,-1-3 0,1 1-105,-2 1 1,0-1 0,0 2-1,0-2-96,0 2 1,0-3-1,0 1 1,0-2-241,-2 1 0,1-3 0,-1-1 0,2 0-875,0-2-171,0-1 389,0 1 991,0-5 0,0 3 0,0-3 0</inkml:trace>
  <inkml:trace contextRef="#ctx0" brushRef="#br0" timeOffset="385">395 86 8047,'-7'-1'0,"0"-1"1,-2 2 0,-1-2-1,1 2 336,-1 2 0,1 2 0,-1 3 1,0 3-8,-1 0 0,0 4 0,1-1 1,1 0-202,1-1 1,3-1 0,3 1 0,2-1-108,0 0 0,2 1 0,3-1 0,2-2 37,2-1 0,2-3 0,3-1 1,2-2-55,2-1 1,0-1 0,1-1 0,0-1-38,1-2 1,-1-2 0,-2-3 0,0 0 81,0-1 1,-3-1 0,0 0 0,-3 0 50,-1-1 1,-2-1 0,-3 0 0,-1-1-9,0 0 1,-2 2-1,-1-1 1,-2 0-24,-3 0 1,-4 3-1,-2-1 1,-2 2-229,-1 2 1,-3 3 0,1 2 0,-2 2-352,0 2 1,0 2-1,1 2 1,0 1-1055,0 3 1564,-2-2 0,6 3 0,-2-2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47.2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29 8255,'7'-2'16,"2"-1"1,-1 1 0,3-1 221,-1-1 1,2 3 0,2-1 0,0 0 268,1 0 1,1 0-450,0 2 0,-2-2 0,-2 0 0,-1 1-81,-1 0 0,-5 1 0,0 0-991,0 0 181,-2 0 1,-1 3 832,-2 1 0,0 1 0,0 0 0</inkml:trace>
  <inkml:trace contextRef="#ctx0" brushRef="#br0" timeOffset="219">58 229 8349,'5'0'0,"2"0"581,0 0 1,2-1 0,3 0 0,0-1-102,1 0 1,0 1 0,2 0 0,0-1-202,0 1 0,1-1 1,-3 1-1,0-1-636,-1 1 1,-1 0 0,-2 1-1,-1 1 357,-2 1 0,0 1 0,-1 3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5:48.8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497 314 8511,'-3'0'183,"-1"1"-55,2 1 1,0 3 0,3 3 0,0 1-158,1 1 1,2 1 0,0 0 0,1 1 21,1-1 1,-1-1-1,1-2 1,0 1-40,0 0 1,1-2 0,1 0-1,-1-2 27,-1-1 1,0-3 0,0 1 66,-1-1 1,-2-2 0,0-1 0,-1-2-4,0-1 0,0 0 0,-2-2 0,0 0-39,0-3 1,0-1 0,0-1 0,0 0 17,0-2 1,0 0 0,0 2 0,-1-2-6,-1-1 0,1 0 1,-3-2-1,0-1-47,-1-1 1,-1 1 0,2-1-1,1 2 55,0 2 1,-1-1 0,3 3 0,-1 0 47,2 1 0,0 3 0,0 2 0,0 0 68,2 2 1,-1 1 0,3 1-44,1 0 1,0 1 0,1 2 0,0 0 75,1 0 0,3 0 1,3 0-1,1 0-45,3 0 1,-1 0 0,3 0 0,1 0-170,1 0 1,1 0 0,1 0-1,0 1-150,0 1 1,-5-2 0,-2 2 0,-1-1-221,-2-1 0,-2 0 1,-1 2-1,-3 2 408,0-1 0,-2 2 0,1-2 0</inkml:trace>
  <inkml:trace contextRef="#ctx0" brushRef="#br0" timeOffset="440">874 217 8079,'-4'4'-171,"0"0"184,0 0 0,0 3 0,-2 1 0,1 1 92,-1 1 0,-1 1-147,1 1 0,-2-1 1,-1 0-1,0 1 92,-1-1 1,3-1-1,0-1 1,0-1 28,2-1 1,0-1-1,1 0 1,1 0 45,1-1 0,1-1 0,0-1 23,2 0 1,2-1 0,4-2 0,0 0 149,3 0 0,1-1 0,2 0 1,1-2-75,0 0 0,3 0 1,2-1-1,0 0-173,1-1 0,-2 1 0,1-1 0,-1 2-237,-1 1 0,-3-2 0,0 2 1,-2 1-306,-1 0 1,-2 1 0,-2 1-228,-3 1 0,-1-1 0,-3 3-742,0 0 1460,-3 1 0,0 1 0,-2 0 0</inkml:trace>
  <inkml:trace contextRef="#ctx0" brushRef="#br0" timeOffset="673">903 251 9064,'5'10'551,"1"-1"1,-2 1 0,0 2 0,0 1-422,1 0 0,-2 3 1,-1-1-1,-1 1-289,-1-1 0,0 2 1,0-3-1,0 1-330,0 1 1,-2-3 0,-1 2 0,1-2-751,-1-2 1239,1 0 0,0-5 0,-1 3 0</inkml:trace>
  <inkml:trace contextRef="#ctx0" brushRef="#br0" timeOffset="1867">1217 331 8337,'0'3'-237,"0"0"0,0-2 511,2 0 1,-1 3-1,1 2 1,-1 2-263,1 4 0,1 1 0,3 3 0,1 1-41,1 1 0,0-2 0,-1-1 1,1-1 76,1-2 0,-1-2 1,1-2-1,0-3-161,-1-1 0,-1-1 0,2-3 0,-2-2 167,1-1 0,1-4 0,-1-4 0,-1-1 47,-1-2 1,0 0-1,0-3 1,-1 0-36,-1-1 1,0 3 0,-2 0 0,-1 0 40,0 0 1,-1-1 0,0 2 0,0 0-95,0 0 0,0-1 1,-1 0-1,0 0-90,-1 0 1,-2 1 0,2 0 0,-1 0 35,1 1 1,0 4 0,1 1 0,0 2 72,-1 0 0,0 2 345,2 0 0,1 3 0,1-1-210,1 1 1,3 1-1,2 0 1,1 0-76,2 0 0,4 0 1,2 0-1,3 0-102,2 0 1,1 0 0,0 0-1,0 0-119,0 0 1,-2 0-1,-1 1 1,-4 0-499,-1 1 0,-4 2 0,-2-1 0,-1-1 627,-1 1 0,0 4 0,-2-1 0</inkml:trace>
  <inkml:trace contextRef="#ctx0" brushRef="#br0" timeOffset="2117">1570 308 8234,'0'4'-7,"0"0"103,0 0 0,0 2 1,0 0-1,0 1 605,-2 3 1,1 1-1,-1 2 1,2 1-540,0 1 0,0-3 1,-1 2-1,0 0-528,-1-1 1,0 0 0,2-3 0,-1-1-323,-1-1 1,2-1-1,-2-1 1,1 0 687,1 0 0,-2-1 0,-1 1 0</inkml:trace>
  <inkml:trace contextRef="#ctx0" brushRef="#br0" timeOffset="2459">1725 343 8154,'-7'5'96,"0"1"1,0 2-1,-3 0 1,1 1 205,0 1 0,0 1 1,4 1-1,1 0-107,0-1 1,3 1-1,0-3 1,1-1-102,2 0 0,4 0 1,1-3-1,1 0-149,2-1 0,1-1 0,1-3 1,1 0-2,3 0 0,-2-3 0,1-2 0,-1-3 212,-2-1 0,0 1 1,-1-1-1,-1-1 99,0-1 0,-3 0 0,0 0 0,-2 1-51,-1 0 0,-3 3 0,1 0 1,-1 0-216,-1 1 1,-3 1 0,-1-1 0,-3 0-349,0 1 1,-4-1-1,2 0 1,-2 1-179,0-1 1,0 3 0,1 0 0,1 1-269,1 0 0,-2 0 805,3 2 0,-4 3 0,3 0 0</inkml:trace>
  <inkml:trace contextRef="#ctx0" brushRef="#br0" timeOffset="2789">2221 149 8038,'-5'3'38,"1"1"1,-1 0 0,2 2 0,-1 3 0,1 2 436,0 4 1,0 1-1,1 1 1,1 0-204,0 0 0,0 1-386,-1-1 1,2 0 0,-2 0-1,1 0-41,1 0 0,0-2 0,0 0 0,0 0-149,0-1 304,0-1 0,-2 1 0,-2-3 0</inkml:trace>
  <inkml:trace contextRef="#ctx0" brushRef="#br0" timeOffset="2992">2107 314 8176,'6'-4'0,"0"-2"185,2 0 1,-1-1-1,3 2 1,2 1 1008,2 0 0,3 3 0,1-1 0,1 1-1279,2 1 1,-1-2 0,0 0 0,-1 1-1483,-2 0 1,-1 2 1566,-2 1 0,-1-1 0,-2 1 0</inkml:trace>
  <inkml:trace contextRef="#ctx0" brushRef="#br0" timeOffset="3751">2661 297 8185,'0'6'10,"0"-1"0,0 1 1,0 0 196,0 0 1,0 1-1,2 1 1,0 1 45,1 1 1,1 1 0,2 0 0,0-2-304,2-1 1,-2-2 0,2-2 0,0-2-140,0-2 0,0 0 0,-1 0 0,0-2 240,0-2 1,0-1 0,0-2 0,1 0-47,-1 0 1,-1-3 0,-1 0-1,0-1 40,-1 0 1,-3 1 0,3 1-1,-2-1-14,-1-1 0,0-1 0,-2-1 1,0-2 34,-1 0 0,-4-2 1,0 1-1,0-3-74,0 1 0,0-2 0,0 1 1,0 1 16,1 0 1,1 3 0,1 1 0,0 1-41,2 3 0,0 2 0,1 0 132,0 2 0,1 2 1,1 1 37,2 0 0,1 2 0,3 1 0,1 0-62,2 0 0,1 0 0,2 0 0,1 0-9,1 0 1,1 0 0,-1 0 0,1 0-227,1 2 0,0-1 1,-1 1-1,0 0-142,0 0 0,-1 1 1,-2-2-1,-1 1-289,-2 2 1,0-2 0,-3 1-1,-1 0 589,-1 0 0,0 1 0,-1 2 0</inkml:trace>
  <inkml:trace contextRef="#ctx0" brushRef="#br0" timeOffset="4301">3077 166 8154,'-11'4'-3,"-1"-1"-74,1 2 1,0-1 0,1 1-1,1 0-352,-2 2 0,1 0 1,1 0-1,1 2 471,-1-1 0,3 1 0,-1 1 0,2-2 8,1 0 1,3-3 0,-1 0-1,1 1 39,1-1 1,3-2-1,1 1-6,1-2 1,2 0-1,1-2 1,0 0-85,0 0 1,0-2 0,2 0 0,0-2-15,0 0 0,1-1 1,-1-1-1,1-1 52,-2-1 1,-2 0 0,1 3 0,-2-1 151,0 0 1,-2 0 0,-1 1 186,-1-1-295,3 0 0,-5 1 0,3 0 427,-1 1-405,-1-1 0,1 7 1,-4 0-1,-1 3 23,0 2 1,-2 2-1,3 2 1,-1 2-6,1 0 0,-2 0 1,2 2-1,1 0-60,0 0 1,1 0-1,0-1 1,0-2-228,0 0 1,2 1 0,0-1 0,0-2 122,0-1 1,-1-1 0,1-2-2063,1-1 2105,-2 1 0,1 0 0,-2-1 0</inkml:trace>
  <inkml:trace contextRef="#ctx0" brushRef="#br0" timeOffset="4814">3260 297 8007,'-4'9'5,"0"-2"0,3 0 1,-1 1-1,2 1 209,0 0 0,0 2 0,0-2-221,0 2 0,0 0 1,1-1-1,2-1 26,0-1 0,1 0 1,2-3-223,-1 1 0,1-3 0,0-1 0,0-1 124,-1-1 0,-1-3 1,0-1-1,0-1 59,1-3 0,1 1 1,0-2-1,-1-2 382,1 1 0,-2-2 0,0 1 0,0-1-132,1-2 0,0 2 0,0-3 1,-2 1 13,0-1 1,-2 0 0,-1-3 0,0-1-52,0-2 1,0-1 0,-1-1 0,-2 0-282,0 0 0,2 3 0,-1 1 0,1 2-45,1 2 0,0 1 0,0 5 289,0 1 0,1 3 1,1 1-34,1 2 0,1 1 0,-1 1 0,2 0-13,2 0 0,1 0 0,3 0 0,1 0-177,2 0 0,2 2 1,1 0-1,0 0-192,0 0 0,-2 1 0,0 1 0,-1 0-142,-2-2 1,-1 3-1,-3-2 1,0 1-250,-3-1 0,0 1 1,-2 1 649,0-1 0,-2 4 0,2-2 0</inkml:trace>
  <inkml:trace contextRef="#ctx0" brushRef="#br0" timeOffset="5059">3494 194 8126,'0'6'-174,"0"0"0,0 0 1,0 1 509,0 1 1,0 2-1,0 0 1,0 2 53,0 1 1,0 1-1,0-3 1,-1 0-339,-1 1 1,2-1 0,-3 1 0,1-2-66,0 0 0,1 0 1,0-2-1,0 1-1791,-1-1 0,-1 0 1804,1 0 0,-1-2 0,-3 2 0</inkml:trace>
  <inkml:trace contextRef="#ctx0" brushRef="#br0" timeOffset="5434">3631 257 7892,'-6'0'130,"1"3"0,1 1 1,0 2 444,0 2 0,-1 2 0,1 0 0,0 0-362,-1 2 0,1-1 0,0 1 1,2-1-249,2 0 0,0 1 0,0-1 0,0-1-229,0-1 1,2-2 0,0 0 0,1-2 72,2-1 0,0-3 1,2 1-1,2-1 121,-1-1 0,3-3 0,1-1 1,2-3 192,1-2 1,-2-1 0,2-1 0,1-1 579,-2 0 1,0-2 0,-2 1-1,-2 0-323,0 1 1,-3-1 0,-3-1 0,-2 2-181,-1 0 0,-2 0 0,-1 2 1,-2 0-216,-3 2 1,-2 3 0,-3 1 0,-1 3-746,-3 2 1,0 2 0,-1 3 0,0 0 759,0 2 0,-1 1 0,1 2 0</inkml:trace>
  <inkml:trace contextRef="#ctx0" brushRef="#br0" timeOffset="6242">1 828 8209,'4'0'0,"0"0"0,2 0 205,1 0 1,3 0-1,0 0 47,3 0 1,3 0 0,4 0-1,0 0-386,2 0 0,-2 0 0,0 0 0,0 0 31,-2 0 1,-3 0 102,-1 0 0,-5 0 0,0 0 0</inkml:trace>
  <inkml:trace contextRef="#ctx0" brushRef="#br0" timeOffset="6448">75 993 8037,'1'5'85,"0"-1"1,1-1-1,2-3 1,0 0 546,1 0 1,3 2-1,2 0 1,1-1-514,3-1 1,0 0-1,3 0 1,0 0-662,0 0 1,1 0 0,-1 0 541,0-2 0,0-1 0,0-3 0</inkml:trace>
  <inkml:trace contextRef="#ctx0" brushRef="#br0" timeOffset="7068">811 828 8061,'4'-3'52,"0"-1"1,0 0 191,1 0 1,1-1 0,0 1 0,2-1 58,2 0 1,0 0 0,2 0-122,-1 1 0,2 3 0,1-1 0,-2 1-174,-2 1 0,0 1 0,-2 1 0,-2 2-72,-1 1 0,-3 1 1,-3 2-1,0 1 102,-3 0 0,-1 1 0,-2 1 1,0 1 27,-3 1 0,0 0 0,0-1 1,0 1 38,0 0 1,0 1 0,0-3-1,1 0 51,1-2 0,0 1 0,3-2 1,1-1 174,2-1 1,2-2-270,0 0 1,0-1-1,2 1 1,2-2 49,1-2 1,2 0-1,0 0 1,1 0-12,1 0 1,0 0 0,1 0-1,-1 0-124,1 0 1,0 0 0,1 0 0,-2 0-271,-1 0 0,1 0 0,-1 0-270,-1 0 1,-1 1 0,-2 0 562,0 1 0,0 0 0,1-2 0</inkml:trace>
  <inkml:trace contextRef="#ctx0" brushRef="#br0" timeOffset="7600">1114 931 7874,'2'-6'0,"0"3"426,1 1 1,1 2 0,0 2 0,-1 2-149,0 3 0,1 2 0,-1 2 0,1 0-145,0-1-101,-3 0 182,4-1-557,-2 3 302,3-3 0,-1 1 0,0-3 0,-2 0-148,2 0 1,0-2 0,1 1-1,-1-3 32,1-1 1,0-1 0,0-1 0,0 0 180,1 0 0,0-3 1,1-1-1,0-2 28,-1-2 1,1-2 0,-2 1-1,-1-1-6,1-2 0,-2 2 1,-1-4-1,0 0 35,-2-1 0,-1-1 0,0-2 0,0 1-50,-2 0 1,-1-2-1,-1 0 1,0 1 48,0 0 0,-1 1 0,0 0 0,0 0-35,1 2 1,3 2 0,-1 3 0,1 3 133,1 0 1,0 2-1,1-1-62,1 3 0,1 0 1,3 3-1,0 0 73,2 0 0,1 0 0,3 0 0,1 0-64,2 0 1,2 0-1,1 0 1,0 0-381,1 0 0,2 0 0,-1 1 1,-1 0-59,1 1 0,-2 0 0,-2-2 0,-4 0-108,-2 2 1,-1 0 419,-4 1 0,-2 1 0,0 2 0</inkml:trace>
  <inkml:trace contextRef="#ctx0" brushRef="#br0" timeOffset="7848">1411 828 8025,'0'4'68,"0"-1"1,1 0 0,2 1 526,0 2 1,0 0 0,2 4 0,-2 1-176,0 1 1,0 1 0,-1 2-1,-1-1-239,0-2 0,-1 1 0,0-1 0,0 0-356,0-1 1,-1-2 0,0 2-1,-1-3-1027,1 1 0,-1-2 1202,0-1 0,-3 0 0,2-1 0</inkml:trace>
  <inkml:trace contextRef="#ctx0" brushRef="#br0" timeOffset="8232">1576 879 8025,'-6'6'0,"0"0"0,-1-1 351,-1-1 0,1 1 0,1-1 0,1 2-6,1 2 0,0 1 1,2-1-1,1 0-121,0 0 1,2-2 0,0 2 0,2-1-130,2 0 0,0 0 1,2 0-1,0 0-45,-2-2 1,3-1 0,0-1-1,-1 1-1,1-1 1,-1-2 0,1 1-1,0-1 225,2-1 1,-1-3-1,-1-1 1,1-1 16,0-1 1,-2-1 0,1-1-1,-2 1 36,0-2 0,-2 2 0,-1-2 0,0-1-158,0 2 1,-2-3 0,1 3-1,-2 0-225,-2 0 1,-1-2 0,-3 1 0,-2 0-160,-1 1 0,-2 2 1,0 0-1,-1 1-323,-2 1 0,2 2 0,-1 2 0,1 2-467,0 2 1,1 1-1,0 1 1005,2 0 0,-2-1 0,2 1 0</inkml:trace>
  <inkml:trace contextRef="#ctx0" brushRef="#br0" timeOffset="8601">2164 731 8166,'-4'3'454,"0"3"0,3 0 1,-1 4-1,2 0 170,0 0 1,0 4 0,0 1 0,2 0-483,-1 0 0,2 0 0,-1 0 0,1-1-24,0-2 1,2-1-1,-3 0 1,1 0-697,-1-1 1,0 0 0,-2-2 0,0-2 577,0 1 0,0-1 0,0-1 0</inkml:trace>
  <inkml:trace contextRef="#ctx0" brushRef="#br0" timeOffset="8806">2050 879 7984,'3'-5'552,"3"-1"0,0 0 0,4 0 0,0 1 386,3-1 1,2 2 0,4 1 0,0 0-849,2 0 0,-3 1 1,1 0-1,-1 2-733,-1 0 1,-2-2 0,-1 0-1,-1 1-2579,-2 0 3222,-4 1 0,4-2 0,-2-2 0</inkml:trace>
  <inkml:trace contextRef="#ctx0" brushRef="#br0" timeOffset="9559">2655 697 8019,'-3'-6'0,"1"0"0,1 0 225,1 1 0,1 0 1,1 0 352,2 1-470,1 3 0,2-1 0,1 2 0,1 0-112,2 0 0,-1 2 0,0 1 0,-1 1-84,-1 0 0,0 0 1,-3 1-1,-2 1 140,-1 0 0,-1 1 0,-2 2 0,-2-1 58,-3 0 1,-2 2-1,1-3 1,0 1-5,0 0 0,0-1 1,2 0-1,1-1-131,0 0 1,3 0 0,-1 0 27,1-1 0,2 1 0,1 0 72,2-1 1,1 1 0,0-1 0,2 0 30,0-2 1,0 1 0,3 1 0,0 0-18,1-1 0,-2-1 1,-2 3-1,0 0 9,-2 0 0,-2-1 0,-1 1 0,-1 0-14,-1-1 1,0 1-1,-1 0 1,-1-1-5,-1 1 1,-2-1 0,-1 0 0,-1-2-47,0 2 1,-3 0 0,-3 1 0,-2-1-346,1-1 1,-2 0 0,2-2-1,0-1-272,0 0 1,1-1 0,1 0 0,2 0-1552,0 0 2134,2 0 0,2-3 0,0 0 0</inkml:trace>
  <inkml:trace contextRef="#ctx0" brushRef="#br0" timeOffset="10017">2900 834 7966,'1'7'0,"0"1"-31,1-1 141,0-1 1,-2 2-1,1 2 1,0 1 335,1 0 1,0-1 0,0-1 0,0 1-494,-1-2 1,1 3 0,1-4 0,0-2-44,2 0 0,0-4 0,2 1 226,1-1 1,-1-4-1,-1-1 1,1-1 9,0-1 0,-1-2 0,2-1 0,-2-2-107,0-1 0,-1-1 0,0-1 0,-2 0 23,2-2 0,-3 0 1,0 0-1,-1 1 96,-1-1 1,0-1 0,0-2-158,0 0 9,0-2 0,0 2 1,0-1-1,0 2 5,0 1 1,0 1-1,0 4 1,1 3 28,0 3 1,1 2-1,2 1 63,0 0 1,1 1-1,1 2 1,-1 1 86,1 1 0,2-2 1,0 3-1,1-1-181,1 0 1,1 0 0,0-1-1,1 1-36,-1 0 0,0 0 1,0 1-1,-1-1-658,0 1 1,0 1-1,-3-3 1,1 1-522,-1 1 0,-1 0 1202,0 3 0,-1-1 0,1 1 0</inkml:trace>
  <inkml:trace contextRef="#ctx0" brushRef="#br0" timeOffset="10249">3152 776 7918,'0'6'261,"0"0"231,0 0 0,0 2 1,0 1-1,0 2 38,0 1 1,0 1-1,0 1 1,0 0-588,0 0 1,0-1-1,0-2 1,0 1-281,0-1 1,-1-1 0,-1-1-1,-1 0-787,0-1 1,-2-1 1123,3 1 0,-2-2 0,1 0 0</inkml:trace>
  <inkml:trace contextRef="#ctx0" brushRef="#br0" timeOffset="10610">3391 816 8216,'-5'4'0,"-2"0"0,0 1 546,0 2 0,-2 0 0,2 3 0,-1 2-128,-1 0 1,2 2 0,0-3 0,3 0-264,2 1 0,1-3 0,1 0 0,0 0-108,0-3 1,3 1-1,1-2 1,1-1-110,0-2 1,3-2 0,0 0 0,1 0-40,1 0 1,-1 0 0,1-2 0,0-3 43,1-2 1,-2 0 0,1-2-1,0-1 306,1 1 1,-2-1-1,0 0 1,-1-1 350,-1 0 0,-1 0 1,-2-1-1,0 1-432,-2 2 1,-1-2-1,-3 2 1,-3 0-494,-2 2 0,-3 0 0,0 2 0,-1 1 74,0 3 0,0 0 1,0 1-1,1 0-1807,0 0 0,1 2 2058,-3 0 0,1 5 0,-1-1 0</inkml:trace>
  <inkml:trace contextRef="#ctx0" brushRef="#br0" timeOffset="10848">3648 765 8020,'12'0'0,"0"-1"406,1 0 0,0-2 0,2-1 0,0 2 187,0 2 1,0 0 0,-1 0 0,-2 0-718,1 0 0,-2 0 0,0 0 1,-2 0-200,-1 0 0,-2 0 0,0 0 0,0 0-1462,-1 0 1785,-2 2 0,3-1 0,-3 1 0</inkml:trace>
  <inkml:trace contextRef="#ctx0" brushRef="#br0" timeOffset="11043">3705 931 7134,'3'3'775,"3"-1"1,0-1-1,4 0 1,1 1-643,1-1 1,0 0-1,2-1 1,-3 0-1377,-1 0 0,0 0 1243,-3 0 0,4 0 0,-3 0 0</inkml:trace>
  <inkml:trace contextRef="#ctx0" brushRef="#br0" timeOffset="11844">4247 708 7938,'0'-3'-27,"0"-2"0,-2 1 42,-2-1 0,-1-1 0,-1 1 276,1 1 1,-3 0-87,0 2 0,0 0 0,1 2 0,-1 0 54,-1 0 0,1 0 0,0 1 0,-1 0 22,0 1 1,2 2-1,-1 0 1,2 1-141,0 1 1,0 0-1,1-1 1,2 1-114,1 0 1,1 0 0,1 1 0,1 1-89,1-1 0,1 1 1,6 0-1,2 1 8,4 1 1,1-1-1,2 0 1,0 2-21,1-1 1,2 2 0,-2-1 0,-2 1 49,-3-1 0,-1 0 0,-5-1 0,-2 0 58,-2 0 1,-1-2 0,-3 0-1,-1-1 54,-1 0 1,-1-1-1,-4 2 1,-1-2 13,1 0 1,-2 0 0,0-1 0,-3-1-213,-1 0 1,-2-1-1,-2 1 1,0-2-205,0-1 0,0-1 0,2 0 0,0-1-111,1-1 1,0-1 0,1-3 0,3 0-17,-1-2 1,3-1 438,0-2 0,2-5 0,0-2 0</inkml:trace>
  <inkml:trace contextRef="#ctx0" brushRef="#br0" timeOffset="12031">4145 668 7938,'4'0'122,"-1"-1"261,-1-1 0,3 2 0,-2-3 1,3 1-75,2 1 0,1-1 1,5 2-1,1 0-280,4 0 1,-1 0 0,1 0 0,-2 0-587,-2 0 0,1 0 0,-3 0 557,0 0 0,-1 2 0,-1 1 0</inkml:trace>
  <inkml:trace contextRef="#ctx0" brushRef="#br0" timeOffset="12527">4442 851 7936,'5'14'0,"-1"0"278,0-2 1,0-1 0,1 0 0,-1-1-221,0-1 1,0-1 0,1 1 0,-1-1-8,0-3 1,0 0 0,2-3 0,-1-1-119,1 0 1,0-2 0,-1 0 0,2-3 42,0-1 1,0 1 0,0-4-1,0-1-34,-2 0 1,1-2 0,0 0 0,0-1 140,-1 1 1,-1-3 0,-1-1 0,0-2 122,1 0 0,-3-1 0,1 0 0,-2-2-78,0 0 1,0 1 0,-2-2 0,1 0-6,-1 1 1,2 2-1,0 3 1,0 2-91,0 0 0,0 1 1,0 3-1,0 1 100,0 2 1,0 1 0,2 0 0,0 2-16,1 1 1,4-2 0,1 1-63,1 0 0,2 2 1,-3-1-1,1 1-44,3 1 1,4 0 0,3-1 0,2-1-109,-4 0 0,3 2 1,-4 0-1,1 0-232,-1 2 1,-2-1-1,2 1 1,-3-2-360,-1 0 0,-1 1 0,-1 0-379,-1 1 0,-2 0 1066,1-2 0,-2 3 0,0 0 0</inkml:trace>
  <inkml:trace contextRef="#ctx0" brushRef="#br0" timeOffset="12768">4750 731 7934,'-3'6'0,"1"0"315,1 1 0,1 0 0,0 4 0,0 1 323,0 2 0,0 3 1,0 0-1,-1-1-313,0 0 0,0-1 1,-1-1-1,1 0-477,1 0 1,0-2 0,0-3 0,0-1-451,0 1 0,-2-4 0,1 1 1,-1-1 601,-1-2 0,0 2 0,-3-2 0</inkml:trace>
  <inkml:trace contextRef="#ctx0" brushRef="#br0" timeOffset="13127">4870 799 7965,'-8'7'0,"0"0"0,1 1 0,1 0 188,0 0 1,1 3-1,2-1 1,1 2 394,1 1 1,1 0 0,1-1 0,0-1-258,1 1 0,4-3 0,0 0 1,0-1-205,1-1 1,0 0 0,1-2 0,1-2 72,1-1 0,0-1 0,1-1 1,1-1-17,0-1 0,0-1 1,-1-2-1,1-2 52,-1 0 0,-1 0 1,-2-2-1,0 0 77,-3 3 0,0-3 0,-2 1 0,-1-1-223,1-1 0,-1-1 0,-3 0 0,-1 0-183,-2 2 1,-1-2 0,-1 2 0,-1 0-499,-1 1 0,-2 4 0,1 1 0,-2 0-246,0 2 0,-1 0 0,-2 1 0,-1 1-565,-2 1 0,0-1 1407,0 3 0,0 0 0,0 1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14.33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497 331 9352,'11'0'-29,"0"0"1,1 0 0,2 0 0,2 0 0,1 0 1,0 1-1,2 2 1,-1 2 49,-2 1 1,-2-2 0,-3 3 0,-1 1 41,-2 2 0,-4 3 1,-4 0-1,0 3 44,0 1 0,-1-3 1,-2 2-1,-4-2-61,1 1 1,-4 0 0,4-4-1,0 0-78,2 0 0,2 0-92,-2 0 0,4-1 70,0-3 1,2-2 0,5-5-1,2 0 75,0 0 1,2 4 0,0-1 0,0 1 89,0 1 1,4-3 0,1 4 0,0 1 30,0-1 0,2 1 0,-2 4 0,0 1-90,0 3 1,-1-3 0,-4 4 0,0-1-14,0 0 0,-5 3 1,-1-2-1,-1 1 53,-1 3 0,1-3 0,-4 1 1,-1 1 59,-3-2 1,-2 2-1,-5-3 1,0 0-64,0 0 0,-1-1 0,-3-4 0,-2 0-83,0 0 0,-4-1 0,2-1 0,-1-3-107,-2-1 1,-4-2-1,0-3 1,0 0-397,-1 0 0,4-3 0,-3-2 1,4-1-205,4-3 1,2-1 0,5-1-1,0 0 37,0 0 1,5 0 662,2 0 0,-2-5 0,0-1 0</inkml:trace>
  <inkml:trace contextRef="#ctx0" brushRef="#br0" timeOffset="717">552 77 7997,'-4'-7'-140,"1"0"1,-6 4-1,2 0 1,-2 0 102,2-1 1,-7 3 0,3-2 0,-1 3 100,0 3 0,-3 3 1,-1 5-1,-1 0 44,-3 0 1,2 0 0,-3 2-1,-2 1 30,-1 5 1,1 0 0,1 2 0,-1 0 66,-3 2 0,3 7 0,-3 0 0,3 5-42,1 2 0,0 5 0,1 1 0,1 5-7,2 2 1,5 2 0,1 3 0,5 0-42,2 0 1,1 1 0,6-2 0,2-3-102,7-3 1,5-4-1,6-2 1,2-4-87,2-4 1,3 0-1,6-9 1,3-4 110,2-5 1,0-5 0,6-4 0,0-3 7,2-3 1,7-11-1,3-5 1,7-5 216,2-6 0,-1-2 0,-1-8 0,-1-3-145,0-5 0,-5-8 0,-9 1 0,-2-2-43,-5 2 1,-9-3 0,-10 3 0,-5 1-14,-8 2 1,-5-1 0,-8 1-1,-6 1-81,-7-2 0,-14 3 0,-9-2-28,-7 3 1,-3 1 0,-7 1 0,-5 1 0,-4 4-275,-2 4 1,-3 1 0,3 11-1,5 6-244,3 6 1,8 5 0,3 6 0,4 4-491,3 6 1,4 9 1053,-1 6 0,-2 4 0,0-1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20.971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535 309 8226,'1'6'248,"3"-2"1,2-3-1,5-2 1,1-2 58,3 0 0,-2-1-184,6 4 1,-2 0 0,3 0 0,-2 0-38,2 0 1,-1 0 0,1 1 0,-3 2 73,-1 0 1,-1 6 0,-6-2-31,-1 3 0,-3 2 1,-5 2-1,0 1-9,0-2 0,-4 4 0,-1 0 0,-1 1-94,-3-4 0,1 2 0,-1-1 0,2-2-74,-2 0 0,3 0 0,0-1 1,1-2-9,3 0 1,0 0-1,2 1 57,0 0 0,2-1 0,1-2 0,5 0-1,2 0 1,4-2 0,1 0 0,0 1 49,1-1 1,0 0 0,2 2-1,-2 0 71,0 0 0,-4-1 0,4 0 0,-1 1 7,-1 2 0,-3 1 1,-3 0-1,-1 0 19,-1 0 0,-1 0 0,-5 0 0,-1 0 39,-3 1 1,2-1 0,-6 0-192,0 0 1,-3-2-1,-3 0 1,-2-3 0,-1 0-141,-2 0 1,-3-3 0,-4 1 0,-2-3-202,-1-1 0,-6 0 0,1 0 0,-3 0-240,-1 0 0,1-4 1,5-1-1,3-1-290,3-3 0,4 3 1,2-2 874,2-5 0,4-2 0,-1-8 0</inkml:trace>
  <inkml:trace contextRef="#ctx0" brushRef="#br0" timeOffset="516">756 110 8129,'-8'-16'12,"1"-1"0,-2 0 1,1 1 193,0 0 0,-5 8 0,1-2 1,-4 4 62,-4 3 0,-1 2 0,-2 2 0,-3 3-132,-3 3 0,1 3 0,-1 2 0,1 3-47,0 4 1,2 1-1,-2 2 1,0 0 50,0 1 1,-2 5-1,-3 4 1,0 4 130,0 4 1,0 1-1,0 7 1,1 4 64,2 2 1,3-3 0,8-1 0,3-1-87,5-2 1,8 3 0,3 0 0,9 2-256,8-1 1,4-4 0,12 1 0,5-3-183,4-1 1,10-1-1,4-2 1,0-6 49,0-4 1,5-5 0,1-8 0,2-4-31,-2-6 0,-2-3 1,-4-7 269,-1-6 1,0-4 0,1-11 0,1-3 0,-2-5 122,-5-4 0,-3-9 1,-4-7-1,-4-1-373,-6-4 0,-6-2 1,-10-11-1,-6-1-22,-6 1 0,-10-3 0,-6-1 1,-6-4 55,-4 0 1,-6 7 0,-2 7-1,-3 7 55,-1 6 1,-2 7 0,0 9-1,-2 6-252,1 6 1,-2 12 0,0 3 0,0 5-70,0 6 1,-3 3 0,0 7 377,-2 1 0,-1 9 0,0-1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22.91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1 904 8254,'6'0'159,"-1"0"1,-5 1-1,1 3 192,3 3-247,2 3 1,1 1 0,1 0-1,2 0-289,3 0 0,-1-4 1,4 0-1,-1-2 94,0-3 0,3-1 1,-2-1-1,0 0 123,0 0 0,2-1 1,-3-3-1,-2-3 41,0-3 1,-1-1-1,0 0 1,0 0-8,-2 0 1,-2-1 0,0-2 0,-2-2-30,-1-1 0,3-1 1,-5-4-1,1-2-10,1-1 1,-4 1 0,3-3-1,-3 2 50,-1-1 0,-5-5 1,-2 2-1,-3-3-71,-1-1 0,0 0 0,0 1 0,0 1 6,0 2 0,0 1 0,0-2 0,0 4-1,0 3 0,1 1 0,1 1 0,3 3 123,1 3 1,-2 3-113,3 1 0,2 0 0,5 1-22,5 3 1,2-2 0,2 4-1,3-1-22,3-3 1,3 3 0,1-1 0,1-2 20,3 0 0,-2 1 0,6 1 0,0 0 52,2 0 0,3-1 0,0 3 0,3 0-11,1 0 1,-3-3-1,2 0 1,-2 0-44,-3 0 0,1-2 0,-8 4 0,-2-1-408,0 0 1,-4 3 0,0-2 0,-3 1-472,-1 2 1,-5 3 881,-4 4 0,-4 2 0,2 5 0</inkml:trace>
  <inkml:trace contextRef="#ctx0" brushRef="#br0" timeOffset="325">619 418 8253,'0'11'-2,"0"1"1,0 0 286,0 2 0,0 2 0,0 4 0,1-2-130,3 2-217,-3 1 1,5 2 0,-3 2 0,0 0 21,0 0 0,-2 2 0,-1-1 0,0-3-2,0-3 0,0 0 1,0-2-1,0-1-464,0-3 1,0 2 0,0-1 505,0-1 0,0-2 0,0-1 0</inkml:trace>
  <inkml:trace contextRef="#ctx0" brushRef="#br0" timeOffset="851">983 363 8525,'-11'0'241,"0"0"1,0 0 0,0 2 0,0 2 7,0 7 1,0 4 0,0 5 0,0-2-385,0 2 1,1 4-1,2 1 1,5-3 182,2-2 0,1-3 0,1 1 1,2-3-231,5-3 0,2-1-1,2 0 1,3-1 205,3-3 0,3 2 0,1-4 0,0 0 109,0 0 1,-4 2 0,0-2-1,-2 0-37,-3 0 1,-2 3 0,-4 0 0,-3 1-85,-3 2 1,-2 0 0,-3 0 0,-3 0-84,-3 1 0,-4 0 0,-2 0 0,-2 0-36,-1-2 0,-2-3 0,-1 2 0,0-3 4,0-1 1,0-1 0,1-4 0,1 0 25,2 0 0,1-5 0,-2-2 1,5-5-12,1-2 1,7 0 0,3-4 0,1-2 193,2-1 0,9-1 0,3-1 0,4 0 31,4 1 1,2-6 0,2 5 0,3-1-58,1-3 0,2 4 1,3-3-1,-1 1 38,-3 0 0,2 1 0,-5-1 0,-3 3 13,-3 3 1,-5 0 0,-5 3 0,-1 0-4,-2 0 0,-4 5 1,-1 5-1,-4 1-77,-6 2 1,-5 2 0,-4 2-1,-4 2-67,-6 0 1,-3 10 0,1-2 0,3 1-1331,3 0 1,2-1 1346,3 0 0,-3 0 0,4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24.98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122 762 8049,'0'4'-59,"0"7"252,0 7 1,4 8-1,-1 2 1,1 3 175,1 3-384,-4 2 1,4-3 0,-4 0-1,2 0 37,1 0 0,-1-5 0,-3-1 1,0-1-387,0 0 1,0-4 0,0-4 0,-1 0 10,-3 0 1,2 1 0,-4-4 352,1-2 0,-9 0 0,2-2 0</inkml:trace>
  <inkml:trace contextRef="#ctx0" brushRef="#br0" timeOffset="221">1 1049 8205,'3'-11'84,"1"0"0,3 0 0,-2 0 0,1 1 199,3 3 1,1-2 0,1 5 0,0 1-7,0-2 0,4 4 0,1-3 0,1 3-417,2 1 1,1 0 0,0 1 0,-2 1-199,2 2 1,-1 3-1,1-3 1,-2 0 337,2 1 0,1 1 0,1 5 0</inkml:trace>
  <inkml:trace contextRef="#ctx0" brushRef="#br0" timeOffset="646">464 961 8205,'0'11'0,"0"0"0,1 0 168,3 0 0,-1 1 0,4 2 0,1 1-127,2 3 0,1-4 0,2 3 0,0-1 86,2-2 1,-1-6-1,-1 0-480,1 0 0,-1-3 1,1-1 349,-1-3 0,-6-6 1,-1-2-1,0-3 47,0-1 1,-2-5 270,3-2-282,-4-3 0,5-1 0,-4-1 0,-1-3 0,-2-4 175,-1-1 1,0 1 0,0 1 0,-1-2-14,-3-1 0,1-5 0,-3 2 0,0 2-222,0 2 1,4 7-1,-2-2 1,3 3 82,1 0 0,0 3 0,0 1 0,0 5-42,0 1 1,1 2 0,3 0-12,3 0 1,-1 5 0,1 2 0,1 2 23,-2-2 0,4 3 0,-3-3 0,3 3-19,1 1 0,4 0 0,1 1 1,1 2 16,2 0 0,2 5 0,1-3 0,0 0-706,0 0 1,0 3 680,1-1 0,-1 3 0,0 1 0</inkml:trace>
  <inkml:trace contextRef="#ctx0" brushRef="#br0" timeOffset="1059">939 806 7923,'11'0'0,"0"0"-42,0 0 1,0 0-1,1 0 1,1 0 608,2 0 0,0 4 1,-4 1-1,-1 1-346,-3 2 1,2 2 0,-6 1-1,0 2-511,-2 1 1,-6 0 0,-2 3 0,-3-1 200,-1-3 1,1 3 0,2-1 0,0-2 48,0 0 0,-1-2 0,0 0 0,3 0 37,1 0 0,2 0 228,3 0 0,1-4 38,3 1 1,5-6 0,6 2 0,0-2-20,1 2 0,-3-3 0,6 3 1,0-3-149,2-1 0,-2 0 0,-1 0 0,2 0 12,0 0 0,2 0 0,-1 0 1,-2 0-664,-5 0 1,-1 0 0,-2 0-1283,0 0-114,-5 0 1951,-1 5 0,-10-4 0,-1 4 0</inkml:trace>
  <inkml:trace contextRef="#ctx0" brushRef="#br0" timeOffset="1368">1170 310 8305,'5'-10'0,"3"2"0,1 5-9,2 2 0,0 1 0,2 2 0,3 5 553,6 8 1,5 10 0,6 5-1,0 6 72,0 4 0,0 3 1,-1 1-1,-4 0-491,-6 1 0,-5 4 0,-7 2 0,-2 3 51,-5 1 1,-2 0 0,-3 1 0,-4-1-419,-5 0 0,-6-5 1,1-2-1,-1-3-419,-3-1 1,0-1 0,-1-2 0,1-4 109,-4-3 0,-4-1 0,1-1 1,-1-3-34,-3-3 1,-4-3 0,-3-2 583,-1-2 0,-7-3 0,-4-5 0</inkml:trace>
  <inkml:trace contextRef="#ctx0" brushRef="#br0" timeOffset="2871">1435 89 7525,'0'-11'-279,"0"4"1,0-1 687,0 0 0,4 2 0,1-1 1,1 1-214,2 0 1,2 2-1,1-2 1,0 1-180,0 3-28,5-4 1,-4 5-1,4-3 1,0 3 85,3 1 1,-3 0 0,-2 1 0,-1 3-161,-2 3 0,-1 3 0,-3 1 0,-3 0 57,-3 0 1,-2 1-1,-3 2 1,-3 2 16,-3 1 1,-5-3 0,-1 4-1,0-1 16,0 0 1,3-4 0,4 3 0,3-1 157,1 0 1,1-1-104,4-2 0,2-3 0,1-1 1,6-5 5,4-1 0,1-2 1,3 0-1,0 1 105,0 2 1,2-1 0,3 1 0,0-1-249,0-2 1,-2 0-1,0 1 1,2 1-302,-2 2 0,1 0 0,-6-3 378,-2 3 0,-1 2 0,-1 5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27.12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674 1 7107,'-7'5'0,"-1"2"33,0 3 1,-2 6 0,-1 1 0,0 3 2,0 2-33,0-3 1,-1 10-1,-2-5 1,-1 3 65,2 1 1,2 2 0,2 4 0,2 3 88,-2 3 0,3 3 1,0 2-1,1 3 61,3 4 1,-1-2-1,1 2 1,-2-1-115,2-1 0,0-1 1,2-5-1,0 1-184,0-1 0,0-5 0,2-2 0,1-3-65,5-1 0,-1-5 1,3-1-1,3-1-9,3 0 0,0 0 0,5-6 0,4 0-1,2-2 0,7 0 0,8 0 0,4-3 154,6-3 0,6-1 0,4 0 0</inkml:trace>
  <inkml:trace contextRef="#ctx0" brushRef="#br0" timeOffset="2188">1 1645 8358,'6'-7'-1381,"4"0"1502,3 2 1,7-2 0,0 2-1,4-1 103,6-2 0,11 1 0,8 0-91,8-2 1,8 0 0,6-1-1,4 1-2,7 2 0,5-4 0,-38 4 0,1-1 0,1 1 0,1-1-4,3 0 1,2 0 0,3 2 0,2-1 0,2-1 0,1-1 0,0 1 0,0 0-90,-1 1 1,1 0 0,4 1 0,1 0 0,0 0 0,-1 0 0,1 0 0,1 0 34,0 0 0,-1 1 1,-3-2-1,-1 0 0,1 3 1,-1 1-1,-2-2 0,-1 1-50,1 0 1,-1 1 0,-4-1 0,-1 2 0,1 0 0,0 1 0,-3-1 0,-2 1-47,-2-1 0,-1 1 0,2 0 0,-2 1 0,41 0 0,-6 0-3,-5 0 0,-13 0 1,-6 0-1,-6 1-83,-4 3 0,-8-3 1,-8 4-1,-6-1-146,-4-1 0,-8 1 0,-3-4 0,-4 1 30,-3 3 0,-4-2-1648,-4 6 1517,0-6 356,0 8 0,-4-4 0,-3 5 0</inkml:trace>
  <inkml:trace contextRef="#ctx0" brushRef="#br0" timeOffset="3059">509 2130 8339,'-7'-5'-620,"-2"3"642,1-5 1,3 3 430,2-3-448,1 4 0,2-1 71,0 8 0,0 2 1,0 5-1,0 2 30,0 1 0,5 2 0,1 3 0,2-3-34,-1-1 0,1-2 0,3 1 0,0-1-24,0-2 0,0-1 0,0-3 0,0-3 27,0-3 0,0-1 0,0 0 0,0 0-28,0 0 0,-4-5 0,-1-2 0,0-3-29,1-1 0,-4-2 0,3 0 1,1-3-19,-1-1 1,-4 1 0,2-4 0,-2-1 8,2 2 1,-3-4-1,3-3 1,-3 0 4,-1-1 1,-1 3 0,-2-5 0,0 2 11,0 3 1,-2-3-1,2 2 1,0 3 13,2 3 1,-3 4 0,1-2 67,0 1 1,2 1-38,1 4 1,0 4 0,1 1-13,3 1 1,3 0 0,7 2 0,2 0 44,1 0 1,6-2 0,7 0-1,1 1-2,3-1 1,0-3 0,1 3-1,2 1-128,-1-1 0,-1-3 1,1 3-1,1 0 41,-2 1 1,-4-1 0,-3 2 0,-2 0-547,-5 0 1,-1 2 0,-5 2-1,-1 3-670,-2 3 1,-2-1 1200,-3 2 0,-2 4 0,-5 5 0</inkml:trace>
  <inkml:trace contextRef="#ctx0" brushRef="#br0" timeOffset="3722">1093 1954 8312,'-5'-6'659,"3"1"-507,-5 5 0,0 1 1,-1 3-1,2 3-285,1 3 1,-4 1 0,2 0 0,-2 1 32,2 3 1,-3-3-1,4 4 1,-1-1 85,-1-1 1,6 1-1,-2-3 1,3 2-1,1 1 1,0-1 0,1-3 0,3 0 92,3 0 0,3 1 0,2-1 0,2 0 74,0 0 0,2 0 0,-2 0 0,2 0-48,1 0 0,-2 0 0,2 0 0,0 0-33,0 0 0,-3 0 0,0 0-36,-1 0 0,-4 0 0,-1 0-153,-5 0 1,-3 0-1,-4 0 80,-7 0 1,0-3-1,-5-2 1,0 0 22,-3 0 1,2-4 0,-1 2 9,-2-3 1,0-1-1,1 0 1,0 0 0,0-1 0,-2-3 1,4-2 0,2-5 0,3-1-13,1-3 0,0 3 0,1-4 0,3 0 13,3-2 1,4 1-1,4-2 1,4 1-4,6 1 1,-1-3 0,6 4-1,0 0-28,2 0 1,1-2 0,0 2 0,1 0-22,3 0 0,-2-2 0,1 2 1,0 0 22,1 0 0,-7 0 0,2 2 1,-4 0 24,-3 0 0,-2 2 0,-2 1 72,-3 0 1,-2 0 0,-6 1-45,-3 3 1,-2-2 0,-5 5 0,-1 1-16,-3-2 1,-2 4-1,-5-3 1,0 3-120,0 1 0,1 0 1,1 0-1,2 0-210,-2 0 0,4 5 0,0 2 0,2 3-762,-1 1 1084,0 5 0,4-4 0,0 4 0</inkml:trace>
  <inkml:trace contextRef="#ctx0" brushRef="#br0" timeOffset="3963">1579 2097 8121,'7'0'0,"0"-1"140,2-3 0,1 3 0,1-4 0,1 2 77,3-1 0,2-4 1,5 4-1,0-1-428,0 0 1,4 0-1,-2 2 1,-1 0 217,-4 0 1,-5 2 0,0 1-8,-1 0 0,-2-5 0,0-1 0</inkml:trace>
  <inkml:trace contextRef="#ctx0" brushRef="#br0" timeOffset="4372">2086 1843 8191,'24'-15'116,"1"-4"1,0 3-1,4 1 1,2 4 251,1 4 1,-3-1 0,1 4 0,-1 1-258,-1 2 1,-4 6 0,-9 4 0,-2 3-230,-7 3 1,-4 5 0,-3 1 0,-3 5 50,-3 2 1,-6-2-1,-3 2 1,-2 0 47,-1 1 1,-1-4 0,2 4 0,2-3 105,0-1 0,4-3 0,-2-2 0,4-2 112,3 2 1,5-4 0,-2-2 0,3-1 0,1-2 1,1-4 0,3 0 0,3 1-27,3-2 0,2 0 0,3-4 0,3 2-78,3-1 1,1-2 0,0-1 0,0 0-195,0 0 1,0 0 0,0-1 0,0-2-161,1-1 0,-1 0 0,0 1 0,0-1-222,0 2 0,-4 1 0,-1 1 0,-1 0-935,-2 0 1415,-2 0 0,-1 0 0,0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50.71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62 8233,'0'7'540,"0"0"-428,0 0 0,1 0 0,0 0 0,2 1-4,-2 1 0,2 1 1,0 4-1,1 1 16,2 1 1,0-1-1,1 3 1,0 0-59,-1-1 1,1-1 0,0 2-1,-2-1-59,-1-2 1,0-1 0,1-2-1,-2-1-67,0-1 0,-2 1 1,1-1-29,-1-2 1,-1 0-1,1-2-225,1-2 1,-1 0-926,1-1-568,-1-3 1806,-1-3 0,0-1 0,0-6 0</inkml:trace>
  <inkml:trace contextRef="#ctx0" brushRef="#br0" timeOffset="1205">276 62 7961,'0'-4'-465,"0"-1"741,0 4 0,-1-2-226,-1 3 1,1 0-7,-4 0 1,1 0 0,-1 2 90,0 0 0,4 1 173,-2 0-129,0-3 0,2 4-9,-2-2-176,3-1 799,0 2-717,3-3 94,-2 0-90,2 0 1,-6 3-1,-1 2-52,0 1 0,-1-1 1,2-1-1,1 2 7,-1 0 1,1 0 0,-2-1 0,1 0 31,2 0 0,0 1 1,1 1-1,0 0-3,0 0 0,0 0 0,0 0 1,1 0 4,1 0 1,2 0 0,3-1 0,1 1-28,1 0 0,-1 2 0,4 1 0,0-2-7,1 0 0,1-1 0,0 0 0,2-1-7,0 1 1,0 0 0,-3 0 0,-1 1-23,0 1 0,-4-1 0,1 1 0,-1-1-29,-1-1 1,-2 2 0,-2 0 0,0-1-38,-1 0 1,-1-1-1,-1 0 1,-1 0-31,-1 0 0,0 0 0,-2-1 0,-2-1 69,0 0 0,-1-4 0,0 1 0,0-1 31,-3-1 1,2 0 0,-3 0 0,1 0 9,-1 0 1,-1 0-1,-1-1 1,2 0-26,2-1 0,-1-3 0,0 2 0,2 0-15,0 0 0,4-3 1,0 2-9,1-2 1,0-1-1,3 0 1,0 0 3,0 0 1,1-1 0,2-1 0,1-1-38,2-1 1,2-2-1,0 2 1,2 0-37,-2-1 1,0 0 0,1-1 0,0-1 12,-1 0 0,0 0 1,-1 0-1,0 1 64,0-1 0,0 2 1,-1 1-1,-1-1 29,0 2 0,-3-3 0,2 4 0,-1 1 82,-1 0 1,-2-1 0,0 0 0,0 1-34,-3 3 1,-1-2 0,-2 3 0,-1-2-37,0-1 1,0 0-1,-1 1 1,0 0-24,-1 2 1,-1 2-1,3 0 1,1 1-90,-1 1 0,0 0 0,0 0-39,0 0 0,0 3 1,0 2-1,0 1-470,0 1 1,-2 2 0,0 1 598,0 1 0,2-3 0,0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2:10.1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162 161 7829,'-9'4'157,"1"-2"1,1 4 0,1 1-56,-1 1 1,2-2 0,-1 1-1,-1 2-47,-1 2 1,-1 1 0,0-3 0,0 0 65,0 0 1,0 3 0,1 0-1,1-1-20,1-1 0,0-2 0,-2-1 0,1-2 105,1 2 1,4-2-91,0 1-51,1 0-49,1-1 0,1 0 1,1-3 69,4 1 0,2 0 0,2-3 0,2 0-3,3 0 1,2 0-1,2 0 1,2 0 8,3 0 0,-1 0 0,-1 0 0,1-1-47,0-2 1,-3 2 0,1-2 0,-3 2-34,-3 1 1,1 0 0,-4 0 0,-1 0-491,-1 0 0,-2 0 286,1 0 1,-3 0-1157,0 0-132,-4 0 1480,2 0 0,-4 0 0</inkml:trace>
  <inkml:trace contextRef="#ctx0" brushRef="#br0" timeOffset="279">206 161 7860,'0'6'213,"0"0"1,1 2 7,2 3 0,-1 3 1,3 4-1,0 0 175,0 0 1,1 3 0,2 1-1,-1 0-28,-1 3 1,-3-3 0,2-1 0,-1-2-282,-2-1 0,-1-1 0,-1-2 1,0-2-81,0 0 1,0-4-1,0 3 200,0-2-207,0-5 0,4-1 0,1-4 0</inkml:trace>
  <inkml:trace contextRef="#ctx0" brushRef="#br0" timeOffset="495">493 287 8047,'1'5'1008,"2"-2"0,-1 1-1183,4-1 1,-3 0 174,3-3 0,0-4 0,2-1 0</inkml:trace>
  <inkml:trace contextRef="#ctx0" brushRef="#br0" timeOffset="942">645 135 7869,'9'0'8,"0"0"1,1-3 0,1 0 0,1 1 173,-2 1 1,0-2 0,-1 0-1,0 1-95,0 1 1,0 0-1,0-1 1,0-1 19,0 1 0,0 1 0,0 1 178,0 0 1,0 0-39,0 0 1,-1 4-114,-2 2 0,-2 2 1,-4 1-1,0 0 63,0-1 1,0 2 0,0 1-1,0 2 59,0 1 0,-3 0 1,0 2-1,1-1 69,1 1 0,-2 1 1,0 0-1,0-1-90,-1-2 1,3 1 0,-3 2-1,1-2-192,0-3 0,-1 1 1,2-1-1,-2-1-524,-1-1 0,2-1-2775,-3 0 639,4 0 2617,-2-4 0,0-5 0,-1-5 0</inkml:trace>
  <inkml:trace contextRef="#ctx0" brushRef="#br0" timeOffset="1475">1137 0 8517,'-4'9'664,"3"0"1,-7 1 0,2 1 0,-2 2-321,-1 1 0,3 2 1,-1 4-1,-2 2-11,-2 1 0,1-3 0,3 4 0,0 1-87,0 1 0,0 1 0,-1-1 0,2-2-115,3-4 0,2 2 0,1-1 1,0-1-64,0-1 1,1-4 0,1 0 0,3 0-315,3-1 1,-1-2 0,4-6 0,0-1-123,1-1 0,-1-1 1,3-3-1,-1 0 90,-2 0 1,2-4-1,-1-2 1,-1-2-155,-1-4 0,1 1 1,-1-3-1,-2 1 307,0 2 0,-4-2 0,-1 0 0,-1 0 210,1 0 1,-2 0 338,2 1-365,-6 2 0,-2-3 0,-3 4 0,0 1 0,0 0-27,-2 2 1,-1-1 0,2 4-1,0 1-74,0 1 1,-3 1 0,0 0 0,0 0-228,-1 0 1,3 3 0,-2 1-85,2 1 0,4-3 0,1 2 0,1-1-829,-1 0 1182,3 4 0,-2-6 0,4 2 0</inkml:trace>
  <inkml:trace contextRef="#ctx0" brushRef="#br0" timeOffset="2006">1468 108 7845,'-6'0'515,"1"1"-48,1 2 0,-3-1 0,1 4-121,-2 1 0,-1 1 1,1 1-1,1-1-87,1 1 0,0 0 0,-2 0 0,-1 0 8,0 0 1,4-3 0,2 0-186,2 1 1,1 1-1,0 1-107,0 0 1,4-1 0,2-1 0,2-1-47,1 1 1,-1-2 0,1 1 0,1 1-86,2 1 0,-2 1 0,2 0 1,-2-1 107,-1 1 1,0 0 0,-1 0 0,-1 0 101,-1 0 1,-1 0 0,1 0 0,-2 0 109,0 0 1,-3 0-1,2 0 1,-2 0-26,-1 0 1,-1 0-1,-1 0 1,-2 0-47,-1 0 0,2-3 1,-3 0-1,-1 0-200,-1-2 0,-2 3 1,-1-3-1,-1 0-6,1 0 1,-3 2 0,-1-3 0,-1-1-159,2-1 1,-2-1 0,3-1 0,0-1-352,0-1 0,1-4 0,3 2 0,0-1-176,0 0 798,4 1 0,-3-8 0,3-1 0</inkml:trace>
  <inkml:trace contextRef="#ctx0" brushRef="#br0" timeOffset="2422">1432 135 7845,'8'-1'422,"-1"-1"1,-1-1 103,1 1 1,4 0-1,2 0 1,1-2-23,2-1 0,1 0 0,2-2 0,0 1-252,2-1 1,1 2-1,-2-1 1,0 0-74,-3 1 0,1-2 0,-4 4 0,0 0-308,-2-1 1,-2 3 0,-2-2-1,0 1-2149,-2-1-679,2 2 2957,-7-3 0,3 4 0,-4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53.14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125 290 7840,'0'-7'138,"0"3"1,0 4 0,0 5 0,0 1 5,0 1 0,0 3 1,0 1-1,0 2 23,0 1 1,1 3-1,0 1 1,1 2-24,0 1 1,1 2 0,0-1 0,0-1-79,0-2 0,0-1 0,-3 0 1,0-2-275,0-1 1,0-2 0,0-1 0,0-1-161,0-1 0,0-1 1,0-2-1,0 0-483,0 0 1,0-3 850,0 1 0,0 0 0,0 2 0</inkml:trace>
  <inkml:trace contextRef="#ctx0" brushRef="#br0" timeOffset="261">1 497 8022,'7'-7'391,"-1"0"1,1 1 0,0 1-227,0 3 1,3-1-1,2 1 1,1 0-142,0 1 0,1 1 0,1 0 0,0 0 100,1-3 1,0 3-1,-2-3 1,-1 2-353,-1-1 0,0 1 1,-3-2-1,0 2-592,-2-1 0,0 1 820,0-1 0,0-2 0,0 0 0</inkml:trace>
  <inkml:trace contextRef="#ctx0" brushRef="#br0" timeOffset="1001">366 435 7902,'4'0'1175,"2"1"-1013,-1 1 1,1 2-178,1 3 0,-1 0 1,0 2-1,-2 0-11,2-1 0,-1 1 0,0-1 0,0 2 124,0 1 0,1-3 1,-1 2-1,0-3-117,0 0 0,1 0 0,1-1 1,0 0-53,0-2 1,0-2 0,0 0 0,0-1 30,-1-1 0,1-1 0,0 0 0,0-3 62,0 1 1,0-2 0,0-3 0,0 0-33,0-1 1,-3-3-1,1 2 1,-1-1 5,0-1 0,2-1 0,-4-1 0,-1 1 17,0-1 0,-1-2 1,0 0-1,0-1 18,0 1 0,-3 0 0,-1-2 0,-3-1-4,1-1 1,-2-1 0,-1 1-1,0 1 27,1 1 0,0 2 0,1-1 0,0 2 75,0 1 0,3 0 1,0 4 78,1-1 1,1 2-107,2 0 0,0 4-50,0 0 0,0 4 0,3-2 1,2 3 52,3 0 0,3 0 0,3 0 0,1 0-11,1 0 1,1 0-1,4 2 1,1 0-79,1 0 1,0-1 0,3-1 0,-1 0-36,-1 0 0,-1 0 0,-3 0 0,0 0-80,-1 0 1,0 0-1,-4 0 1,-1 0-112,-2 0 1,-3 0-1,0 0 1,-1 0-1246,-1 0 184,-4 0 0,0 0 1271,-3 3 0,-3 0 0,0 4 0</inkml:trace>
  <inkml:trace contextRef="#ctx0" brushRef="#br0" timeOffset="1686">677 311 8597,'7'-7'157,"0"3"1,0 0 0,0 3 0,2-2-107,0 2 1,3 0-1,-3 1 1,0 0-27,1 0 0,-2 0 0,3 0 1,-1 1-3,-1 1 1,-2 2 0,-1 3 21,-1 0 1,-2 0 0,-3-1 0,0 1 28,0 0 0,-3 1 1,-2 0-1,0 2-40,0-2 1,-1 0 0,2-1 0,-2-1-33,2 1 0,-2 0 0,2 0-83,0 0 0,1-2 0,3-1 70,0 2 0,0-3 1,1 2-78,1 0 1,-1-1 0,4 0 0,0 0 59,1 0 0,1-2 0,0 2 0,0 0 19,0 0 1,0-2 0,0 2 0,-1 0-2,-1-1 0,1 1 1,-2 2-1,0-2 21,1 2 1,-4 0 0,2 1 5,-3-1 0,0-1 1,0 0 31,-3 0 1,0 0-1,-4 0 1,-1-2 6,-1 0 0,1-2 0,-2 1 0,1-1-46,0-1 0,-3 0 1,2 0-1,0 0-138,0 0 0,0 0 1,2-1-1,-1 0-248,0-2 1,4 0 0,0 2-447,0-1 0,2-4 822,1 2 0,1-6 0,1 0 0</inkml:trace>
  <inkml:trace contextRef="#ctx0" brushRef="#br0" timeOffset="2159">1029 228 7856,'-5'0'539,"1"0"-316,-2 0 0,3 0 0,-1 1 0,0 1-86,0 2 1,0 3 0,-3 0-1,1 0-5,1 2 1,-1 0-1,1 2 1,0 2 36,0 3 0,-1-2 0,2 3 0,0 0-73,-1 1 0,3 2 0,-2-1 0,1-2-83,1 0 1,2-1 0,0-2-1,0-1 30,3-1 1,-2 0 0,4-4 0,0-1-73,1-1 0,2-2 1,0 0-1,2-2-109,-2-1 0,0-1 0,-1 0 0,2-1 87,0-1 1,0-2 0,-3-3 0,0-2 105,-2 0 1,0-1-1,1 2 1,-2-2-25,0 2 1,-2-2 0,1 1 0,-1 0 144,-1 2 0,-1 0 0,-1 0 0,-1 1 99,-1 1 1,2 1 0,-2 3 0,-2-2-271,0 2 0,-3 0 1,0 1-1,0 1-562,2 1 1,-3 0 0,0 2-1,0-1-867,0 1 1424,-2-2 0,1 4 0,-2-2 0</inkml:trace>
  <inkml:trace contextRef="#ctx0" brushRef="#br0" timeOffset="2817">1367 159 7914,'-7'-6'-1383,"0"0"1907,1 2 1,-1 0 0,0-1-393,0 3 0,2 1-3,1 1 0,0 3 1,-2 1-1,3 1-208,0-1 1,-2 1 0,2 3 0,0 0 212,0 1 1,0 3 0,1 1 0,0 1 10,0 2 0,2 4 1,0-3-1,0 2 57,0-1 0,2 0 1,1 1-1,0-2-139,0 0 1,2-1 0,-3-2 0,0-1-236,1-1 1,-2 0 0,1-2 0,-1 0-220,-1 0 0,0-1 1,0-2-477,0 0 1,-1-1 866,-1-1 0,-2-2 0,-3-3 0</inkml:trace>
  <inkml:trace contextRef="#ctx0" brushRef="#br0" timeOffset="3050">1174 380 7933,'4'-7'54,"0"2"1,-2 1 36,3-2 1,3 2 0,2 1 0,1-1 584,1 3 1,4-2-1,2 1-577,2 0-107,-2 1 0,1 1 0,-3 0 0,0 0-278,-2 0 1,-1 0 0,0 0-454,-2 0 0,-2 0 739,0 0 0,1 0 0,1 0 0</inkml:trace>
  <inkml:trace contextRef="#ctx0" brushRef="#br0" timeOffset="3720">1595 338 7525,'1'6'272,"0"1"0,2-1-151,1 1 0,1 3 1,2-1-1,0 2 215,0 2 0,0 0-384,2-1 0,-1 0 0,2-3 0,-1 0-175,0-2 0,3 0 0,-3-2 1,0-1 171,-2-1 1,0-1-1,0-3 1,0 0-37,0-2 0,-1-4 0,-1 0 0,0-2 339,0 0 1,1-2-1,-1-3 1,0 0-122,0 0 0,-2 1 0,-1-1 0,-1-1 18,-1-1 0,0 1 0,0-4 0,-1 0-71,-1-1 1,-2-1 0,-3-1 0,0-1-84,1 0 0,-4 2 1,1 1-1,1 1-42,0 0 0,1 4 0,1 0 0,1 2 24,0 4 0,4 1 1,-2 2 225,2-1 0,1 0-121,0 0 1,1 3 0,2 1 139,1 0 0,3 2 1,2-1-1,3 1 20,1 1 0,1 0 0,3 0 1,3 1-125,2 1 1,2-1 0,-1 2 0,2-1-56,2 1 0,0-1 0,-1-2 0,-2 0-210,-3 0 0,2 0 0,-6 0 1,0 0-492,-3 0 1,-3 0 0,-4 0-1563,0 0 1497,-4 0 1,0 3-1,-6 1 703,-1 0 0,-5 2 0,-2-2 0</inkml:trace>
  <inkml:trace contextRef="#ctx0" brushRef="#br0" timeOffset="4294">1885 242 7916,'7'-3'148,"0"1"1,-3-1 0,1 1 0,1 0-3,2 1 0,0 0 0,1 1 1,0 0-193,0 0 1,-1 0 0,1 1 0,-1 0-2,-2 1 1,1 4-1,-1-2 130,-1 3 0,-2-1 1,-4 1 27,-1 0 0,1 1 0,-4 0 0,0-1 66,-2-1 0,1 0 0,-1 1 1,2 0-86,0-1 0,4-1 1,-2-1-1,1 0 79,-1 0 1,1-2-190,2 2 0,1-1-85,1 1 1,2 0 0,3 2 58,0-2 0,-3 0 0,1 1 0,0-1 34,1-1 0,1 2 0,-1-2 1,-1 1 17,-3 1 1,1-1 0,0 1 36,-2 0 0,0 1 0,-1 1-30,0 0 1,-3-1-1,-1-1 1,-1 0-27,1 0 1,-2 1 0,-2-1-1,-1-1 3,0-1 1,-1 2 0,1-3 0,0-1-141,-1 0 0,2-1 0,-1 0 1,2 0-52,0 0 0,0 0 0,0 0 1,0-1-891,0-1 1,1 1 1088,1-4 0,-1 0 0,2-2 0</inkml:trace>
  <inkml:trace contextRef="#ctx0" brushRef="#br0" timeOffset="4762">2230 152 8053,'-3'-3'1606,"-2"3"-1236,-1 4 1,-1 2 0,0 1 0,1 3-210,-1 1 0,0 2 0,0 1 0,0 0 37,0 0 0,0 2 0,0 1 0,1-1-111,1 1 1,0 2-1,2-2 1,0-1-89,0 1 1,1-1 0,2-2 0,0-1 3,0-1 0,3 0 1,4-3-1,1 0-125,0-2 1,2 0 0,0-2-1,1-1 71,1-1 0,-1-1 0,0-2 1,0 0-81,-1 0 0,0-1 0,0 0 0,0-3 120,-1-2 1,-2 0-1,0-4 1,-1 1 180,-1 0 1,0 0-1,-2 1 1,-2 0 28,0-1 1,-2-1 0,-1 3 0,-3 1-58,-1 2 1,-1-2-1,0 2 1,0 0-148,1 2 1,-4 1 0,0 1 0,0 0-449,0 0 0,-2 1 0,1 0 0,-2 2-1611,-1 1 1,-2-2 2063,0 0 0,-4 2 0,3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58.99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138 0 8941,'-7'3'256,"3"2"0,2 4 0,1 3-48,-2 1 0,2-2 0,-1 2 0,1 0-49,1 3 1,0 1 0,1-2 0,1 2-60,0 0 0,3 2 0,-3 1 1,-1-1 9,0-1 0,-1-2 0,0 2 0,0-1-207,0-2 1,0 0-1,0-2 1,0-1-951,0 0 1,1-4 0,1 1-1042,0-1 2088,0-1 0,-2-3 0,0-1 0</inkml:trace>
  <inkml:trace contextRef="#ctx0" brushRef="#br0" timeOffset="233">0 214 8241,'7'0'368,"-2"0"0,-1-2 1,2 0 149,0 0 1,1 1-379,3 1 9,0 0 0,4 0 1,0 0-1,0-2 0,0 0-189,2 0 0,0 1 0,1-1 0,0 0-415,-1 0 0,-3 1 1,0-1-1,-3 0-1651,0 0 2106,3-1 0,-3-1 0,4-3 0</inkml:trace>
  <inkml:trace contextRef="#ctx0" brushRef="#br0" timeOffset="642">331 62 8619,'7'-3'0,"1"0"267,1-1 0,2-2 0,3 3 0,0 0-134,2 0 0,0-1 0,1 1 27,0 2 0,2 0 1,-3 1-1,-1 0 1,-1 0 41,-3 0 0,2 3 1,-5 2-47,-2 1 1,-2 1-1,-4 3 1,-1 0-60,-1 1 0,-4 2 1,-4-1-1,0 3 8,0 1 1,-2 1-1,2-2-42,0 1 0,-1 1 0,-1-4 0,3 1 0,2 0 46,0 0 0,2-4 1,1 0-1,1 0 21,2-1 0,0 0 1,2-3-1,1 0 22,3-2 1,1 0 0,1 1-1,0-1-2,2-1 0,2 0 0,3-3 1,1 0 55,1 0 1,-1 0 0,3 0-477,-1 0 149,2-4 0,-5 3 0,2-3 0,-1 0-529,-1 0 1,-3 3-1,-2-1 1,-2 1-2071,0 1 2720,-3 0 0,2 3 0,-2 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6:44.867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8 380 8052,'-4'-1'370,"2"-1"1,1 0-1,2-2 1,1 1-161,3 2 1,3 0 0,2 0 0,1 0-229,1-2 1,4 0-1,2 2 1,0-1-210,0 0 1,1 1-1,1-1 1,-1 0-178,-1 0 0,-2 1 1,0 1-1,-2 0-88,-3 0 1,-1 0 491,-3 0 0,0 0 0,0 0 0</inkml:trace>
  <inkml:trace contextRef="#ctx0" brushRef="#br0" timeOffset="366">49 580 7836,'7'0'183,"0"0"0,1 0 44,1 0 1,2 0 0,2 0-1,1 0 1,0 0 0,1-1-263,1-1 0,-1 1 1,3-1-1,-1 1-273,-2 1 1,-1 0 0,0 0 0,0 0-222,0 0 0,-1 0 529,-2 0 0,2 0 0,-2 0 0</inkml:trace>
  <inkml:trace contextRef="#ctx0" brushRef="#br0" timeOffset="15939">732 180 8319,'-3'0'-513,"0"-1"851,3-1-457,0 1 0,0-3 1,3 3-1,1-2 121,2 2 1,0 0-1,0 0 1,2 0 103,-1-2 1,4 1-1,0 2 1,2 0-37,1 0 1,3 0 0,2 0-1,1 0 21,0 0 0,2 0 0,1 0 0,1 0-3,1 0 0,2 0 1,0 0-1,3 0-10,2 0 0,0 0 0,3 0 0,1 0-24,1 0 0,0 0 1,-2-1-1,1 0 12,1-2 0,4 1 0,-1 1 0,0 0-8,1-1 1,-3-1-1,1 2 1,1 0-14,1-1 1,0-1-1,0 3 1,0-2-57,-2 0 0,3-1 0,-1 0 1,4 0-38,0-1 0,5-2 0,-2 1 1,2-1 13,1-1 0,-2 0 1,3 0-1,-3 1 111,0 1 1,1 0 0,-6 2-1,1 0 111,-2 0 1,-2 0-1,2 1 1,-2 0-25,-2 0 0,-3 1 0,4-1 0,-1 0-90,-1 0 0,2 2 0,-4-1 33,-2-1-83,3 1 0,-4-2 0,6 3 1,1-1-7,1-1 1,-1 1-1,0-1 1,3 1 114,2 1 0,-1-2 1,1-1-1,0 2 10,0 0 1,-4 0 0,0 0 0,-2-2-49,-1 2 0,-3-2 0,0 0 0,-1 1-86,-1-1 1,-5 2 0,-1-1 0,-2 1-79,0 1 1,-3 0-1,1 0 1,-2 0-701,-3 0 0,-1 0 0,-4 0 0,-2 0-1585,-1 0 2354,-3 0 0,-6 3 0,-2 1 0</inkml:trace>
  <inkml:trace contextRef="#ctx0" brushRef="#br0" timeOffset="18502">1022 594 7835,'0'-7'242,"0"3"0,0 0 74,0 2-135,0 1-11,0-2 1,0 9-81,0 0 0,3 4 1,0-1-1,1 2 34,1 2 1,-1 1 0,0 0 0,2 0-78,0 0 0,3-3 0,0 0 0,0-1-55,-2-2 1,0-1-1,0-2 1,0-1 50,0-1 1,0 0 0,0-3-1,0 0 35,0 0 0,-3-1 1,0-1-1,0-4-5,0-2 1,0-1-1,1-1 1,0-1-52,0 0 0,-2 0 0,0-3 1,-1 0 14,1 0 0,-1 0 0,-2-2 0,0 0-25,0 1 0,0-2 0,0 1 0,-1 0-17,-1-1 1,1 2 0,-2-3 0,0 0-8,-2 1 0,2 1 0,0-2-157,0 1 168,2 1 0,-2 2 1,1 1-1,0 1-12,0 0 0,1 4 0,1-1 0,0 1 176,0 1 0,1 3-30,1-1 1,0 3 0,3 0 0,1 1 54,2 1 0,1 0 1,5 0-1,3 1 12,2 1 0,2-1 0,0 1 0,-1 0-45,1 0 1,2-1-1,1 1 1,0-1-270,-1-1 0,0 0 0,-5 0 0,-1 0-170,0 0 0,-6 0 0,2 0-288,-3 0 1,-2 0-1948,1 0 428,-4 0 2091,-2 3 0,-3 1 0,0 3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04.65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97 111 8216,'-4'0'151,"-1"0"95,0 0 0,1 0 0,-1 0 0,1 1-73,0 1 0,-2 0 0,1 3 0,-1-1-123,-1 0 1,1 2 0,1-1 0,0 0 93,0 0 0,1 1 0,0-2 0,0 3 2,0 0 1,3-1 0,-2 2-117,3 1 1,0-1 0,3 1 0,1-1-40,2-1 0,2 0 1,1 0-1,3-1 33,1 1 1,1 0 0,-1 0 0,1 0-4,0 0 1,0 0 0,-1 0 0,-1 0-27,0 0 1,-4-1 0,1 1 0,-1 0-32,-1 0 1,-3 0 0,-2 0-46,-1 0 1,-1 0 0,0 0 68,0 0 0,-3-1 1,-2-1-1,-1-1 25,-1-1 0,-1 2 0,0-3 0,-2 0 51,-1 1 1,0-2 0,-3 1 0,0-1 124,0-1 0,3 0 1,0 0-1,1 0-111,2 0 0,0-2 0,2-1 0,1-1-166,0-1 1,3-2 0,0 0 27,1 1 1,4-4 0,2 1 0,1 0-48,1-1 0,2 2 0,1-3 0,0 0 23,0 0-1,2 1 1,-2-3 0,0 2 46,0-1 1,0 1 0,-2 0-1,1 0 20,0 1 0,-2-1 0,0-1 1,0 2 13,0 0 1,-2 3 0,-2-2-1,1 1 59,-3 1 0,0 0 1,-1 0 23,0 0 0,-3 3 0,-2 0 0,-2 1-47,-2 1 1,1-1 0,-3 1 0,0 0-4,0 2 0,1-3 0,-3 1 0,2 0-137,-1 2 0,2 0 1,0 0-1,2 0-450,-1 0 0,1 3 0,-1 1-1303,1-1 1861,4 4 0,-2-4 0,2 4 0</inkml:trace>
  <inkml:trace contextRef="#ctx0" brushRef="#br0" timeOffset="355">442 194 8056,'7'0'328,"0"-1"1,0 0 0,1-1-55,1 0 1,2-1-1,3 0 1,-1 0-303,1 0 0,0 1 0,0 2 0,0 0-286,2 0 0,-1-3 0,0 1 0,-2 0-68,-1 2 1,-4 0 0,1 0 381,-1 0 0,-4-3 0,-1-1 0</inkml:trace>
  <inkml:trace contextRef="#ctx0" brushRef="#br0" timeOffset="772">691 49 8122,'10'-3'-104,"1"-1"1,0-3 0,1 1 0,1-1 273,2 0 0,0 3 0,3 1 1,-1 1 282,-2-1 0,0 1 0,-2 2 0,-2 1-256,-2 1 1,-1 2 0,-2 3 0,0 0-192,-2 0 1,-2 3 0,0 1 0,-2 2 78,-2 1 1,-2 0-1,-3 0 1,0-1 4,0 1 0,0-1 0,1-1 0,1 0 63,0 0 0,1 1 0,-3 0 1,3-1 4,2-3 1,-1 1-1,0-1 1,2 0 7,0-2 1,1 0 0,1 0 32,1 0 0,3-1 1,3-1-1,2-3-15,1-1 0,0-1 0,3 0 0,0 0-126,0 0 0,0-1 0,2-1 0,0-1-88,2 0 0,-3 1 1,1 0-1,-1 1-467,-1 1 1,-3 0 0,0 0 0,-1 0-494,-1 0 1,-5 1 0,-1 1 989,0 3 0,-2 1 0,2 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08.09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49 7792,'0'-7'363,"1"1"0,1 0 0,2 3-209,3 0 0,2-2 0,0 2 1,0 0-124,1 0 1,-1 0 0,1 1 0,1 0-102,0 0 1,-2 2 0,2 0-1,-1 0-99,-2 0 1,0 0 0,-1 0-1,0 0-119,0 0 1,-3 0 0,1 0 287,0 3 0,1 0 0,1 4 0</inkml:trace>
  <inkml:trace contextRef="#ctx0" brushRef="#br0" timeOffset="316">21 208 8083,'4'0'83,"2"-1"1,0-1 410,2 0 0,0-3 1,2 1-1,0-1-185,1 1 1,0 1 0,1-1 0,0-1-187,1 1 0,1-2 0,2 2 1,0-2-300,-1 2 1,0 0 0,-1 4 0,-1 0 78,-2 0 1,0 0-1,-3 0 1,1 1 96,-3 2 0,1 0 0,-3 4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23.020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0 290 7554,'0'-4'556,"4"-2"-386,0 2 0,2-2 0,1 1 1,0 1-62,0 1 0,0-2 0,0 1 0,0-1-263,3 1 1,-3 1 0,3-1-1,-3 1-264,0 2 1,0 0-1,-1 0-641,-1-1 1059,-2 1 0,-3-2 0,0 3 0</inkml:trace>
  <inkml:trace contextRef="#ctx0" brushRef="#br0" timeOffset="309">21 387 7889,'3'-4'-348,"-1"0"0,2 3 617,2-2 0,-2 0 0,0 2-239,2-2 1,0 1-149,1 2 0,0-1 1,-1 0-90,1-1 1,-2-1 0,-1 2-1,0 0 207,-1-1 0,-1-1 0,1 3 0</inkml:trace>
  <inkml:trace contextRef="#ctx0" brushRef="#br0" timeOffset="882">318 0 7996,'-5'0'-111,"1"0"0,1 3 1,-1 0 124,-1 1 0,-2 0 1,0 4 57,1 1 0,-1-1 0,1 3 0,0 0-35,2 0 1,-1-2 0,-1 2 0,0 2 47,2 0 1,2 0 0,0 1 0,1 0-29,1 0 0,-2 0 0,0-1 0,0 1-88,1-3 0,1 1 0,0-2 0,0 0-8,0 0 0,3-1 1,0-2-1,1-3 28,1-2 1,-1 1 0,0 0 0,2-2 76,0 0 1,1-1 0,0-1-1,0 0 17,-1-2 0,-1-2 1,-1 1-1,-1-3-9,-1 0 0,1 3 1,-1-1-1,-1 0 37,0-1 1,-1-1 0,0 0-1,0 0-15,0 0 0,-1 0 0,0 0-58,-1 0 0,-4 4 1,2 0-61,-3 3 0,3-3 0,-1 1 0,0 0-117,-1 2 0,-1 2 1,0 0-1,0 1-1141,0 0 1280,0 0 0,0 4 0,0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21.402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0 311 6849,'4'-6'541,"0"1"-433,2 0 1,-1 3 0,0-2 0,-1 0-26,0 1 1,2 0 0,-1-1-129,1 1 0,1-2 0,0 1-130,0 0 1,-1-1 0,1 3-250,0 0 1,-2-1-106,-1 1 529,1-1 0,2 0 0,0-1 0</inkml:trace>
  <inkml:trace contextRef="#ctx0" brushRef="#br0" timeOffset="333">56 394 7985,'6'-1'0,"-1"0"0,0-2 0,0 0-32,1 0 0,-1-2 0,0 2 1,0 0-33,1 0 0,1-2 0,0 2-43,0-1 1,0 2 0,0-2-1,-1 0-107,1 1 1,-2 0 0,0-1-312,0 1 525,-2-2 0,3 1 0,-2-3 0</inkml:trace>
  <inkml:trace contextRef="#ctx0" brushRef="#br0" timeOffset="886">318 1 8112,'-5'1'-30,"2"1"1,-1 2-33,0 3 1,0 0 0,-1-1 0,0 1 105,0 0 0,-1 3 1,1 2-1,0 1 47,0 1 0,2 2 1,0 0-1,1-1 22,-1 0 0,1-2 0,2 1 0,1-1-116,1-1 1,0 0 0,2-3 0,1 0 3,-1 1 1,2-2-1,-2 1 1,3-3-46,2-2 0,-1-2 0,2 0 0,-1-1 27,0-1 1,1 0 0,-1-1 0,0 0 25,0-2 0,-3-2 0,0 0 1,-2-1 59,-1-1 1,0 0-1,-2 0-1,2 1 1,-1-1 0,-3 0-1,0 0 5,-2 0 0,-1 2 0,1 2-90,-1-1 1,-1 0 0,-2 2-1,1-1-153,2 0 0,-3 2 1,3-1-1,-2 1-70,-1 1 0,2 0 0,1 0 1,-2 0-313,0 0 0,-1 1 552,0 1 0,-3 2 0,0 3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31.603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139 49 7755,'0'-5'273,"1"1"-135,1 1 1,0 1 0,2 1 0,1 0-67,2-2 0,0 1 21,-1 2 0,1 0 1,0 0-1,1 0-44,1 0 0,-1 0 1,2 0-1,-1 0-6,0 0 0,0 0 0,-2 0 14,0 0 1,-2 2 0,-1 2 0,-1-1-43,-2 3 1,0-2 0,-2 0-1,0 2 32,-2 0 1,-2 1 0,0 0 0,-1 2-37,-1 0 0,1 0 0,1-2 0,0-1-19,0-1 1,1 1 0,0-2-7,1 3 0,-1-3 18,1 1 0,2-1 1,3 0-6,3-1 1,1 0 0,1 0-1,0 0 46,-1 0 0,4 1 1,-1-1-1,0 1 93,1-1 1,-2 2 0,3-1-57,-1 0 1,-1 2 0,-2-2-1,-1 3 1,0-1 21,-2 1 0,-2 0 0,0 0 0,-1 0-1,-1 0 0,-1 0 0,0 0 0,-2 0-61,2 0 0,-3-3 1,-1 1-1,-1-1-57,-1 0 1,2 0-1,-1-2 1,-2 0 45,1-1 0,-2 0 0,1-1 0,-2 0-194,2 0 0,0 0 0,1 0 0,1-1-254,-1-1 1,0 1 0,0-3-1,0 0-2110,0 0 2527,3-1 0,-5-5 0,1 0 0</inkml:trace>
  <inkml:trace contextRef="#ctx0" brushRef="#br0" timeOffset="469">470 7 7928,'7'0'86,"0"0"0,0 0 264,0-3 1,0 3 0,0-3 0,0 3-271,-1 0 0,1 0 1,0 0-1,0 0-32,0 0 1,0 2 0,-1 1 0,-1 1 71,0 1 1,-3-1-1,0 1 1,-1 1-60,-1 2 1,0 0 0,-1 2 0,-1 0 52,-3 1 0,-1 2 0,-1 1 0,0 0-8,0 0 0,-1-1 0,0 1 0,-1 0 24,0 0 1,2-3 0,1-2 0,0-1 73,2-2 1,2 1-183,0 0-35,1 0 1,1-2-9,0-1 42,0-2 1,4 2 0,2-3 7,2 2 1,2-1 0,0-2 0,1 0-1,2 0 0,-1-1 1,-1 0-1,1-2-205,-2 2 0,3-1 0,-3 1 0,0-2-254,0 2 1,-1 0 0,-2 1-1,0-1-731,-1-1 1,1 1-321,0-1 1192,0 1 1,-2 1 288,-1 0 0,-2 3 0,1 1 0</inkml:trace>
  <inkml:trace contextRef="#ctx0" brushRef="#br0" timeOffset="950">42 456 7923,'1'-4'659,"1"1"0,3 1-386,1 0 1,4-1 0,2 3 0,4-2-20,2 0 0,5-4 0,2 2 1,3 0-33,2-1 1,2 1-1,4-3 1,1 0-118,-1 0 1,-1 0-1,0 1 1,-1 1-90,1 0 0,-4 3 0,-2-2 0,-3 1-294,-3 1 1,-4 1 0,-3-1-1,-2 0-240,-3 0 0,-1 2 0,-3 0-573,0 0 1,-3 0-276,-2 3 1366,-4 0 0,-2 4 0,-3 0 0</inkml:trace>
  <inkml:trace contextRef="#ctx0" brushRef="#br0" timeOffset="1700">1 760 8605,'0'7'0,"0"0"83,0-1 0,1 1 0,0 0 0,2 1 3,1 1 0,1 0 0,1 1 1,-1 1-25,0 0 1,-1-3-1,3 1 1,-2-1-79,-1-1 0,0-2 1,2-2 111,-2 1 0,1-2-22,2-2 1,0-3 0,-1-2 0,-1-2-57,0-2 0,-1 1 0,1-4 1,-1 0-26,-1-1 0,0 1 1,-1-2-1,0 0-5,-1-1 0,0 1 1,-1-1-1,0 0-5,0-1 0,-2-3 0,-1 3 0,-1 1 60,-1 0 0,1 2 0,0 0 1,0 1 58,0 3 1,3-1-1,-2 1 125,0 0 0,2 2 23,-2 0-198,3 3 0,0 0 0,3 2 0,1-1 43,3 0 0,2 1 0,1-1 0,1 1-54,4-1 1,-1-1 0,5 1-1,-1 0-34,0 0 0,2-1 0,-2 3 5,2-1 0,-2-3 1,0 2-1,-1 0 1,-2 0-178,0 1 1,-1 1 0,-1-1 0,-2 0-701,-2 0 1,-1 2-207,-1 0 1,-3 0-190,-2 3 1260,-1 0 0,-4 4 0,-1 0 0</inkml:trace>
  <inkml:trace contextRef="#ctx0" brushRef="#br0" timeOffset="2375">311 629 7782,'-3'3'236,"0"4"1,-2-4 0,0 2-138,0 0 1,0-1 0,-1 3 0,2-1 25,-2-1 0,2 1 0,1-1 0,-1 1 112,0 1 1,2 0 0,0-1-137,1 1 0,4-2 0,1 0 1,2 0-17,1 1 0,-2 1 0,5 0 0,-1 0-41,0 0 1,3 0-1,-3-1 1,-1 1-64,0 0 1,-1 2-1,0 1 1,0-2-59,0 0 0,-1-1 1,-1 0-1,-1 0 35,-1-1 1,-1 1-1,-2 0 1,0 0-12,0 0 0,0 0 35,-3 0 0,-1-1 1,-2-1 37,-1-3 0,0-1 0,0-1 0,-1 0-35,-1 0 0,1 0 0,-1-1 1,1-1-82,-1-3 0,1-1 1,-1-1 76,4 0 1,-1 0 0,2-1 0,0 0-1,2-2-50,1-1 1,1 3 0,0-2 0,1 1-82,1-1 1,2-1 0,4 2 0,0 0 84,1-1 0,4 1 1,-3-2-1,2 1 374,-1-1 1,1 3 0,1-2 0,-1 0-406,0 1 1,-3-1 0,2 2 0,-1-1 61,-2 0 1,-1 1 0,-2 2 0,-1-1 166,-1 0 1,0 2 76,-3 1 0,-1 0-269,-2-1 0,0 2 0,-5 3 0,-1 0 0,-2 0-31,0 0 1,-2 0-1,2 0 1,-2 0-104,-1 0 0,2 1 0,2 0 0,0 2-299,1-2 1,2 2 0,0 0 491,0-2 0,3 3 0,1 0 0</inkml:trace>
  <inkml:trace contextRef="#ctx0" brushRef="#br0" timeOffset="2627">505 739 7762,'7'0'59,"0"0"1,-1 0 0,1 0 264,0 0 1,1 0-1,0 0 1,2 0-339,-2 0 1,0 0-1,-1 0 1,-1 0-809,1 0 1,0 0 821,0 0 0,-3-3 0,-1-1 0</inkml:trace>
  <inkml:trace contextRef="#ctx0" brushRef="#br0" timeOffset="3075">712 608 7780,'7'0'282,"0"-1"1,-1 0-1,1-2 57,0 2 1,0 0 0,0 1 0,0 0-156,0 0 1,-2 0-1,-1 1 1,1 1-31,-1 3 1,1-1 0,-3 0 0,0 2-20,-1 0 1,-1 1 0,0 0 0,-1 2-9,-2 0 1,0 0-1,-2-1 1,0 0-51,0 1 1,-1 1-1,-1-1 1,1 0 26,1-1 0,-1 0 0,2-1 0,0 0 74,2 0 1,1-3 0,-1 1 84,0 0 1,-1 1-87,3 1 0,1-2 0,2-1 8,1-1 1,2 1 0,1-1 0,0-2-131,0 0 0,2-1 1,1 0-1,0 0-154,0 0 1,0 0-1,-1 0 1,2 0-36,0 0 1,1 0 0,-2 0 0,0 0-289,0 0 0,-1-1 0,-2 0 0,0-2-2356,0 2 2778,-3 0 0,-1 1 0,-3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39.696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394 1 7962,'-4'0'207,"1"0"1,4 0 0,1 0-81,3 0 0,1 0 1,1 0-1,1 0-43,1 0 0,1 0 0,3 0 0,0 0-57,1 0 1,2 0-1,-3 1 1,-1 0-93,0 1 1,-4 4-1,0-2 1,-2 3 78,-4-1 0,-1 1 0,-1 1 1,0 1-121,0 0 1,-3 1-1,-2-2 1,0 1 96,0 0 0,-1-1 1,2 1-1,0-1 31,-1-2 1,3 1-1,-2-2-5,1 1 0,1-2-4,2 1 0,0-3 1,0 2 64,3-1 0,0 0 0,4-1 0,0 0 5,0 0 1,0 1 0,1 0-1,0 0 8,1 0 0,1 2 1,-4 0-10,1 1 1,-2-1-1,-1-1-10,-1 2 1,-1 0 0,-2 1 130,0 0-194,0-1 0,-3 1 1,-1 0-1,0 0-9,-1 0 1,-2 0 0,-2 1-1,1 0-59,0 1 1,0-2-1,0-2 1,-2 0-57,-1 1 1,3-1 0,-2-1 0,2-1-158,-1-2 0,1 0 1,-1-1-347,1 0 0,2-3 0,1-2 618,0-1 0,0-4 0,-1 0 0</inkml:trace>
  <inkml:trace contextRef="#ctx0" brushRef="#br0" timeOffset="441">718 49 8109,'4'-4'94,"-1"-1"1,4 3 0,0 0 393,0 1 1,2 1 0,1 0-1,0 0-345,0 0 0,2 0 0,-3 0 0,0 1-164,1 1 1,-3 0-1,1 3 1,-4 0-39,-1 1 1,0 2 0,-3 0 0,0 2-11,0 1 1,-3 0-1,-3 3 1,-1 0 107,-3 0 1,0 0-1,2-1 1,-1 1 37,0 0 1,2-1 0,0-1 0,3-3 56,2-2 0,-2 3 0,2-1-42,1-1 1,2-2 0,2-2 0,1-1 1,1-2 0,2 0 0,0-1 0,-1 0-22,1 0 1,3 0 0,1 0 0,1 0-54,-1 0 1,-2-1 0,3 0-1,-1-2-299,0 2 1,1-1 0,-3 1 0,0-2-308,-1 2 1,-2 0-1,1 1-192,0 0 0,-2 0 19,-1 0 760,-2 3 0,-2-2 0,-4 2 0</inkml:trace>
  <inkml:trace contextRef="#ctx0" brushRef="#br0" timeOffset="1110">28 574 8881,'5'-3'180,"-1"1"1,1 0 0,3 2 0,1 0 99,2 0 1,6-3 0,1-1 0,3-1 74,2-2 0,4 1 0,3-3 0,3 1-105,5-2 0,1 2 1,7-3-1,1 1-119,0 2 1,0-2 0,1 0 0,1 0-9,0 0 1,2 0 0,-1 2 0,-2-2-106,-1 2 1,-1 0 0,1 2 0,-3 1 24,-2 0 0,-7 4 1,0-2-1,-2 2-47,-4-1 0,-3 1 0,-5-2 1,-3 3-155,-3 0 1,-4 0-1,-2 0-1415,-1 0 895,-4 0 1,-2 0-1,-4 2 1,-4 2-502,-2 2 1,-1-1 1178,-2 5 0,-7 0 0,-3 1 0</inkml:trace>
  <inkml:trace contextRef="#ctx0" brushRef="#br0" timeOffset="2049">1 919 7887,'0'-4'270,"0"6"0,3 6 66,1 2-262,-1-2 0,4 5 1,-3-2-1,2 0-144,-2-2 0,2 1 0,-1-1 0,1 0 45,1-2 0,-3 0 1,1-1-1,0 0 95,-1-2 0,2-2 1,-2 0-9,2-1 0,-1-1 0,0 0 11,0 0 0,-1-3 0,0-2 0,-1-1-49,1-1 1,-1 0-1,0-2 1,1-1-38,0-1 1,-2 0-1,2-3 1,0 0 15,0-3 0,-2 2 0,2-3 1,-1-1 15,-1 2 0,-1-2 0,1 2 0,0 0 40,0 0 1,-2 0 0,0 2 0,-2-1-25,0 0 1,-3 4 0,2 1 0,0 1 187,0 2 1,-2 0 177,3 1-285,0 0 1,2 3-79,0-1 1,3 4 0,1-2 0,3 3-8,-1 0 0,2-3 0,1 1 0,0 0-70,2 2 1,0 0-1,0 0 1,-1-1 9,0-1 0,0 1 0,3-1 1,-3 1-225,0 1 1,2 0 0,-3 0 0,-1-1-55,0-1 1,-1 1-1,0-1 1,0 1-243,0 1 1,0 1 0,0 0 167,-1 1 1,-1 3 0,-1-2 380,-1 1 0,2 1 0,-1 1 0</inkml:trace>
  <inkml:trace contextRef="#ctx0" brushRef="#br0" timeOffset="2782">415 753 7784,'-7'0'-72,"0"0"0,0 0 0,0 1 186,0 1 1,0 0-1,0 2 1,1 2-78,2 0 1,-2 2 0,1 0 0,0 1 12,0 0 0,0 1 1,2-1-1,2-1 57,0 0 1,1-1-1,1 0 23,1 0 0,4 0 0,4-1 0,1 1-26,1 0 0,1 0 1,2 0-1,0 0-39,1 0 1,0 0-1,-2 0 1,-1 0-8,-1-1 0,-2 1 0,-3 0 0,0 0-110,-1 0 1,-2 0-1,-1 0 1,-3 1 3,0 1 0,0-2 0,-3 3 0,-1-3 2,-2 0 0,-1 0 0,0-1 0,-1 0 50,-1-2 0,1-1 0,-2 0 1,1 0 10,0-1 1,-3-1 0,3-2-1,1-1-14,0-3 1,0-1 0,0-1 0,2 0-25,0 0 1,3 0-1,0-2 1,2-1-15,1-1 1,4 2-1,0-2 1,2-2 30,1 0 0,2 2 0,1-1 0,1 0 49,1-1 0,-1 0 0,1 1 0,-1 0 47,0 0 0,0 0 0,-3-1 0,1 2-65,0-1 0,-4 2 0,-1 0 1,-1 1-8,-2-1 1,0 3 0,-1 3-31,0-2 0,-1 1 0,-1 0-25,-2 3 1,-3-1 0,1 1 0,-1 0-19,0 2 1,-2 2 0,-1 0-1,-1 0-70,-1 1 0,-1-1 1,1 3-1,1 0-52,1 1 1,-1-1 0,2-1-1,0 1-647,1-1 0,2 2 824,-1-2 0,0 3 0,0 0 0</inkml:trace>
  <inkml:trace contextRef="#ctx0" brushRef="#br0" timeOffset="3027">649 877 7804,'7'-3'0,"0"0"310,0-1 1,1-2 0,0 2 0,2 0-66,1 2 1,0-1-1,3 0 1,-1 2-462,-1 0 0,0 1 1,-3 0-429,0 0 0,-2 1 282,-3 1 362,-1-1 0,-3 5 0,0-2 0</inkml:trace>
  <inkml:trace contextRef="#ctx0" brushRef="#br0" timeOffset="3433">857 739 7804,'9'-3'0,"2"-2"60,0-3 0,2 0 1,-1-1-1,1 2 406,0 2 1,1 0 0,-1 2 0,-1 2-229,-3 0 1,-1 1 0,-2 1-104,-2 1 0,-1 2 0,-3 4 0,0 0-42,-3 1 1,-1 4-1,-2-2 1,-1 2-101,0 1 1,0 0 0,0 0 0,0-1 13,0 1 1,-2 0 0,0 0 0,0 0 84,2-1 1,0 0 0,1 0 0,1-3 137,3 0 0,1 0 1,1-1-122,0 0 1,3 0-1,2-3 1,2 0 73,2-2 0,1-2 0,5 0 0,0-1-158,1-1 0,3 0 0,-3 0 0,0-1-36,1-1 1,-2 0 0,1-2 0,-2-1 50,0 1 1,0-1 0,0 2 0,-1-1-393,1-1 0,-3 2 1,-2 0-1,-1 0-1091,-1 1 0,-3 0 1443,1 2 0,-7 0 0,2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47.68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1 383 7914,'0'-4'-246,"3"2"1,-2 2-92,4 2 387,-4-1 1,3 3 0,-2-2-1,3 1 67,1 1 0,1-1 1,0 3-1,1-2 9,1 2 1,-1 0-1,4 1 1,-1-1-59,0-2 0,2 3 0,-1-3 0,1 2-94,0-2 1,0 2-1,0-3 1,-2 0-73,1 3 1,1-2 0,-1 0 0,-1 1-56,-1-1 0,-1 2 0,-2-2 0,0 0-39,0 1 0,-3-3 0,0 3-617,-1 0 809,-1-2 0,2 0 0,-1-3 0</inkml:trace>
  <inkml:trace contextRef="#ctx0" brushRef="#br0" timeOffset="449">228 363 7813,'-3'-4'335,"2"1"-367,-4 3 1,3 2-1,-3 1 1,0 2-111,-1 2 0,-1 0 1,0 3-1,0 0 159,0 2 0,-2 0 0,-1 0 0,0 0 17,0 0 0,0-1 0,2-1 0,-2 1-35,2 0 1,0-2 0,1 3 0,0-1-771,-2 0 771,4-1 0,-7 0 0,4 1 0</inkml:trace>
  <inkml:trace contextRef="#ctx0" brushRef="#br0" timeOffset="1233">380 356 7125,'1'-4'54,"1"2"40,-1 1 0,2 2 0,-3 1 10,0 2 1,2 0 0,1 1 0,-1 0-24,1 1 0,1 1 0,3 0 0,0 0-17,0 0 1,-1 0-1,1 0 1,1 0-53,1 0 0,-1-1 0,1-1 0,-1-1-47,-1-1 0,0-1 1,0-2-1,-1 0 24,1 0 1,0 0 0,-1 0-1,0-2 47,-2 0 1,1-4-1,1 2-22,-1-2 1,-2 1-1,-3 0 1,2 0-9,0-1 1,1-4 0,-3-1 0,0 0-15,0-1 1,0-2-1,0-2 1,0 1 69,0 0 0,0 2 0,0-1 1,0 0-8,0 0 1,0 0 0,0 1 0,-1-1 42,-1 0 0,0 2 0,-2 2 0,1 0 73,2 1 0,-2-1-80,0 1-57,1 0 0,2 2 0,1 0 0,1 0-39,3 0 0,1 3 0,1-1 0,0 1 37,-1 0 1,1-2 0,1 3 0,0 0 5,2 0 0,2-1 0,-1 0 0,2 1-5,1 0 1,0 0 0,0 2 0,0-2-80,-1 2 1,2-2 0,0 0 0,1 0-64,0 0 1,-2 0-1,-1 1 1,0 0-415,-2 0 0,-2 1-365,0 1 0,-2 1 888,-3 1 0,-1-1 0,-3 8 0,0-1 0</inkml:trace>
  <inkml:trace contextRef="#ctx0" brushRef="#br0" timeOffset="1866">787 204 7884,'-7'1'309,"1"0"-297,-1 1 0,0 3 0,0-2 1,1 1 37,1 1 1,-1 1-1,1 1 1,0 0 48,0 0 0,0 0 1,3 1-78,0 1 0,1-4 0,1 2 0,1-1-32,2 0 0,1 1 1,5 0-1,1 0-35,0 0 1,-1-2-1,2-1 1,0 2 51,0 3 0,-3-3 0,1 2 0,-1 1-15,-1-1 1,0-1 0,-1 0-1,-1 0 15,-3 0 1,-1 2 0,-1 0 0,0 0-8,0-2 1,-3 0 0,-1 0 0,-1 0 10,1 0 0,-1-1 0,-2-1 0,1-2 2,1 0 1,-1-2 0,2 1 11,-3-1 1,1-4 0,1-2 0,1-1 1,1-1 1,1-1-1,2 0 1,0-2-24,3-1 1,1 1-1,3-3 1,2 2-17,0-2 0,3 0 0,-1-3 0,0 0 11,1 1 1,-1 0 0,2 1-1,-1 1 9,-3 2 1,0-1 0,-1 2 0,-2 1 111,0-1 0,-3 3 0,0-3 236,-3 3 1,0 0-255,-3 0 0,0 3 0,-4 2 0,-1 1-87,-1 1 1,0 0 0,-1 0-1,0 0-138,1 0 0,-2 1 1,1 0-1,-1 2-300,2-2 0,-1 2 0,1 0 0,0 0-614,1 0 1037,2 3 0,-4-5 0,-1 2 0</inkml:trace>
  <inkml:trace contextRef="#ctx0" brushRef="#br0" timeOffset="2111">967 363 7911,'8'0'0,"0"-1"0,2-1 416,1 0 1,0-1-1,3 1 1,1 0-279,1 1 0,-2 0 0,2 1 0,-3 0-681,-2 0 0,-2 0-996,0 0 1539,-5 0 0,-4-3 0,-3-1 0</inkml:trace>
  <inkml:trace contextRef="#ctx0" brushRef="#br0" timeOffset="2808">1098 211 7847,'4'-3'821,"2"-1"-830,-5 0 0,2 4 0,-3 5 1,0 2 49,0 2 0,0 1 1,0 4-1,0 0 36,0 0 1,0 0-1,0 0 1,0 2-55,0 0 0,0 0 1,0-2-1,-1-1-61,-1 1 1,1-1 0,-2 0 0,1-3-144,-1 0 1,-1-1 0,1-2 0,1 0-527,-1 0 1,2-2 706,-1-1 0,1 1 0,1 2 0</inkml:trace>
  <inkml:trace contextRef="#ctx0" brushRef="#br0" timeOffset="3183">1022 370 7847,'1'-5'-55,"1"0"0,2 3 1,4-2-1,1 1 197,2 2 0,1-2 0,1 0 250,1 2-334,2-3 1,-2 3 0,-1-1-1,0 1-245,-1 1 0,0 1 0,-3 0 0,0 2-222,-1-2 1,-2 2 0,1 0-418,0 1 826,0-2 0,0 1 0,0-3 0</inkml:trace>
  <inkml:trace contextRef="#ctx0" brushRef="#br0" timeOffset="3628">1291 211 7840,'7'-5'0,"0"1"23,0 1 1,2 1 0,0 2 0,0 0 271,-2 0 1,0 0 0,0 0-279,0 0 0,-1 3 0,-1 2 0,-3 2 18,-1 2 1,-1-1 0,-1 4 0,0 0 31,-2 1 0,-2 1 1,1 0-1,0-1 4,2 1 1,-1-1 0,1 0 0,-1-3-44,0 0 1,3 2 0,-3-2-1,2 0 13,1 0 1,0-1 0,0-2 11,0 0 0,4-3 1,0 0 90,2-1 0,0-1 1,0-2-1,1 0 1,1 0 0,2 0 0,0-2 0,1-1-70,1-1 1,1 2-1,1-2 1,0 0-16,0 0 1,-1 2 0,1-2 0,-1 1-457,-1 2 1,-2-2 0,-3 0 0,-1 2-2194,1 0 2589,-3 1 0,-4-3 0,-4-1 0</inkml:trace>
  <inkml:trace contextRef="#ctx0" brushRef="#br0" timeOffset="3908">1526 52 7898,'7'-5'103,"0"1"0,0 2 0,3 1 1,2 2 265,3 4 1,4 4 0,3 3-1,2 1-36,0 0 1,-2 2-1,1 0 1,-4 3-275,-3 2 0,-2-1 0,-3 6 0,-2 0-122,-1 3 1,-4 1-1,-2 1 1,-2 0-310,-2-1 1,-5-1 0,-5 0 0,-4-1-110,-2 1 0,-2-1 1,-1 0-1,-2-1 81,0 0 1,-3-6 0,1 2 399,-2-2 0,0 1 0,-1-3 0</inkml:trace>
  <inkml:trace contextRef="#ctx0" brushRef="#br0" timeOffset="4333">415 11 7932,'-3'-5'-169,"1"0"1,0 5 0,1 0 210,-1 3 1,1 7 0,-2 1 0,0 2 54,-2 1 0,-1 1 0,-1 1 1,0 3 67,0 3 0,0 3 0,1 5 1,-1 3 42,0 3 1,3 3-1,2 1 1,1 0-211,1-1 1,3 0 0,2 0 0,1-2-342,4-2 1,-2-4-1,4-2 1,0-2-1216,1-4 1558,4-5 0,0 2 0,4-2 0</inkml:trace>
  <inkml:trace contextRef="#ctx0" brushRef="#br0" timeOffset="4953">332 804 7851,'0'4'18,"2"-2"0,2-3 1,1-2 103,3-1 0,7 2 1,1-3-1,7 1 292,4 0 0,9-2 1,7 1-1,1-1-199,3-1 1,8 0 0,3 0 0,2 1-169,1 1 0,-2 0 1,0 2-1,-1 0-193,0 0 1,0 1-1,-7 2 1,-2 0 40,0 0 1,-4 0-1,-4 0 1,-4 0-162,-4 0 1,-5 0 0,-6 0 0,-2 0-56,-2 0 1,-5 2 0,0 0 0,-3 0-265,-4 1 0,1-1 585,-5 3 0,-3-1 0,-3 3 0</inkml:trace>
  <inkml:trace contextRef="#ctx0" brushRef="#br0" timeOffset="5570">504 998 7696,'-3'-3'348,"-4"2"0,4-2-241,-4 3 0,0 0-39,0 3-1,-3 1 1,2 5-1,-2 1 1,0 0 25,-1 0 0,0 4 0,0 1 0,-1 1 42,1 1 1,-1 2 0,3 0 0,0 3 31,2 1 1,0 2-1,1-1 1,0 0 4,2 2 0,2-1 0,0-1 1,1 0-144,1-2 0,1-2 0,1-3 0,3 0 16,1-2 0,1-3 1,1-2-1,0-2-395,1-1 1,1 1 0,-1-6 0,2 0-162,0-1 1,2-1-1,-2 0 1,2 0-300,-2 0 1,1-4 809,-2 0 0,-1-5 0,-2-2 0</inkml:trace>
  <inkml:trace contextRef="#ctx0" brushRef="#br0" timeOffset="6070">491 1267 7832,'4'2'357,"0"1"-93,-1 1 0,2 1 1,-1 1-1,1 2-191,0 1 1,-1-1-1,3 1 1,0-1-83,0-1 1,0 0 0,0-1 0,0-1 102,3 0 0,-3-4 0,2 2 1,-1-3-197,-1 0 1,2-2 0,0-1-1,0-2 55,-2-2 0,0-1 1,-2-3-1,0 1 78,0-1 1,-2-1 0,0-1 0,-1-1-3,1 0 1,0-1-1,-2-1 1,2-1 11,-2-1 0,0-2 1,-1 2-1,0 0-28,0 0 0,-1 0 0,-1 0 0,-2 1-26,0 3 1,0 2 0,3 2 179,-2 0 0,1 3-115,2 2 0,0 4 44,0 1 1,3 0-1,2 3 1,2-2 104,2-1 0,2 0 0,2 0 0,1 0-256,0 0 0,1 0 0,-1 0 0,2 0-316,-1 0 1,-3 0-1,3 0 1,-4-1-143,-1-2 1,2 3 0,-3-3 0,-1 3-958,0 0 1470,-1 0 0,0-3 0,0-1 0</inkml:trace>
  <inkml:trace contextRef="#ctx0" brushRef="#br0" timeOffset="6685">877 1115 7718,'0'7'0,"-1"-1"6,-1-1 0,1 1 0,-2-2 1,1 3 116,0 2 1,-3-1 0,2 1-1,0-1-67,0-1 1,0 2 0,1 0 0,0 0 22,0-2 0,2 0 1,3 0-107,1 0 1,2-1 0,1 0 0,0-3-12,0 0 1,1 1-1,0-3 1,1 1 35,0 0 1,1 1 0,-1 0-1,-1 1-54,0 1 1,-3-1-1,-1 1 89,-1 0 0,-1 1 0,-2 1 0,0 0 2,0 0 1,-3 0 0,-2-1 0,-1-1-9,-1 0 0,0-1 0,0 0 0,1-1 4,-1 0 0,2-2 1,0 2-1,0-3 21,-1 0 1,-1 0-1,1 0-6,1-3 0,0 2 0,3-4 0,0 0-38,1-1 1,1-1 0,1 0 0,1-1-28,0-1 0,3-2 0,0-3 0,2 1 8,2-1 1,-1 0-1,1-1 1,-1 0-1,2-1 0,-3-2 0,2 1 1,-1 2 71,-1 1 0,0-2 0,-1 2 1,-1 1-12,0 0 1,-4 3 0,2 0 40,-2 3 1,-2 1 0,-2 1-52,-1 3 1,-5 1 0,-1 1 0,1 0-46,-1 0 0,0 1 0,1 0 0,0 2-137,1 1 1,-2 1 0,0 1 0,2-1-365,0 0 0,4-1 0,0 3-424,1 0 930,0-3 0,6 2 0,1-2 0</inkml:trace>
  <inkml:trace contextRef="#ctx0" brushRef="#br0" timeOffset="6996">1181 1039 8037,'-4'5'677,"2"-1"0,1 2-444,1 0 1,0 3 0,0 1 0,0 1-142,0 1 0,0 3 0,0 1 0,0 0-172,0-2 0,-1 0 1,0 0-1,-2 0-185,2-1 1,-2-1 0,0-1 0,0-1 24,0 1 1,-2-2-1,2 0 1,0-2 239,0 0 0,-6 0 0,2 0 0</inkml:trace>
  <inkml:trace contextRef="#ctx0" brushRef="#br0" timeOffset="7203">1105 1212 8202,'7'-7'0,"0"-1"0,0 0 345,0-2 1,0 1 0,2 3 0,1 1 78,0 0 0,1 1 0,1-1 1,0 1-616,0 1 0,1-2 0,1 2 0,0 0-234,0 0 0,-1 1 0,-1 2 0,-1 0-426,-1 0 1,-4 0 850,-1 0 0,0 0 0,2 0 0</inkml:trace>
  <inkml:trace contextRef="#ctx0" brushRef="#br0" timeOffset="7570">1353 1067 7781,'7'0'411,"0"0"-247,0-3 0,0 1-1,1-2 1,0 1 6,1 2 0,1 0 1,-1 1-1,0 0-16,-1 0 0,-2 1 0,-2 1 0,-1 2-182,-2 3 0,0 2 0,-1 1 0,-1 1 44,-1 1 0,0 1 0,-2 0 0,-2-1-33,0 0 0,0-1 1,1 2-1,1-1 26,1-3 0,-2 1 0,3-1 1,0 0 11,2-2 0,0 0 1,0 0 25,0 0 1,0-3 0,3 0-23,1-1 0,2 0 0,1-3 0,1 0 0,0 0-91,2 0 1,0 0 0,-2 0 0,2 0-181,1 0 0,-3 0 0,1 0 0,0 0-155,0 0 0,-1 0 0,1 0-920,-1 0 1321,-2-3 0,1-1 0,0-3 0</inkml:trace>
  <inkml:trace contextRef="#ctx0" brushRef="#br0" timeOffset="7876">1526 887 7764,'7'0'0,"0"0"424,0 0 1,0 1 0,3 2 0,4 4-105,4 4 1,2 5-1,3 3 1,0 2 141,-1 2 0,-1 3 1,-2-2-239,-1 3 0,-3-1 1,-1 4-1,-2-1 0,-3 0-217,-3-2 1,-2 2 0,-4-4 0,-1-1-88,-1-1 0,-2-2 1,-4-2-1,0-1-305,-1-1 0,-3 1 0,0-2 0,-2 0-570,-2-2 1,-2-2 0,-2-2 954,-1 0 0,-3 3 0,0-3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2:52.548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287 197 9790,'-1'-5'-270,"-2"2"1,2 3 0,-2 4 376,2 5 1,1 0-1,0 3 1,0-1-39,0 1 1,0-1 0,1 3 0,1 0 11,1 0 1,0-2-1,-3 2 1,0-1-82,0-2 1,0-1 0,0 1-1,0 1-137,0-1 0,0-4 1,0-1-258,0 1 1,0 1-1237,0 1 585,0 0 1042,0-4 1,0-1 0,0-4 0</inkml:trace>
  <inkml:trace contextRef="#ctx0" brushRef="#br0" timeOffset="542">341 9 17366,'-12'0'-186,"-1"0"1,-1 0 0,-2 0-8,-1 0 0,-1 1 0,0 2 1,0 3-39,0 2 1,1 2-1,-1 2 1,-1 3 150,-2 2 1,2 1 0,-1 0 0,3 1 7,2 2 0,4-1 0,-1 3 0,2 1 52,2-1 1,3 3-1,2-3 1,2 2 17,1 2 0,2-6 1,3 6-1,4-1-155,4 0 0,3 0 0,5-1 1,4-2-58,4-2 0,0 0 0,4-4 0,1-2-32,4-3 0,0-3 0,4-3 0,-1-3 21,0-2 0,3-2 1,-3-3-1,-2-5 90,-3-5 1,-4-3 0,-6-2 0,-1-2 99,-1-2 1,-7-1 0,-1-2 0,-3-2 31,-5 0 1,-3-1-1,-5-2 1,-1-3 40,-2-4 1,-6-1 0,-6 4 0,-2 2-50,-4 0 0,-3 5 1,-5 1-1,-1 5 35,1 3 1,-2 5 0,-1 2 0,0 3-27,2 3 0,3 3 0,2 3 0,2 1-36,2 1 38,0 3 0,3 4 0,0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7:58.975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42 8200,'3'-4'274,"-2"1"1,4 2-1,0-1-99,2 0 0,-1-1 1,1 1-1,1 0-266,1 1 0,2-3 0,3 2 1,0 1-89,-1 0 0,1-1 0,0-1 0,-1 2-165,-1 0 1,0 1 0,-2 0 0,0 0-848,0 0 1191,-1 0 0,-2-3 0,0-1 0</inkml:trace>
  <inkml:trace contextRef="#ctx0" brushRef="#br0" timeOffset="342">42 228 7950,'7'0'162,"-2"0"1,-1 0-1,2 0 42,0 0 0,4 0 0,1 0 0,3-1-65,2-1 1,0 1 0,1-1 0,1 1-258,0 1 0,-3 0 0,1 0 1,-1 0-252,-2 0 1,0 1-1,-1 0 1,-3 2 368,-1-2 0,-1 3 0,0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00.63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21 242 7956,'-4'-1'33,"2"-1"1,1 0 290,1-2 0,0 1 59,0-1 1,1 1-325,1-1 1,2 2-1,3-1 1,0 1-47,0 0 0,0-1 0,0 3 1,0 0-20,-1 0 0,1 1 0,1 1 0,0 2-70,2 0 0,-3 2 0,-3-1 0,1 3 49,-1 1 1,-1 1-1,-3-4 1,0 1 68,0 0 1,0 0-1,-1 0 1,-1 0-31,0 0 1,-3 0-1,2 0 1,0 0-41,0-1 1,-2 1 0,1 0 0,0 0-59,2 0 0,-1 0 18,1 0 1,-1 0 28,3 0 1,3-3 0,2 0 45,1-1 0,1 2 0,0-2 1,0 0 64,0 0 1,-3 2 0,1-2-1,-1 1 104,0 1 1,0-1-1,-2 0-64,0 2 1,0 0-1,-2 1-44,0 0 1,-2 0 0,-1-1 0,-1 1-46,-1 0 0,-1-2 0,-1-1 0,2 2-23,0 0 0,-1-1 0,-4-1-175,2 2 28,0-3 1,-1 2 0,0-3-1,0 1-164,2 0 0,-2-3 1,-1 3 70,2-3 240,0 0 0,1-3 0,0 0 0</inkml:trace>
  <inkml:trace contextRef="#ctx0" brushRef="#br0" timeOffset="453">249 221 7916,'7'-1'0,"-1"-1"0,-1-3 79,0-1 0,0 2 0,4 0 1,0 0 141,-1 0 0,1 3 0,-1-2 0,1 3-45,0 0 1,-4 0 0,0 0-1,-1 3-190,0 1 1,-1 2-1,-3 2 1,0 0 49,0 2 1,0 2 0,-3-1-1,-1 2 38,-2-2 0,-1 2 0,0-1 0,0 1 13,0 1 1,0-1 0,0 1 0,0 0 8,0 0 0,3-1 0,0-1 0,1-1-48,1-1 0,-1 1 0,1-1-53,0-2 0,5 0 0,1-2 58,2-2 1,2-1 0,1-3 0,3 0 13,1 0 1,1-2 0,-1-1 0,1 0-112,0 0 0,2 0 0,-1 1 0,-1 0-133,-1 0 0,-4 2 0,1-1 0,-2-1-851,-2 0 10,0 0 1018,-2 2 0,-1 0 0,-3 0 0</inkml:trace>
  <inkml:trace contextRef="#ctx0" brushRef="#br0" timeOffset="967">497 380 7916,'3'4'198,"-1"1"0,2-2-83,-1 1 0,2 0 0,0 3 1,1 0-79,1 0 0,0 0 0,0 0 1,0-1 45,0-1 0,-1 0 0,1-3 0,0 0-746,0-1 1,0-1 523,0 0 166,0-3 1,-3-1-1,0-3 1,-1 0 163,-1 0 0,1 0 0,-1 0 1,0-3-7,-1-1 0,-1-2 1,2-1-1,0 0-52,0 0 0,-2 0 0,0-2 0,0 0-49,0-2 1,0 2 0,0-3 0,-3 1-67,-1 0 0,-2-2 1,1 2-1,0-2-9,0-1 1,0 3 0,-1 0-1,2 2 44,1 0 1,1 2-1,2 3 1,0 2 23,0 1 0,1 3 1,1 2-1,3-1 1,-1 2 0,0 2 0,2 0 78,0 0 0,3 0 0,1 0 0,1 0 0,1 0 0,1 0 0,1 0 1,0 0-286,-1 0 1,1 0 0,0 0 0,0 0-47,0 0 1,-3 0 0,0 0 0,0 1-292,-1 1 1,-1-1-1,0 1 1,-1-1-697,-2-1 1,-1 1 240,0 1 921,-4 2 0,5 0 0,-2-1 0</inkml:trace>
  <inkml:trace contextRef="#ctx0" brushRef="#br0" timeOffset="1620">815 187 7898,'-7'6'0,"0"-1"143,0 0 1,1-1 0,1 2 0,0 0 14,0-2 0,2 1 0,0 2 1,3 0-87,0 0 1,0 0-1,0-1 1,0 1-40,0 0 1,2 0 0,1-1 0,1 0 74,1-2 0,1 1 1,1 2-1,1-1-29,1-1 1,-1 1 0,2-2 0,-1 2-7,0 1 0,0 0 1,-2 0-1,0 1-49,0 1 1,0-1 0,-1 2-1,-1-1-31,0 0 1,-3 1 0,0-2-1,-1 2-29,-1-2 1,-1 0-1,-1-1 1,-1 1-53,-1-1 1,1 1 0,-3-3 0,2 0 38,-2 0 1,0 0 0,-1-2-1,0-2 77,0 0 0,0-1 0,-2 0 0,0 0 117,1 0 1,0-1 0,1-1 0,0-3-77,0-1 0,1-3 0,1 0 0,1 0-161,1-1 0,1 0 0,2-3 0,0 3 19,0 0 1,0-3 0,3 3-1,2-2-1,3 1 1,0 1-1,2 0 1,-1-1-14,0 0 0,3 2 0,-3-3 0,0 1 92,-2 0 1,0 1-1,0 3 1,0-2 93,0 0 0,-1 0 0,-1 2 0,-2 0 198,0 0 0,-2 0 0,1 0-176,-1 0 0,-4 1 1,-2 2-1,-1 1-19,-1-1 1,-1 4-1,-1-3 1,-2 3-242,1 0 1,-3 0-1,4 0-556,1 0 386,-3 0 1,3 0 0,-1 0-1,1 0-1362,1 0 1671,1 0 0,-4 3 0,-1 1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04.46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1304 145 7249,'4'-3'-294,"0"2"1045,-2-1-412,-1 1 4,2 1 1,-3 3 0,0 2-192,0 1 0,0 4 1,1 1-1,0 2 27,1 1 0,1 3 0,-1 1-93,0-1 1,3 3 0,-3-2-1,1 0 1,-1 0-53,0-1 0,3-1 0,-3-2 0,0-1-160,-2-2 1,3 2-1,-1-2 1,0 0 26,1-2 0,-2-1 0,1-1-628,-1-1 1,-1-1-359,0 0 233,0-4 852,0 2 0,0-3 0</inkml:trace>
  <inkml:trace contextRef="#ctx0" brushRef="#br0" timeOffset="250">1242 345 7965,'7'-7'427,"0"1"1,0 1-1,2 0-41,0 0 0,3-1 0,0 0 0,1 0-381,1 2 0,2 0 0,0-2 0,-2 3-68,-1-1 1,0 0 0,-3 2 0,1 0-358,-2 1 1,-1 0 0,-1 0-516,0-1 1,-3-1 934,1 3 0,0 0 0,2 0 0</inkml:trace>
  <inkml:trace contextRef="#ctx0" brushRef="#br0" timeOffset="726">1746 0 7915,'-4'0'603,"0"0"1,2 1 0,-3 1-411,-1 3 0,-1 1 0,0 2 0,0 1-101,0 2 1,-3 2 0,0 2 0,-2 1 74,1 2 0,0 3 0,-1 1 0,1 1-70,1 0 1,1 0 0,2 0 0,1 0-149,1-2 1,0-3 0,3 0 0,0-1 47,1-2 0,1-2 0,0-3 0,1 0 9,1-1 1,3-2-1,3 0 1,2-1 12,1-1 1,1-2-1,1-3 1,1 0-216,0 0 1,0-1 0,0-2-1,-1-3 35,-2-2 1,-1-2 0,-3 4 0,-1-1 282,-1 0 0,-1 0 0,-3 0 0,1 0 37,0 0 0,-4 0 0,-3 0 0,-1 0-136,-1 1 0,-1-1 1,-1 1-1,-2 0-118,-2 2 0,-1 2 0,1-1 1,0 1-250,2-1 0,-1 1 0,-1 2 0,0 1-341,1 1 1,0-1-1,3 2 1,0-1-470,1 1 1154,2-1 0,-1-2 0,0 0 0</inkml:trace>
  <inkml:trace contextRef="#ctx0" brushRef="#br0" timeOffset="1129">1953 97 7915,'9'-3'43,"0"-1"1,-1-1 0,-2 1 667,-1 1 1,-4 0-448,1 1 1,-1 2 0,-1 0-276,0 4 0,-4 5 0,-3 2 1,-3 3-1,-3 3 114,-1 4 0,-3 0 0,-1 2 1,0-2 41,0 0 0,0-1 0,0 0 0,1-1 26,3-3 0,1-4 0,2-1 0,3-1 35,3-2 1,4 0 0,-2-1 0,3 0-65,3 0 1,3-3 0,6-1 0,1-1-112,1 0 0,3 0 1,0-2-1,2 0-67,2 0 1,-4-2-1,4-1 1,-2-1-251,-1-1 0,1 1 1,-3-1-1,-1 0-326,0-1 0,-4-1-34,1 0 432,-4 3 0,2-2 1,-4 2-1,0-2 1,-3 1-431,1 0 1,-2 3-700,-2-3 1343,0 1 0,-3-3 0,-1 0 0</inkml:trace>
  <inkml:trace contextRef="#ctx0" brushRef="#br0" timeOffset="1400">1994 110 7884,'0'-6'1341,"1"2"-848,1 1 0,0 7 0,2 2 1,-1 4-208,-2 3 1,0 0 0,-1 5 0,0 1-98,0 1 0,0 3 0,0 1 1,-1 0-50,-1 0 1,0 1 0,-1-1-1,-1-1-458,0 1 1,-1-1 0,-1-2 0,1-1-862,0-2 1,1 1 0,-3-2 1178,0-2 0,0 2 0,0 1 0</inkml:trace>
  <inkml:trace contextRef="#ctx0" brushRef="#br0" timeOffset="2160">82 815 7095,'-7'-1'-122,"1"-2"1,1 3 0,0-3 0,0 2 190,-1-1 1,-1 1 0,0-2 110,0 3 1,3-3-1,-1 1 335,0 1 224,-2 0-438,4 1 1,0 0-1,6-1 1,2-1-34,3 0 1,3-3 0,4 0 0,5-1 37,5-1 1,6-2 0,9-1 0,7-1 37,7-1 1,7-1 0,8-1-1,4 1-150,3 2 0,9-2 1,-2 4-1,4 1-103,3 0 0,0 3 0,0 2 0,1-1 24,2 0 0,-1 2 0,-5 0 0,-3 1-150,-3 1 0,-5 3 0,0 2 1,-3 1 81,-7 1 1,-7 1 0,-6 0-1,-7 1 77,-5 0 1,-7-2 0,-8-2 0,-5-1 1,-6-1 0,-5-1-516,-3-2 1,-4 0-1,-3 0-499,-3 0 1,-4 0 0,0 0 0,-2 0-1506,-3 0 2394,-1 0 0,-1 3 0,0 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09.84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97 28 7899,'-7'0'34,"2"0"0,1 0 0,-2 1 281,0 1 1,-1 2 0,0 3 0,0 0 32,1 0 1,-1 2 0,0 1-1,0 0-182,0 0 0,1-1 0,1-1 0,3 0-166,1 1 1,1 0-1,1-2 1,1 0 17,3 0 0,4 2 0,2 1 0,3-2-62,-1 0 0,1-1 1,0 0-1,0-1-57,0 1 0,-1 3 0,0-1 0,-1-1 61,-3 0 0,-1-1 0,-1 0 0,-1 2 2,-2 0 1,-1 1 0,-3-2 0,0 2 77,-3-2 1,2 1 0,-4-1-1,0 0-9,-1-1 0,-1-1 0,-1-2 0,0 1-12,-1-1 1,-4-1-1,2 1 1,-2-1 49,2-2 0,-1 0 0,3-2 0,0-1 61,1-3 1,2-1-1,-1-2 1,3-1-87,1-2 1,3-1 0,0-1 0,0 2-141,3-2 1,1 0 0,5 0 0,1-1 65,1 0 0,0 0 0,3 0 0,0 1-7,-1-1 1,1 0 0,0 0 0,0 1 29,0 2 1,-3-2 0,0 2 0,-1 0 37,-2 2 0,-1 1 1,-1-1-1,-3 0 54,0 0 0,0 2 0,-3 0-62,0 0 0,0 0 0,0 0-60,0 0 0,-3 3 0,-2 0 1,-1 1-199,-1 1 1,-2 1 0,-1 1 0,-2 0-208,-2 0 1,-1 2 0,-3 2 0,-1 3-349,2 0 790,0 1 0,0 2 0,-1 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13.36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1 262 8054,'3'-4'851,"1"0"-636,3 1 1,-1-2-1,2 2 1,1 0-65,3 0 1,-1-2-1,0 2 1,1 0-141,1 0 1,1-1 0,0 1-1,0 1-76,0-1 1,-1 1 0,-1-1-1,-1-1-312,-1 3 1,1-1-1,-2 1-663,0-1 1,-2-1 1039,0 3 0,-3 3 0,-1 1 0</inkml:trace>
  <inkml:trace contextRef="#ctx0" brushRef="#br0" timeOffset="949">553 21 7368,'0'-5'528,"0"1"-13,0 2-330,0-1 1,-2 8-1,-1 2 1,-1 2-40,-2 1 1,0-2 0,-1 4-1,0-1-14,0 0 1,1 2 0,-1-2 0,0 2-55,0-2 1,2 1-1,1-2 1,1-2-120,-1 0 1,2-1 0,0-1 0,1 1 1,1 0 1,0 0 0,1-1 0,0 0 56,2-2 0,2-2 1,1 0-1,1-1 46,2-1 1,4 0-1,-2 0 1,2-1-40,1-1 0,0-1 1,0-3-1,-1 2 40,1-2 0,0 0 1,1-1-20,1 0-44,-2 4 0,3-3 1,-3 1-1,0 0-24,0 0 0,-4 0 0,-1 2 0,-1 1-170,-1-1 1,0 2-180,0-1 1,-3 1-871,1 1-888,-3 0 2129,1 0 0,-3 0 0</inkml:trace>
  <inkml:trace contextRef="#ctx0" brushRef="#br0" timeOffset="1242">560 28 8581,'0'-7'342,"0"0"1,1 2 298,1 1 1,2 2-1,3 0-463,0 1-187,-1 1 1,2 4-1,1 3 1,0 4 62,-1 2 1,0 2 0,-1 3-1,0 2 38,0 2 1,-3 0 0,0 0 0,-1 1-46,-1-1 1,-2 0-1,0-2 1,0-2-75,0-2 1,0-1-1,0-1 1,0 0-259,-3-1 0,3-1 0,-3-1 0,2-1-1076,1-2 0,0 0 1361,0-1 0,0-1 0,0 1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16.94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 35 7914,'3'-4'309,"1"-1"0,3 3 1,0 0-217,0 1 0,3-1 0,1 0 0,1 0-36,0 2 1,3-3 0,-1 1 0,1 0-332,-1 2 1,-2 0 0,-2 0 0,0-1-74,-1-1 0,-2 1 1,0-1-583,0 1 929,0 1 0,0 3 0,0 1 0</inkml:trace>
  <inkml:trace contextRef="#ctx0" brushRef="#br0" timeOffset="292">49 284 9160,'3'-7'323,"2"0"1,1 2 0,2 1 0,1 1-364,2-1 0,6 2 0,1-2 0,2 0 89,1 0 1,-2-1 0,0-1 0,1 1-386,-1 0 0,-4 1 0,0 0 1,-4 1-189,-1 0 0,0 2 0,-3-1 524,-1 1 0,-2 1 0,-1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26.608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7 276 7322,'0'-4'117,"0"-1"7,0 0 0,1 2 0,1 0 1,3 0-126,1 1 0,1-3 0,0 3 0,0 1-13,0 0 0,-1-1 0,1-1 0,0 2 33,0 0 1,0 1 0,0 1-5,0 1 0,-3 0 0,0 2 0,-1 2 29,-1 0 1,-1 1 0,-1-1 0,-1 1 26,-1 0 1,0 1 0,-3 0-1,1-1-25,0-1 0,-1 0 0,2 1 0,1 0-36,-1 0 1,1-1 0,-1 1 28,0 0 1,-1 0-1,3 0-9,-1 0 0,-1 0 0,4-1-37,1-1 1,0 1-1,3-2 1,0 0 20,1 1 0,1-3 1,0 3-1,0-1 10,0 0 0,0 2 0,-1-1 88,1 1 0,-2-1 0,-1-1-70,-1 2 0,-1 0 1,-2 1 11,0-1 1,0 1-1,-1 0 4,-1 0 1,1-1 0,-4 0-1,0-2-35,-2 2 0,1-1 0,-1 0 0,0-1-37,0-1 1,0 2-1,0-2 1,0 0-75,0 0 0,0-1 0,0-1 0,1 1-196,-1 0 1,0 0 0,1-2-346,1-3 1,0 2 0,2-4-268,-1 0 896,2-1 0,-1-1 0,3 0 0</inkml:trace>
  <inkml:trace contextRef="#ctx0" brushRef="#br0" timeOffset="454">242 311 8303,'7'-3'-153,"0"-2"0,-1 0 1,2 0-1,1 1 100,0 1 0,2-2 0,-1 3 0,0 0 285,0 1 1,0 1 0,-1 1 0,0 1-211,-1 3 0,-2 1 0,-3 1 0,1 0 19,-3 0 0,0 1 1,-1 0-1,-1 2 31,-1 1 0,0 0 0,-2 2 0,-1 0-11,1-2 0,-2-3 0,1 2 0,-1 0-3,-1-1 1,3 0 0,0-2-1,1 0-81,1 0 1,-1 0 0,0 0-18,-1-1 1,3 1 35,-1 0 0,1-2 72,1-1 0,3-2 1,1 0-1,3-1 17,0-1 1,-1 0 0,2 0-1,1 0-42,0 0 0,-1-1 0,-2 0-153,1-2 1,-1 1-1,3 1 1,-2 0-407,0-1 1,-2-1 0,0 3-172,0 0 687,-2 0 0,3 0 0,-2 0 0</inkml:trace>
  <inkml:trace contextRef="#ctx0" brushRef="#br0" timeOffset="972">552 421 7998,'1'4'-314,"1"-1"0,1 0 562,1 2 0,-2-1 1,2 0-339,2 2 1,0-2 8,1 0 0,0-2 123,0 0 0,-1-4 0,-1-3 1,0-1 30,0-1 0,-1 0 0,1-1 1,-1 0 46,0-1 0,1-3 0,-2 1 0,-1-1 58,1 1 0,-1-1 1,1-2-1,1-2-87,-3 0 0,0-1 0,-1 2 0,0-1-38,0 1 1,0-2 0,0 1 0,0 0-12,0 2 1,0 0-1,0 0 1,0 1 60,0 2 0,0 0 0,0 2 40,0 0 0,1 1-42,1 3 0,-1 0 0,4 2 0,0 0-44,2 0 0,-1 0 1,1 1-1,1-1-138,1-1 0,-1 3 0,2-2 0,0 0-49,1 1 0,2 0 0,1 2 0,-1 0 55,-1 0 1,1 0 0,-2 0 0,1 0-201,0 0 1,0 0 0,-2 0-403,1 0 399,-3 0 1,2 0 0,-3 2 0,-1 1-426,-1 1 0,0 0 703,-2 3 0,-1 0 0,-2 0 0</inkml:trace>
  <inkml:trace contextRef="#ctx0" brushRef="#br0" timeOffset="1538">877 214 8395,'-7'3'0,"1"0"331,1 0 1,-1 2 0,2 2-45,0 0 0,1 0 0,3 0 0,0 0-266,0-1 1,3 1 0,2 0 0,1 0-200,1 0 1,-2-1-1,1 0 1,2-2 175,0 2 0,-1-1 0,0 0-119,0 0 0,-2-1 0,-1 1 1,2 0-1,0 0 207,1 1 0,-3-1 0,0-1 0,0 2 48,0 0 1,-2 1-1,0 0 1,-1 0-56,-1 0 1,-1-1 0,-1 1 0,-1 0-46,-1 0 0,0 0 1,-3-1-1,-1 0-93,-1-2 0,1-2 0,-1 2 0,1-1-42,-1-1 0,1-1 0,-1-1 88,1 0 1,3-3 0,2-2 0,-1-2 14,3-2 1,3-1 0,3-3 0,1 0-12,1-2 0,3-1 1,1 1-181,-1-1 1,3 0-1,-2 2 1,1 0-1,-1 0 71,1 0 0,-1 1 0,0 0 0,-1 0 82,-2 2 1,2 0 0,-1 0-1,0 1 27,-1 0 0,-2 2 0,-2-1 121,-1 1 0,-3 3 1,0 2 13,-3 0 0,-1-1 0,-5 3 0,0-1-63,1 0 0,-2 1 0,0 1 0,2 1-280,0 1 1,-1 0-1,0 3 136,0 0 0,2 1 81,0 1 0,3 0 0,1 0 0</inkml:trace>
  <inkml:trace contextRef="#ctx0" brushRef="#br0" timeOffset="1854">1325 97 8384,'0'7'0,"0"0"320,0 0 0,1 3 1,1 2-1,1 2-144,1 3 0,-3 2 1,2-2-1,0 2-75,-1-1 1,2-2 0,-1 2-255,-2-1 0,1 1 0,-1-2 0,2 0-232,-2-2-1,0 0 1,-1-1 0,-1-1-103,-1 0 1,0-4 487,-2 1 0,-4 2 0,-3 0 0</inkml:trace>
  <inkml:trace contextRef="#ctx0" brushRef="#br0" timeOffset="2066">1208 276 8136,'7'-10'0,"0"0"0,1 0 136,1 1 0,-1 0 0,4 2 0,2 0 226,2 0 1,0 1-1,0 1 1,0 1-401,-1 1 0,1 1 1,-1 1-1,-2-1-323,0 0 1,-2 0 0,-1 2-1,1 0-520,0 0 881,-3 0 0,5 0 0,-2 0 0</inkml:trace>
  <inkml:trace contextRef="#ctx0" brushRef="#br0" timeOffset="2467">1767 0 8342,'-4'0'0,"0"1"0,0 1 0,0 3 281,-1 1 1,-2 2 0,-2 1 0,-1 3 134,0 4 0,0 1 0,0 4 0,-1 0-174,0-1 1,2 2 0,-1-1 0,2 1-199,1-2 0,4-3 1,0 0-1,-1 0-163,3-2 1,0-2 0,2-3 0,1 0-182,3-1 1,-1-2-1,0-2 1,2-1 36,0-1 1,1-1 0,0-2 0,0 0 196,-1 0 1,1 0-1,-2-3 1,0-1 65,0-2 0,1-1 0,1 0 0,-1 0 53,-1 0 0,-2 0 0,-3 0 0,0 0-30,0 0 1,0-2-1,0 0 1,-1 0-181,-1 2 1,0 0-1,-2 0 1,-2 1-130,0 1 0,-1-1 0,0 2 0,0 0-36,0 2 322,1 1 0,-4-2 0,-1-1 0</inkml:trace>
  <inkml:trace contextRef="#ctx0" brushRef="#br0" timeOffset="2854">1995 7 7795,'4'3'236,"-1"2"0,-3 3 92,0 2 0,-3-1 1,-2 1-1,-2 1-222,-2 2 1,1-1-1,-2-1 1,1 2-49,0 0 1,-3 0-1,3-1 1,1-1-64,0-1 1,2-1-1,1-2 1,2 0-165,0-1 1,3 1 143,0 0 0,3-3 0,4-2 0,1-1 33,1-1 1,0 0 0,1 0 0,1 0-10,0 0 0,0-2 0,1-1 0,-1 0-82,-1 0 1,1-2 0,-1 2 0,0-1-98,0-1 1,2 2 0,-1 0 0,0 0-233,1 1 1,-4-1 0,2 1-525,-3 0 936,0 0 0,0 2 0,0 0 0</inkml:trace>
  <inkml:trace contextRef="#ctx0" brushRef="#br0" timeOffset="3104">2071 49 8227,'-7'0'506,"3"0"1,1 0 0,3 3 0,1 2-238,1 4 0,-1-1 1,1 4-1,0 2-98,0 1 1,-1 2 0,1-1-1,-1 2-2,-1 0 0,0 1 1,0-2-1,-1 0-502,-1 2 1,0 1 0,-2-1-1,-2-1-842,0 1 1,-1 1 1174,0 1 0,-3 0 0,0-1 0</inkml:trace>
  <inkml:trace contextRef="#ctx0" brushRef="#br0" timeOffset="3725">276 815 7535,'-7'0'0,"-2"0"0,0 0 0,1 0-250,0 0 0,1 0 0,-1 0 0,0 0 168,-1 0 1,-1 0-1,4-1 1,-2-1 108,-1 0 0,1 0 0,-1 1 58,1-1 0,-1 1 0,0-2 1,0 1 37,-1-1 0,0 1 0,-3 1 0,3 0-38,0-2 1,-2 1 0,3 1 0,0 0 100,-1-1 1,4-1 0,-1 3 290,1 0 1,3-1 15,1-1 0,1 1 0,3-3-212,2 1 1,2-2 0,6 2 0,3 0 3,5 0 0,6-2 0,6 0 1,5 0 11,6 0 1,6-1-1,7 0 1,5-1-107,5-2 1,6-1-1,5 4 1,3-1-188,2 0 1,8 0 0,-3 1 0,1 0 93,0 2 1,-8 2-1,0-1 1,-3 1-277,-3 0 1,-1-1 0,-6 3 0,-4 0-8,-6 0 1,-6 0 0,-3 0 0,-6 0 39,-5 0 0,-5 0 0,-5 0 0,-3 0-71,-2 0 0,-6 0 0,-1 0-455,-3 0 0,-3 0-306,0 0 1,-4 2 0,-4 2 976,-2 2 0,-6 6 0,-4-1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33.01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138 14 7582,'-6'1'23,"1"0"0,0 3 289,0-1 0,-1 2 0,-2 2 1,0 0-258,-1 0 0,-1 0 0,3 2 1,-2 0-23,0-1 0,0 0 1,2-1-1,1 0 27,1 0 0,-1 0 1,2 0-1,0 0-16,2-1 1,-1-1 0,1 0-3,0 0 0,1-1 1,2 0 15,1-1 0,3 1 0,3-1 0,2-2 43,1 0 0,1-1 1,5 0-1,0 0-46,1 0 0,4 0 1,-1 0-1,1-1-85,2-1 1,-3-1 0,3-3 0,-1 2-109,0-2 1,-2 1 0,-4 0 0,1 1-156,0 1 1,-5-2 0,0 3 0,-3 0-297,-1 2 0,-1 0 181,-1 0 0,-4 0 408,0 3 0,-6-3 0,0 4 0</inkml:trace>
  <inkml:trace contextRef="#ctx0" brushRef="#br0" timeOffset="237">214 0 8314,'0'7'560,"3"2"1,0 2 0,0 1 33,0 3 0,2 3 0,0 1 1,0 0-470,0-1 1,0 2 0,-3-2-1,1 0-52,0 1 1,-2-2 0,1 3 0,-1-3-1278,-1 0 0,-1 0 1204,-1-1 0,-2 2 0,-3 2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33.992"/>
    </inkml:context>
    <inkml:brush xml:id="br0">
      <inkml:brushProperty name="width" value="0.08571" units="cm"/>
      <inkml:brushProperty name="height" value="0.08571" units="cm"/>
      <inkml:brushProperty name="color" value="#33CCFF"/>
    </inkml:brush>
    <inkml:brush xml:id="br1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0 346 8171,'5'0'0,"0"0"0,0 0 70,1 0 0,3-3 1,1-1-1,2-1 66,2 1 0,3 2 0,3-1 0,-1 1-129,0-1 1,-1 1 0,2 2 0,-1 0-133,0 0 1,-4 0-1,0 0 1,-2 0 49,-1 0 0,-4 0 1,1 1-1,-3 0-1581,-1 2 1656,-4 2 0,2-1 0,-3 3 0</inkml:trace>
  <inkml:trace contextRef="#ctx0" brushRef="#br0" timeOffset="249">28 608 8179,'5'-1'0,"-1"-1"0,1-2 457,5 0 1,1-1-177,2 3 0,4-3 0,2 2 1,3 0-260,1 0 0,3-2 0,-1 2 0,0 0-319,0 0 1,-3-2 0,-1 2 0,-3 0-1004,-1 0 1300,-1 1 0,-2 2 0,0 0 0</inkml:trace>
  <inkml:trace contextRef="#ctx0" brushRef="#br1" timeOffset="2471">773 221 8503,'-6'-3'-8,"-1"0"0,0-1 200,0 1 1,2 3 0,1 0-70,-2 0 0,0 0 1,0 3-1,1 1-196,0 2 0,3 1 0,-2 0 1,1 1 41,1 1 0,2-1 0,0 1 1,0-1 57,3 2 1,-2-3-1,4 3 1,1-1 15,2 1 1,2 0 0,3-2 0,-1 2 58,2 1 1,0-3 0,2 2 0,-1-1-99,-1 1 1,-1 1-1,-2-2 1,-2 0-65,-4 1 0,0 0 1,-2 3-1,-2-3-4,0 0 1,-4 0-1,-2-1 1,-1 0 58,-1-1 0,0-1 1,1-1-1,-2-2 22,-1 2 1,0-2-1,-2-1 1,-1 0-34,1-1 1,-2-1 0,3-1 0,-2 0 10,1 0 0,0-3 0,-1 0 0,3 0-6,2-3 1,0 0 0,1-1 0,1-1-27,3-1 1,1 2 0,1-3 0,1 0-24,1 1 1,3-2-1,3 1 1,2-1 8,1-1 1,-2 1-1,2-1 1,1 0 38,-1-1 0,2-1 0,-3 1 1,2-1 1,-1 0 0,-1 0 0,0 0 1,1 1 1,0-1 0,-3 0 0,1 1 0,-3 1-60,-2 3 1,-1-1 0,1 1-1,-1 1 46,-2 0 1,-1 3 0,-2 1 0,-3-1 13,-1 1 1,-1-1-1,0 2 1,-2 0-13,0 0 0,0 0 0,2 3 37,0 0 0,0 0-286,0 0 161,3 3 0,-2 1 0,2 3 1,0 0-1,0 0-436,1 0 1,-2 2 543,3 0 0,0 1 0,2-4 0</inkml:trace>
  <inkml:trace contextRef="#ctx0" brushRef="#br1" timeOffset="2995">1008 353 11585,'4'6'-572,"1"1"0,-2 0 0,1 0 483,-1 0 0,3 1 0,0 0 0,2 1 104,1 0 0,1 1 0,-1-1 1,0-1-61,1 0 0,-2-1 1,1-1-1,-1 0 99,-2-2 0,1-2 0,-2 2-124,0-1 1,-1 0 0,2-4 113,-1-1 0,-2 0 0,-2-3-101,1 0 0,1-2 1,2-1-1,-2-2 71,0 2 1,-2-2 0,3 0-1,0-1-21,0-1 0,-3-1 1,2-1-1,-2 0-21,2-2 1,-3-2 0,3-3-92,-3 1 89,0-1 0,0-2 0,0 1 0,0 1 36,0 2 1,-2 3 0,0 0-1,0 2-17,2 3 0,0-1 0,0 2 23,0 2 1,0 0-1,0 2-19,3 2 0,-2 0 0,4 2 0,0 0-10,1 0 1,2-1 0,0 0 0,3 0-11,2 0 1,0-1 0,5 1 0,-1 1-129,1-1 0,-2 2 0,2-1 0,-1 1-82,1 1 1,-3 0 0,1 0 0,-3 0 250,-2 0 0,1 3 0,2 1 1</inkml:trace>
  <inkml:trace contextRef="#ctx0" brushRef="#br1" timeOffset="3697">1450 194 12139,'-3'7'0,"-2"-1"0,-1-1 0,-1-1-386,0-1 1,3 2 0,0-2 699,1 1 0,0-2 0,3 3-542,0 0 0,1-1 0,2 0 0,1 2 178,2 0 1,1 1 0,0 0 0,1 0 6,1-1 1,-1 1 0,3 0 0,0 0 39,0 0 1,-3 0-1,2 0 1,-1 0 6,0 0 0,3 0 0,-3 0 0,0 2-124,-2 0 0,-2 2 1,-1-1-1,-1 1 10,-2 1 1,0 1 0,-2-1 0,-1-1 47,-3-1 0,1 0 0,-2-2 0,-2 1 81,0 0 1,1-2 0,-1-2-1,0-1-53,-2-1 1,0-1 0,2-2 0,-1 0-57,0 0 1,2-1 0,0-1 0,0-3-63,0-1 1,1-1-1,0 1 1,3-2 39,-1-1 0,2-1 0,2-3 0,0 2 59,0-1 0,3-1 0,2-1 0,2 1 53,2 1 1,-1-1 0,4 2 0,-1 0 36,0-1 1,2 3 0,-1-1 0,1 0-42,1 1 1,-1 1-1,1 2 1,0-1-30,0 0 0,-1-2 0,-2-1 0,-1 2-34,0 0 1,-3 1-1,1 0 1,-3 1 30,1-1 0,-3 0 1,-1 0-1,-1 0 34,-1 0 0,0 0 1,-1 0-10,-1 0 0,-2 1 0,-3 1 0,0 1 26,0 1 1,-1-2 0,0 3 0,-1 0-64,0 2 1,1 0 0,-1 0-1,0 0-138,1 0 0,-2 0 0,1 0 0,0 2 186,2 0 1,0 4-1,0-2 1</inkml:trace>
  <inkml:trace contextRef="#ctx0" brushRef="#br1" timeOffset="4095">2009 63 8181,'0'7'-13,"0"0"0,0 2 240,0 3 0,0 2 0,0 2 0,0 2-35,0 2 0,0 1 0,0 0 0,0 0-89,0 2 1,0-4 0,0 2 0,0-1-125,0 0 1,-1-2 0,0 0 0,-2-1-256,2-2 0,-2 2 0,0-1 0,-1-1-179,-2 0 0,3-1 1,-1 0-1,0-1 445,0-2 0,0 2 0,-3-2 0</inkml:trace>
  <inkml:trace contextRef="#ctx0" brushRef="#br0" timeOffset="4341">1850 304 8500,'12'-3'0,"-2"-1"38,0 1 0,5-4 1,0 4-1,1-2 202,4 0 1,2 2 0,2-2 0,-1 3-166,1 1 0,-3-1 0,-3-1 0,-2 2-168,0 0 1,1 0 0,-1 0-1,-1-2 214,0 2 1,-4 0-1,0 1-121,-1 0 0,-1 0 0,-2 0 0</inkml:trace>
  <inkml:trace contextRef="#ctx0" brushRef="#br0" timeOffset="4979">2437 28 8068,'0'7'375,"0"0"0,1 0 0,0 1-140,1 1 1,3-1-1,-2 4 1,0-1 285,0 0-416,3 2 1,-6-2-1,3 5 1,0 0-44,-1-1 1,0 1-1,-2-1 1,0 1-210,0-1 0,-3 0 1,-1-1-1,0 0-276,-1-1 0,4-1 1,-2-1-1,0 1-50,1-1 1,-1 1 0,1-2-1,0 0 473,1 0 0,-3-1 0,0-2 0</inkml:trace>
  <inkml:trace contextRef="#ctx0" brushRef="#br0" timeOffset="5455">2747 14 7862,'0'-6'-462,"-3"2"600,3 1 0,-3 6 0,2 1 0,-1 2 19,0 1 1,-3 3 0,0 2 0,-2 2 86,-2 2 1,0-1 0,-1 3 0,0 2-21,1 0 1,2 0-1,0 1 1,0 0-90,0 2 1,2-1 0,1 0 0,-1-3-56,1-3 0,1-1 1,3-1-1,0-1-99,0-2 0,1-1 1,1-3-71,3 0 1,3-3 0,2-2 0,-1-1 80,1-1 0,0 0 1,2 0-1,-1-1-102,-1-1 1,1-2-1,-2-3 1,0 0 64,-2-3 0,0 0 0,0-2 102,0 1 1,-3-2 0,-2-2-1,-1 2 1,-2 0-33,-1 0 0,-2 2 0,-3 2 0,-2 2-152,0 2 1,-3 0 0,0 3-1,0 0-63,0 1 0,0 1 0,2 0 0,0 1-608,0 1 1,1 5 797,2 2 0,0 3 0,0-1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41.126"/>
    </inkml:context>
    <inkml:brush xml:id="br0">
      <inkml:brushProperty name="width" value="0.11429" units="cm"/>
      <inkml:brushProperty name="height" value="0.11429" units="cm"/>
      <inkml:brushProperty name="color" value="#33CCFF"/>
    </inkml:brush>
    <inkml:brush xml:id="br1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 0 14101,'-7'0'-1408,"0"0"1608,3 0-104,1 0 1,4 0-1,1 0-132,3 0 0,3 3 0,3-1 0,1-1 33,3 0 0,3-1 1,1 0-1,0 0-30,-1 0 1,4 0 0,-1 0 0,1 0-146,-1 0 0,-1 0 0,-2 1 0,-2 1-153,-4 0 0,0 0 1,-3-2-204,0 0 474,-5 3 1,3-2 0,-4 2 0</inkml:trace>
  <inkml:trace contextRef="#ctx0" brushRef="#br1" timeOffset="291">55 242 8287,'1'-6'-394,"1"0"1,1 2 435,0-2 1,3 3-1,3-2 1,3 0 358,4-2 0,-1 1 1,3-1-1,2 1-276,0 1 0,2-1 0,-1 1 1,-2 0-333,-1 0 0,-2 0 0,-2 3 0,-1 0 66,-2 1 0,-1 1 1,-3 1 140,0 1 0,-3 2 0,-1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3:12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22 8221,'5'6'422,"-2"0"1,-2 1-219,-1 1 1,3 4 0,0 1 0,-1 0 167,-1 3 0,-1 2-254,0 3 1,0-2 0,0 3 0,0-1-79,0 0 1,0 1 0,0-3 0,0 1-22,0-3 0,0 0 0,0-5 0,0 0-292,0 1 1,0-6-1,0 2 1,0-1-812,0 0 0,0-2 362,0 0 722,-4-4 0,-1 6 0,-4-3 0</inkml:trace>
  <inkml:trace contextRef="#ctx0" brushRef="#br0" timeOffset="243">0 102 8064,'6'-3'-22,"0"0"0,0-3 133,3 3 0,0 0 1,0 1-1,0-1 93,0 1 0,3 1 1,1 0-1,-1-1 6,1-1 1,3 0 0,-1 2 0,1-1-77,-1-1 0,1 0 0,-3 3 0,0-1-445,0-2 0,-1 2-899,-3-2 741,0 2 0,-1 1 469,1 0 0,0-4 0,0-1 0</inkml:trace>
  <inkml:trace contextRef="#ctx0" brushRef="#br0" timeOffset="503">72 237 8064,'9'3'35,"0"0"0,-1 0 0,2 0 310,2 0 1,-2 1 0,3-2-1,-1 0 49,0 0 0,3 0 1,-3 0-583,-1 1 1,-1 0-1,-2-2-209,-2 2 0,-1-2-571,-2 2 968,-2-2 0,7-1 0,-3 0 0</inkml:trace>
  <inkml:trace contextRef="#ctx0" brushRef="#br0" timeOffset="700">313 263 8064,'0'9'437,"0"0"-219,0 0 0,0 0 1,0 0-1,0 0-199,0 0 1,0 0 0,0 0-1,1 0-392,2 0 0,-2-3 0,2 0-1065,-2 1 1438,-1-3 0,4 0 0,1-4 0</inkml:trace>
  <inkml:trace contextRef="#ctx0" brushRef="#br0" timeOffset="897">331 129 8042,'-5'4'0,"1"-3"0,5 4 0,2-2 0,-2 2 0,7 4 0,-3 0 0</inkml:trace>
  <inkml:trace contextRef="#ctx0" brushRef="#br0" timeOffset="1242">456 344 7945,'-3'9'-282,"0"0"567,0-4 597,3-1-642,0-4 0,3-7-143,0-2 0,1 1 0,-2 2 0,2-1-14,1-1 1,-2 2-1,2 0 1,0-1-25,0-1 0,-2 2 0,3 1 0,1 1-56,1 2 0,1-2 0,0 1 58,0 1 0,0 1 1,0 2-67,0 2 1,-3 2-1,-1 4 1,0 0 55,0 0 0,-3 0 1,2 0-1,-1 1-104,0 2 0,0-5 1,-3 2-1,0-1-165,0 0 0,0-2 0,0 0-1459,0 1 1677,0-3 0,4 4 0,1-3 0</inkml:trace>
  <inkml:trace contextRef="#ctx0" brushRef="#br0" timeOffset="1726">787 219 8049,'-8'0'219,"-1"0"1,0 1 0,0 2-3,0 3 0,0 2 0,0 1 0,0 0-86,0-1 1,1 4 0,1 0 0,2-1 18,1-1 0,1-1 1,3 0-252,0 0 1,1-1-1,2-1 1,3-2 208,2-1 0,1-1 1,1-3-1,1-1 85,1-2 0,3-1 0,-2-4 0,0 0-63,-1-2 0,0-2 0,-3 0 0,0-2 57,0 0 1,-3-2 0,-1 1 0,0-2-90,0-1 0,-2 0 0,2 0-114,-1 0 0,-1 0 0,-3 0 0,0 0 0,0 1 111,0-1 1,0 1 0,0 2 0,0 3 33,0 2 38,0 1 1,-1 5 0,-1 4 0,-2 6 137,-1 5 1,3 3 0,-1 4-1,2 1-82,1 1 1,0 2 0,0 4 0,0 0 170,0 2-294,0 1 0,0-2 0,0-1 0,0 0-1001,0-2 522,0 2 1,3-7 0,1 2 0,0-3 0,0-2 0,-1-3-1834,1 0 1,-2-1 2211,4-3 0,0 0 0,3 0 0</inkml:trace>
  <inkml:trace contextRef="#ctx0" brushRef="#br0" timeOffset="2410">9 621 7938,'0'6'-15,"0"0"0,0 1 164,0 1 1,0 2 0,0 2 0,0 3 358,0 2 1,3 1 0,0 0-1,-1 1-336,-1 2 0,-1-4 0,0 2 0,0-3-218,0 0 0,0-3 0,0-1 0,0-2-215,0-1 1,1-1-1,1-1-381,1-1 333,0-4 1,-3 1-1,0-6 191,0-3 1,3-2 0,1-1 0,0-1-28,0-2 0,3 2 0,-1-2 0,2 2 136,1 1 1,0 0-1,0 0 1,0 1 108,3 2 0,-2 2 0,3 4 0,-1 0 12,0 0 1,0 0 0,-3 1 0,0 2 48,0 3 0,-3 2 0,-1 1 1,-1 0-15,-2 0 0,-1 0 0,-1 0-132,0 0 0,-4-1 0,-1-1 0,-1-1-53,0 1 0,-1-2 1,-4 0-1,-1-1 31,1-2 1,1 2 0,0-1 0,-1-1-98,-1-1 1,0-1 0,4 0 0,-1 0-342,0 0 1,0 0 0,0 0-19,0 0 1,1-1-1,1-1 463,1-1 0,4-4 0,-2 2 0</inkml:trace>
  <inkml:trace contextRef="#ctx0" brushRef="#br0" timeOffset="2825">340 809 6977,'-9'9'0,"1"-3"1,1 0 0,1 0 279,-1-1 1,2 3 0,-1-2 0,0 2 1,1 1 1,1 0 0,4 1 0,0 1-65,0 1 1,0-2 0,1-2-273,2 2 1,2-2 0,4-3 0,0-2 155,0-1 0,4-1 0,1-1 237,0 0-257,3 0 1,-6-3 0,3 0 0,-1-2 46,-2-2 1,-1 0-1,-3 0 1,-1 1-27,-3-1 1,1-1 0,-2-1-91,-3 0 1,0 0 0,-5 0 0,-1 0-139,0 0 1,-3 1-1,-1 1 1,-1 2-326,1 1 0,1-2 0,1 3 89,0 1 0,3 1 0,0 1-682,-1 0 1,2 3 1042,-1 0 0,4 4 0,-2-2 0</inkml:trace>
  <inkml:trace contextRef="#ctx0" brushRef="#br0" timeOffset="3253">546 800 7938,'-4'9'0,"-1"0"0,0 0 101,2 0 0,-1 0 0,1 0 0,1 0 179,1 0 0,1 0 1,0 0-1,0 0-96,0 0 1,4-3-1,2-1 1,2-1-95,1-2 1,1-1 0,1-1 0,2 0-101,1 0 0,-3 0 0,1-1 1,0-2 2,0-3 1,0-2 0,-3 0 0,0 1-59,0 1 1,0 0 0,-1-3-1,-1 0 58,-1 0 0,-3 0 0,2 0-165,-1 0 1,-1 3 535,-3 0-178,0 4 0,-1 5 0,-1 6 97,-1 1 0,-3 1 1,3 0-1,1 2-42,1 1 0,-2-3 1,0 2-1,1-1-228,1 0 0,1-3 0,0-3-352,0 1 1,4-1 0,2 0 0,2-3-488,1-2 0,0-2 1,0-2 127,0-3 1,0 1 697,0-4 0,4-2 0,0-7 0</inkml:trace>
  <inkml:trace contextRef="#ctx0" brushRef="#br0" timeOffset="3617">913 809 7938,'-9'12'0,"0"-1"71,0 0 0,1 1 0,1-1 0,1 2 0,-1 0 1,-1 0 892,-1-2 1,3 2-744,0-1 1,4-3-1057,-1-4 759,2-3 1,1 1-1,1-5 1,1-1 20,1-2 1,3-2 0,-2-4 0,1-1 35,2 1 1,1 0 0,1 0 0,-1-1-145,-2 1 0,3 1 0,-1 1 1,3 0-99,0 0 1,-1 1 0,-1 2 426,0 3 0,0 2-63,-1 1 1,-3 1 0,-1 2 0,-1 4-10,0 4 1,0-1 0,-3 2 0,0-2 331,0-1 1,0 3 0,0 0-737,0-1 0,-1-1 0,-1-1-1133,-1 0 1102,0-4 341,3-1 0,4-4 0,1 0 0</inkml:trace>
  <inkml:trace contextRef="#ctx0" brushRef="#br0" timeOffset="4119">1199 818 7913,'-4'-5'94,"-2"2"0,-2 2 0,-1 1 177,0 0 1,-3 1 0,0 1-1,2 2 11,0 1 0,-2 1 0,0 3 1,0 1-68,-1 2 1,3-2 0,-2 2 0,3-2-144,3-1 0,-1 0-442,4 0 298,0 0 0,4 0 115,2 0 1,-1-4 0,4-2 0,1-2-106,1-1 1,-2 0-1,0-1 1,1-2 24,1-3 0,2-2 1,1-1-1,1 0-74,-1 0 1,-1-3 0,-2-1-1,1-1 36,0-2 0,1-1 0,1-1 1,1-1 8,-1-1 0,-1 0 0,-2-4 0,-1-1 138,-1-1 1,-4-1 0,1 0-1,-2 1 183,-1-1 1,0 4 0,0 3 0,0 4 729,0 4-812,-4 2 0,3 6 0,-2 5 0,1 6-66,-1 4 0,1 5 0,-3 0 0,0 4 66,0 4 1,3 1 0,-2 2 0,1 0 65,0 0 1,0 3 0,2-1 0,-1-2-50,-1-3 0,0-3 0,3 2 1,0-1-532,0-2 1,1-4 0,1-2 0,1-1-1483,-1-2 1,3 1-392,1 0 2214,2-4 0,1-4 0,0-4 0</inkml:trace>
  <inkml:trace contextRef="#ctx0" brushRef="#br0" timeOffset="4453">1494 747 7862,'-9'0'-6,"1"1"0,-1 2-58,0 3 0,-1 0 0,-1 2 535,-1 2 1,0 0 0,3-1 0,1 0-113,2 0 0,-1-3 1,4 0-646,1 1 254,1 1 1,2-2 0,2-1 0,3 0 263,2 0 0,1-2 1,0 2-1,0 0 116,0 0 0,0 1 0,-1 3 0,-1 0 2,-1 0 1,-3 1 0,2 1 0,-1 1-70,-2-2 0,-1 4 0,-1 0 1,0 0-138,0-2 1,-4 1 0,-2-1 0,-1-1-340,1-1 0,-2-1 0,2-1 0,-3-1-542,-3-1 1,2-4 0,-3 1-1,1-2 49,0-1 1,-1-1 687,1-2 0,-2-2 0,-4-4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46.479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105 104 7134,'-4'7'0,"1"1"628,0 1 1,2 2-427,-2 2 1,3 2 0,0 0 0,0 1-7,0 0 0,0 1 1,2-1-1,0-1-97,0 0 1,1-2 0,-1 1 0,0 0-81,-1 0 1,-1-1 0,0-1-1,0 0-147,0 0 1,-3-2-1,0 0 1,0-1-422,0 0 0,0 0 0,1-4-169,0 0 0,-1-1 718,1 0 0,-2 2 0,-3-2 0</inkml:trace>
  <inkml:trace contextRef="#ctx0" brushRef="#br0" timeOffset="255">1 311 8233,'11'-1'0,"-2"-1"179,-1-3 0,1 0 1,1 0-1,1 1 105,1 1 1,1-2-1,1 3 1,2 0-135,0-1 0,1 2 1,-2-2-1,1 0-168,-1 1 0,0-1 1,-2 2-1,-1-2 30,0 2 0,-4-1 0,2 1 0,-3-2-1314,0 2 1,-2 0 1301,-1 1 0,-2 3 0,1 1 0</inkml:trace>
  <inkml:trace contextRef="#ctx0" brushRef="#br0" timeOffset="624">463 35 8413,'-2'5'209,"0"-1"1,0 2-34,2 3 1,0 2 0,0 3 0,0 2 120,0 3 1,0 1 0,0 0-97,0 1 0,0 0 1,2-1-1,0 1-126,0 0 1,-2-4-1,0 0 1,1-3-127,2 0 0,-3 0 0,3-1 0,-3-1-81,0 0 1,0-3 0,-2 2 0,0-2-1072,0 0 1,1-4 1202,-2 0 0,0-1 0,-4 3 0</inkml:trace>
  <inkml:trace contextRef="#ctx0" brushRef="#br0" timeOffset="1062">726 1 8327,'-4'3'-182,"-1"-2"0,1 4 0,1 1 248,-3 2 1,0 3 0,-1 4 0,0 1 657,0 2 0,-2 1 0,-1 1 0,0 1-405,0 0 1,-1 2-1,2-2 1,0 1-130,1 1 1,2-4-1,2 2 1,1-2-38,3-2 0,0-1 0,0 0 1,0-1-179,0-2 1,3 0 0,1-4 0,2 0-132,1-2 0,1 0 0,1-3 1,3-1 130,1-3 0,1 0 0,-1 0 0,1-3-34,0-1 0,0-3 0,-1-2 0,-1-1 49,0 0 1,-4-1 0,0-1 259,-2 0-170,0 1 1,-5-1 0,1 1 0,-2-1-65,-2 1 1,-4-1 0,-4 3 0,1 0-220,-1 2 0,0 1 1,-5 1-1,0 3-11,-1 1 0,-1 1 0,1 1 0,0 2-33,1 4 247,-3 0 0,4 6 0,-3-3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44.154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35 187 8331,'0'-7'-76,"0"0"412,0 0-296,0 4-18,0 0 1,0 8-1,0 2 82,0 0 0,-1 2 0,0-1 1,-2 2-41,2 1 0,0 1 1,0 1-1,0 2-19,-2 1 1,0-1 0,2 3-1,-1 0-42,0-1 1,-1-1 0,1 2 0,0-1 27,1-2 1,-1 0 0,0-2 0,0-1-200,1 0 1,1-4 0,0 1-1,1-1-815,2-1 0,-2 0 983,4 0 0,-1 0 0,3-1 0</inkml:trace>
  <inkml:trace contextRef="#ctx0" brushRef="#br0" timeOffset="447">373 111 8418,'-10'5'0,"-1"-1"-7,-2 2 1,1 2-1,1 2 1,-2 1 173,0 1 0,2 1 0,0 2 0,1 0-35,2 1 0,0 1 0,1-2-24,0 2 1,1-1 0,1 0 0,1 1 32,1 0 1,-2-1 0,3 2 0,0-1-63,2-2 0,0 0 0,3-2 0,1-1-119,2 0 0,1-4 1,1 1-1,0-1-73,2-1 1,1-3 0,-2 0-1,1-1-32,0-1 0,-3-1 0,2-1 0,-1-1 90,-1-1 1,-1-2 0,-1-3 0,-2 0 28,0 0 0,-2-2 0,1-1 0,-1 0 42,-1 0 0,-3-2 1,-2 2-1,-1 0-52,-1 0 0,-1 1 0,0 0 1,-1 0-65,0 0 0,-1 2 1,1 1-1108,1 1 1207,0-1 0,-2 8 0,-1-1 0</inkml:trace>
  <inkml:trace contextRef="#ctx0" brushRef="#br0" timeOffset="1049">484 346 8377,'3'0'241,"3"3"1,-3 2-99,1 1 1,0 3 0,3 0 0,0 0-92,0-2 0,0 1 1,0 0-1,0 1-65,3 0 1,-2-1 0,3-2-1,-1 1 21,-2 0 0,2-2 0,0-1 0,0 0-18,0-1 0,2-1 1,-2 0-1,0-1 13,0-1 1,1 0-1,-2 0 1,0 0 21,-2 0 1,0-3 0,-1-2 44,-1-1 1,0-1-1,-2 0 1,-1-3-18,1-1 1,-2-2 0,2-1 0,-1 0-15,0-3 0,1 1 0,-3-4 0,0 2-11,0-1 1,0-1 0,0-2 0,0 0-40,0-1 0,-3 0 0,0 2 0,0 0-20,0-2 0,-2 4 1,1-2-1,0 2-56,2 1 1,-1 4-1,0 5 1,0 2-29,0 0-256,0 3 341,3 1 1,1 4 65,1 1 0,2-1 0,3 1 0,1-1 28,1-1 1,2 0-1,3 2 1,0 0-120,2 0 1,1 1 0,2 0-1,0 0-122,0 0 0,-2 2 0,-1-3 0,-2 0-71,-3 1 0,1-1 1,-2 2 247,-2 2 0,3 0 0,0 1 0</inkml:trace>
  <inkml:trace contextRef="#ctx0" brushRef="#br0" timeOffset="1587">953 235 8172,'7'0'0,"0"-3"0,0 3 0,2-3 0,0 3 284,0 0 1,0 0-1,1 0-207,-2 0 1,0 0 68,-1 3 0,-3 0 0,-2 4-126,-1 0 1,-1 0 0,0 0 0,-1 0 6,-1 0 1,1 0 0,-2 0 0,0 0-62,1-1 0,-3 4 1,2 0-1,0 0 23,-3 0 0,2 0 1,1-2-1,-1 1-47,0 0 0,2-2 1,-2-2-1,1-1 140,1 2 1,1-2 124,1 0 1,0 1-14,0 2 0,1-1 0,1-1 0,1 0 2,1 0 1,0-1 0,3 0-50,0-1 1,0-1-1,1-2-76,1 0-52,-2 0 0,3 0 0,-3 0-71,0 0 0,0 0 1,0-2-1,0 0-510,0 0 1,-3 1-923,1-2 1099,-3 3 385,1-4 0,-3 4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8:55.342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0 367 9515,'9'-1'91,"0"-2"0,-1 2 0,2-2 1,1 2-136,0 1 1,4-3 0,-2 0 0,0 1-19,3 1 0,-1-1 0,1-1-294,-2 1 0,0 1 0,1 1 0,-1 0-307,-1 0 0,-2 0 663,-2 0 0,4 0 0,0 0 0</inkml:trace>
  <inkml:trace contextRef="#ctx0" brushRef="#br0" timeOffset="372">18 629 7870,'8'0'526,"-1"0"1,1 0 0,2 0-285,-1 0 1,5-1 0,0-1 0,3-1-18,0 1 0,1-2-456,-1 1 0,1 0 0,-2 3 1,0 0-238,-2 0 0,0 0 0,0 0 468,-2 0 0,2 4 0,-1 1 0</inkml:trace>
  <inkml:trace contextRef="#ctx0" brushRef="#br0" timeOffset="792">550 149 8358,'1'9'-605,"1"2"862,1 1 1,1 3-1,-2 0 1,2 2 568,0 4-738,2-3 0,0 6 0,0-2 0,0-1-35,-1 0 0,1 0 0,-2-4 0,0 1-96,0-1 0,2 0 0,-2 1 0,0-2-144,-1-1 1,0 1-1,-3-2 1,0 1-350,0-1 1,0-2 0,-1 1-1,-2 0 536,-2-2 0,-3 2 0,-1 1 0</inkml:trace>
  <inkml:trace contextRef="#ctx0" brushRef="#br0" timeOffset="1301">952 88 8188,'3'-9'291,"-2"4"1,0 2 0,-4 6 0,-2 3-185,-2 2 0,-1 4 0,-1 3 0,1 1 7,-1 2 1,0 3-1,0 2 1,1 2 92,-1-2 1,1 3 0,1-2 0,3 2-102,0 0 1,-2-2 0,3 1 0,1-1-45,1 0 0,1-2 0,0 1 0,1-2-120,2-3 0,-1-1 1,4 1-1,0-2-56,-2-1 0,4-2 0,-2-5 1,2 0 75,0-2 0,1-2 1,0-4-1,1 0 14,1 0 0,-1-1 0,2-2 0,-4-3 15,-2-2 0,2-3 1,-3-2-1,1-1-22,-1-1 1,-3-2 0,1 0 0,-2 0 19,-1-1 0,-1 1 0,-2-1 0,-2 1-74,-3-1 0,-1 5 0,0 1 0,2 2-58,1 2 1,-2 3-1,2 2 1,-2 2-316,0 1 1,-1 0-1,0 1-249,0 2 1,1 2 706,-1 3 0,0 1 0,1 0 0</inkml:trace>
  <inkml:trace contextRef="#ctx0" brushRef="#br0" timeOffset="1797">1135 393 8627,'5'1'329,"-2"2"-112,-2 3 1,1-1 0,1 0 0,-1 2-68,-1 1 1,-1-2 0,0 0 0,0 0-124,0 2 0,1 1 1,1 0-21,1-1 1,0 1-1,-3 0 1,0 0 57,0-1 0,0 1 0,1 0 0,1-1-42,1 1 1,0 0 0,-3 0 0,0-1-38,0 1 1,3-3 0,0 0-36,-1 0 1,-2-1 50,0 1 221,0-4-236,0 2 1,0-5-773,0-2-1471,0 2 893,0-7 1363,0 4 0,0-1 0,0 1 0</inkml:trace>
  <inkml:trace contextRef="#ctx0" brushRef="#br0" timeOffset="2292">1318 0 8391,'-5'0'174,"-2"1"17,1 2 1,1-1 0,0 4-79,1 1 0,-2 0 0,2 3 0,0 2 50,-3 2 0,0 3 0,0 0 0,1 2 167,0 1 0,1 2 1,0 6-1,0 0 5,0 1 0,3 1 1,-2-2-1,2 1-114,-1-1 1,-1 2 0,2 0 0,-1 0-154,1 0 0,1-3 0,1-5 0,0-1-143,0-1 1,0-2-1,1 0 1,1-1-70,1 0 1,4-2 0,-3 0 0,2-1-44,0 0 1,0-2 0,3-3 0,-1 0-102,1-1 1,0 1-1,0 0-518,-1 0 1,1-4 0,0 0 805,-1-1 0,5-1 0,1-3 0</inkml:trace>
  <inkml:trace contextRef="#ctx0" brushRef="#br0" timeOffset="3155">1545 463 8564,'0'-5'454,"0"2"1,0 6-1,0 3-360,0 2-46,0 4 0,0 1 0,0 2 0,1 0 49,2 0 0,2 1 0,4-1 1,-1-1-11,1-1 1,0 1 0,0-2 0,2-2-81,1 0 1,3-4 0,0-1-1,1-1-121,2-2 0,-1-1 0,0-1-195,-3 0 221,3-4 0,-8-1 0,3-4 0,-2-1 2,-2-1 1,-2 0 0,-1-3-1,-1-2 48,-2 0 0,2-3 1,-1-1-1,-1-3 94,-1-3 0,-4 3 1,-1 0-1,-1-1-120,-2-2 0,-1 0 0,0 0 0,0 1-70,2 1 1,-1 0 0,4 4 0,1 1 83,-2 4 0,3-1 1,-2 5 166,2 0 1,1 1-1,1 3 1,1 0 156,1 1 0,1 4 0,-3-2 0,3 1-77,1 0 1,1-2-1,3 2 1,-1 1-121,1 1 1,1-2-1,2 0 1,1 1-169,1 1 1,2 0-1,-2-1 1,0-1-304,1 1 0,-4 1 0,3 1 0,-1 0-263,-3 0 0,0 0 0,-2 1 657,-2 2 0,1 2 0,-2 4 0</inkml:trace>
  <inkml:trace contextRef="#ctx0" brushRef="#br0" timeOffset="3663">2016 376 8373,'14'0'0,"-3"-1"169,-5-2 0,2 2 0,-2-2 286,2 2 0,-1 2-51,-1 2-288,-2 2 0,-4 3 0,0 1 0,-1 0-15,-2 0 1,-1-1 0,-2 1 0,0 0-73,-1-1 1,-1 4 0,0 0 0,-1-1 34,0 2 1,0-3-1,1 1 1,0-1-226,2-1 1,-1-1-1,3 0 105,0-2 1,2 2 112,-1-2 1,6-3 0,2 0 31,3-2 1,2-1 0,1 0-1,0 0-86,0 0 0,1-3 1,0 1-1,0-1-14,0-1 0,-2 3 1,2-3-1,-3 1-35,0 0 1,0 0-1,0 2 1,-1-1-172,1-1 0,0 0 0,-1 3 72,1 0 1,0 0-2155,0 0 2299,-5 0 0,4 4 0,-3 1 0</inkml:trace>
  <inkml:trace contextRef="#ctx0" brushRef="#br0" timeOffset="3971">2453 149 8754,'5'5'0,"-2"2"346,1 4 0,-3 5 0,2 1 0,-1 2 30,1 1 0,-2-1 0,2 1 0,-2 0-253,-1-1 1,0 0-1,0-2 1,-1 1-277,-2-1 0,2 1 0,-3-2 1,0 0 58,-1-2 1,0 1 0,0 1-1,0 0-905,0-2 1,-1-2 0,-1 1 998,1 0 0,-6-1 0,2-4 0</inkml:trace>
  <inkml:trace contextRef="#ctx0" brushRef="#br0" timeOffset="4209">2322 393 8177,'6'-1'24,"-1"-2"0,2-3 138,1-1 0,1-1 0,0 1 0,2 2 371,1 1 1,0 1 0,0 2 0,2 0-518,-1-2 1,4 0 0,-3 3 0,2 0-155,-2 0 0,2 0 0,-4 0 0,1 0-341,0 0 0,-2 3 0,-2 0 479,0-2 0,3 4 0,2 0 0</inkml:trace>
  <inkml:trace contextRef="#ctx0" brushRef="#br0" timeOffset="4455">2741 236 8318,'9'0'580,"-1"0"1,0 4-1,-1 2 1,-1 2-177,0 4 0,-1 1 0,0 2 0,-1 0-321,-2 0 0,2 5 1,-1 0-1,-1-1-161,-1 0 1,-1-1 0,-1 2-1,-1 0-871,-1-1 0,-3 0 1,2-3 948,-1-1 0,-4 1 0,-5-2 0</inkml:trace>
  <inkml:trace contextRef="#ctx0" brushRef="#br0" timeOffset="4834">2784 9 8405,'9'0'-252,"-3"0"1,1 0-1,1 0 694,3 0 1,5 2 0,-3 3 0,2 5 23,-1 2 1,1 3 0,2 3 0,1 2 5,-1 4 0,1 1 0,-1 1 0,2 0-176,1 0 0,-2 1 1,3-1-1,-4 0 149,-2 0 1,-3 3 0,-4 1-1,-2 0-288,-3 1 0,-3 1 0,-3-2 0,-4 0-254,-4 0 0,-1-1 1,-4-3-1,3 0-236,0 0 1,-5 0 0,0-3 0,0-3-204,-1-1 0,-1-2 0,-1 0 0,-2-2-1197,-1 0 0,-1-5 1733,-1 2 0,-4-2 0,-1-2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05.700"/>
    </inkml:context>
    <inkml:brush xml:id="br0">
      <inkml:brushProperty name="width" value="0.08571" units="cm"/>
      <inkml:brushProperty name="height" value="0.08571" units="cm"/>
      <inkml:brushProperty name="color" value="#33CCFF"/>
    </inkml:brush>
    <inkml:brush xml:id="br1">
      <inkml:brushProperty name="width" value="0.11429" units="cm"/>
      <inkml:brushProperty name="height" value="0.11429" units="cm"/>
      <inkml:brushProperty name="color" value="#33CCFF"/>
    </inkml:brush>
  </inkml:definitions>
  <inkml:trace contextRef="#ctx0" brushRef="#br0">9 346 8405,'-1'-6'0,"-1"0"-88,-1-1 259,0 3-134,3-3 0,2 6 1,3-2 29,4 2 1,2 1 0,1 0-1,2 0-29,-1 0 0,4 0 1,-3 0-1,3 0-117,0 0 0,1 0 0,0 0 0,1 0-249,2 0 0,-4 1 0,-2 1 0,-1 2 328,0 0 0,2 2 0,-2 3 0</inkml:trace>
  <inkml:trace contextRef="#ctx0" brushRef="#br1" timeOffset="250">105 555 12631,'0'-6'-252,"0"1"1,4 2 0,2-2-1,2 0 1,4 1 612,3 0 1,1-2-1,2 3 1,0 1-479,2-2 1,-1 3 0,1-2-1,-1 2-79,-2 1 0,0-3 0,0 0 0,-2 1 151,0 1 0,-4 1 1,1 0-1</inkml:trace>
  <inkml:trace contextRef="#ctx0" brushRef="#br1" timeOffset="596">655 93 13015,'-8'5'299,"1"0"0,1 1-362,0 2 1,2-1 0,1 5 0,2 1 106,1 1-21,0 3 0,0 0 0,0 1 0,0-1-121,0 1 0,0-1 0,1 1 0,1-1 103,1 0 0,3 1 0,-3-2 0,1 0-340,0-1 0,-1-1 1,-3 3-1,0-2-522,0 0 0,0-2 0,0 2 685,0-4 1,0-1 0,0-1-1</inkml:trace>
  <inkml:trace contextRef="#ctx0" brushRef="#br1" timeOffset="1030">1021 14 8854,'-3'-5'12,"-2"-2"1,-3 5 326,2 3 0,-1 4 1,4 7-1,0 2-306,0 3 0,1 4 0,-3 4 0,0 2 54,0 2 0,2 1 0,-2-2 0,1 1 13,3-1 1,0-1 0,1-1 0,0-3-311,0-3 1,3-2 0,3-3 0,2-2 34,1-4 0,-1 2 1,2-6-1,1 0 139,0-2 0,2-2 0,-2-1 0,0 0 67,0 0 0,-4-1 0,-1-2 0,-1-3-23,0-2 1,0 0-1,-3-2 1,1-1 126,-1 0 0,-1-5 1,-1 2-1,0 0-130,0-1 0,0 4 0,-1-3 1,-2 1-102,-3 3 0,-2 3 0,0 2 0,-1 1 3,0 2 1,-2 2-1,-1 2 1,0 2-240,0 1 0,2 1 0,-2 3 332,3-1 0,0 5 0,0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07.830"/>
    </inkml:context>
    <inkml:brush xml:id="br0">
      <inkml:brushProperty name="width" value="0.08571" units="cm"/>
      <inkml:brushProperty name="height" value="0.08571" units="cm"/>
      <inkml:brushProperty name="color" value="#33CCFF"/>
    </inkml:brush>
  </inkml:definitions>
  <inkml:trace contextRef="#ctx0" brushRef="#br0">210 34 8430,'-8'0'-15,"2"-2"-353,0-1 1,0-1 618,-3 1 0,1 1-93,-1-4 1,3 4-1,0-1-21,-1 2 1,3 2 0,-2 2 0,-1 4-133,-1 4 1,-1 0 0,-2 6 0,-1 2 165,2 2 0,-3 4 0,1 3 0,2 1-41,0-1 1,1 2 0,1-1 0,3 0-23,2 1 1,2-5-1,1 0 1,0-3-178,0-2 0,0-2 1,1-1-1,2 1-159,2-1 0,0-2 0,1-2 0,0 1-153,-1 0 0,3-4 0,-3 2 0,3-2-146,1-2 1,3-2-1,-1-1 527,0-1 0,2-1 0,1-3 0</inkml:trace>
  <inkml:trace contextRef="#ctx0" brushRef="#br0" timeOffset="291">524 139 8504,'-3'5'-33,"-2"-1"91,0 0 0,-3 1 1,3 4-1,-1 3 171,1 3 0,3 2 0,-1 2 0,2 3-37,1 0 0,1-3 0,1 3 1,2-2-234,0 1 0,-2-1 0,2-3 0,-1 1 78,0-1 1,0-2-1,-3-1 1,0 1-562,0-2 1,-1 3-1,-1-4 1,-1-1-1083,1 2 1606,-3-3 0,1 2 0,-5-3 0</inkml:trace>
  <inkml:trace contextRef="#ctx0" brushRef="#br0" timeOffset="508">411 410 8284,'9'-9'0,"-1"-3"0,1 1 0,0 0 401,0 1 1,3 2 0,3-1 0,1 0-121,2 0 0,-1 5 0,1 1 0,0 1-354,2-1 0,-2 2 1,0-2-871,-2 2 673,-2 5 1,0-2 0,-2 4 0,-3 0-550,0 2 819,-4 1 0,3 0 0,-4-1 0</inkml:trace>
  <inkml:trace contextRef="#ctx0" brushRef="#br0" timeOffset="1066">795 340 8074,'1'12'138,"2"-1"1,3 1 309,1 0 1,-1 1 0,0 3-1,1-2-407,1 2 1,1-1 0,2 1 0,1-3-241,-2 0 0,0-1 1,-1-4-1,-1 1 65,-3 0 0,3-4 0,-2-3-73,2-1 0,-3-1 0,0-1 1,0-2 205,0-6 0,-2-1 0,2-3 297,-1 0-230,2-3 0,-4 3 0,3-5 0,-1 1 83,-2 0 0,2-4 1,-1 0-1,-1-1-86,-1-3 0,-1 3 0,1 0 0,1 1-76,1 5 1,-1 2 0,-2 5 108,0 1-95,0-1 17,0 4 1,0 2-71,0 6 114,4-2 1,1 3 0,4-5-1,0-1-49,-1-1 1,1-3 0,0 3 0,0-2 28,-1-2 0,1 2 0,0-1 0,-1 0-11,1 2 0,1-3 0,1 3 0,0 0-86,0 0 0,1-2 1,1 2-1,0 1-36,-1-1 0,0-2 0,-3 3 0,0 0-107,3-1 0,-2 3 0,1-2 0,-1 2-62,-1 1 1,2 0 0,2 0-1,0 0-217,-1 0 1,0 1-1,-3 2 477,-1 3 0,1 2 0,0 0 0</inkml:trace>
  <inkml:trace contextRef="#ctx0" brushRef="#br0" timeOffset="1657">184 165 7137,'0'-3'355,"0"3"1,0 4 0,0 8 0,1 3-2,2 1 1,-1 1-325,4 1 0,-1 2 1,1 2-1,0-1-48,1 0 1,-2 3 0,0-4 0,-1-1-267,1 0 0,0-2 1,2 1-1,-2-1-751,-1 1 1035,3-1 0,-3-3 0,5-2 0</inkml:trace>
  <inkml:trace contextRef="#ctx0" brushRef="#br0" timeOffset="2366">1240 375 8164,'6'-6'-101,"0"0"1,-3 0-1,3-1 1,0 0 525,2 1 0,1 3 0,0-2-394,-1 1 0,1 1-53,0 3 1,-2 4 0,-1 2 0,-3 2 60,-2 1 0,-1-1 1,0 1-1,0 0-46,0 0 1,0-1-1,-1 2 1,-2 1-20,-3 0 0,2 1 0,-2-2 1,-1 0-17,-1 2 0,0 1 0,-1-3 0,0 2 32,0-1 1,-1-2 0,0 0 0,2 0 299,0-1 0,4 1-46,-2 0 0,5-1-110,1-3 0,7-1 1,5-4-1,1 0-29,-1 0 1,4 0-1,-2 0 1,3-1-118,0-2 0,-2 2 0,-1-2 0,-1 0-74,1 0 0,-4 0 1,2 2-1,-2-1 48,-2-1 1,1 0 0,0 3 0,0 0-962,-1 0 0,-2-1 999,0-2 0,0 2 0,3-3 0</inkml:trace>
  <inkml:trace contextRef="#ctx0" brushRef="#br0" timeOffset="2670">1432 26 8329,'4'-9'359,"1"3"1,4 1 0,-1 1 77,1 3 0,4 4 0,1 5 0,3 5-147,0 3 0,1 4 0,-1 6 0,0 1 15,-3 2 1,-1 6-1,-5 6 1,1 2 100,0 4 1,-3 0 0,0 4-1,-1-2-119,0 2 1,-1-4 0,-5 0 0,-2-4-260,-3-2 0,-4-3 1,-3-5-1,0-2-572,-3-1 0,-1-1 0,-3-4 0,0 0-117,0-2 1,1-1 0,0 1 0,-3-2 660,0-3 0,-5 4 0,-4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24.222"/>
    </inkml:context>
    <inkml:brush xml:id="br0">
      <inkml:brushProperty name="width" value="0.11429" units="cm"/>
      <inkml:brushProperty name="height" value="0.11429" units="cm"/>
      <inkml:brushProperty name="color" value="#FF0066"/>
    </inkml:brush>
  </inkml:definitions>
  <inkml:trace contextRef="#ctx0" brushRef="#br0">455 330 10427,'-5'1'441,"2"2"-404,2 3 1,-2 1 0,-1 3 0,-1 2 92,-2 2 1,-3 3-1,-2 0-45,1 1 1,-1 0-1,-1 2 1,0 4-35,-3 1 0,3 0 0,-2-1 1,0 0-6,-2 0 0,1 0 1,0-1-1,2-2-18,2-3 0,3-3 0,4-2 0,1 0-19,2-2 0,2-6 0,3-2 0,4-2 8,4-1 1,6-1 0,7-2-1,2-2 16,3-3 0,0-5 0,5 0 0,1-2 7,-2 1 0,2-1 0,-4-1 1,1 0-76,0 1 1,-1 4-1,0-3 1,-4 2-33,-3 1 1,-4 4-1,-1 1 1,-4 1-406,-3 0 0,-5 1 137,-1 4 357,-4-4 0,-2 3 0,-5-3 0</inkml:trace>
  <inkml:trace contextRef="#ctx0" brushRef="#br0" timeOffset="292">481 312 12792,'1'-3'489,"1"3"1,1 4-836,-1 4 0,1 5 0,1 2 0,1 5 284,2 3 1,-3 2-1,0 2 1,-1 1 104,0 2 0,-1 3 0,-2-1 0,0 1-31,0-1 1,-1 1-1,0-1-177,-2 2 86,-4-3 1,5 0 0,-4-2-1,0 0-283,1-1 0,-1-5 0,2-3 309,-1-1 1,-1-2 0,-3 1 0</inkml:trace>
  <inkml:trace contextRef="#ctx0" brushRef="#br0" timeOffset="806">245 147 11433,'-17'17'-157,"-1"1"1,1 0 0,0 2 151,3 4 0,1 6 1,3 6-1,0 7 39,-2 9 1,0 0 0,0 4 0,-2-1 39,1 1 1,-3-3 0,5-2-1,0 0-66,1-1 0,2-3 0,3-2 0,2-2 15,2-2 0,5-7 1,2 0-1,5-4-47,4-5 1,5-4-1,3-7 1,4-5 101,5-5 1,5-5 0,11-5 0,3-8-50,4-7 1,4-4 0,0-10 0,3-3-29,2-1 1,6-10-1,-3-2 1,-2-4 38,-2-4 0,-7 0 1,-4 0-1,-5 4-7,-6 2 0,-4 0 0,-9 2 1,-7 2-64,-8 2 1,-8 2-1,-6 2 1,-7 0-84,-9 2 1,-11 3 0,-9 4-1,-5 2 61,-5 3 0,-6 8 0,-4 6 0,0 4-29,-2 6 1,-1 8 0,0 7 0,1 7-119,0 8 0,2 7 0,-3 6 0,1 5-95,0 3 1,3 0 290,7-2 1,3 3 0,-1 2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30.77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201 209 8139,'0'-5'152,"0"1"-472,0 4 1,0 8-1,0 2 1</inkml:trace>
  <inkml:trace contextRef="#ctx0" brushRef="#br0" timeOffset="732">192 165 7769,'-1'8'-28,"-2"-2"1,1 2 0,-3-2-1,1 4 59,-1 2 0,2 2 0,-3-1 1,-1 0 138,-1 3-116,0 0 1,-1 2-1,-1-1 1,0 0 29,-2-3 1,-1 3-1,3-3 1,-2 2 0,1-1 0,2 0 1,0-3-1,0-2-57,0 0 0,4 1 0,0-2 0,1-1-3,2 0 1,1-3-35,1 1 0,4-4 0,2 0 0,1-1 70,2-1 0,4-2 1,1-2-1,3-1 19,0-2 0,4 2 1,-1 0-1,0 0-45,2 1 0,-3-1 1,3-1-1,0 2-108,-3 0 1,-1 3-1,-3-2 1,-1 2-72,-2 1 0,0 0-708,-3 0 0,-4 0-487,1 0 1339,-4 0 0,2 0 0,-4 0 0</inkml:trace>
  <inkml:trace contextRef="#ctx0" brushRef="#br0" timeOffset="1059">183 183 6675,'0'9'306,"0"2"1,0 2-15,0 0 1,0 5-1,0 3 1,0 1-87,0 3 0,0-3 1,0 1-1,0 0-82,0 0 1,0 1 0,0-4 0,0 0-86,0-2 1,0-1 0,0-2 0,0 0-224,0 0 1,0-1 0,0-1-1,1 0-178,2-2 0,-2-2 1,3 0-1,0 0 362,2 0 0,1-1 0,2 1 0</inkml:trace>
  <inkml:trace contextRef="#ctx0" brushRef="#br0" timeOffset="1715">497 488 8007,'0'-8'-1216,"0"3"1070,0 1 1,0 3 191,-3-2 1,-2 2 158,-4-2 0,0 2 1,1 2-38,-1 2 0,1-1 0,1 3 0,1 0-38,0-1 1,-2 1 0,0 2 0,1-1-62,2 1 1,-1 0-1,-2 3 1,1 1-65,1 0 1,4 1-1,0-3 1,1 0-6,1-1 1,1-2-1,1 0 1,4 0 15,2-1 1,1 1-1,0-3 1,2-1-43,1-1 0,0-1 0,0 0 0,2-1 35,-1-2 1,1 1 0,-4-3 0,2-2 22,-1-1 0,-5-1 0,0 1 1,0-2-2,-1-2 0,-1 2 1,-3-1 14,2 1 1,-2 1-1,2 1 1,-2-1-1,-1 0 2,0 1 1,0-1-1,0 0-46,0 0-38,0 1 1,0 4-1,0 4 62,0 5 0,0 5 0,0 2 0,0 0 117,0 0 1,2-1-1,2 2 1,1 0-128,2-2 0,1 1 1,0 0-1,1-1-239,0-2 1,0 0 0,-1 0-1,1-2-61,0-1 0,1 1 1,0-4-1,2-1-27,-1-1 311,-2-1 0,4-4 0,0-1 0</inkml:trace>
  <inkml:trace contextRef="#ctx0" brushRef="#br0" timeOffset="2067">506 8 8096,'1'-5'94,"2"2"0,4 4 151,4 5 1,-1 1 0,5 8-1,0 1 138,2 3 1,0 1-1,2 3 1,0 2-14,1 3 1,2 1 0,-3 3 0,2 1-78,-2 0 0,-4 5 1,-1 0-1,-1-1-77,-3-1 0,0-1 0,-2 0 0,-2-1-135,-4-2 1,-1 2 0,-1-3 0,0 1-317,0 0 1,-3-4 0,-2 0-1,-1-3-396,0-2 1,0-3 0,-2 0-1,-1-2-714,0-4 0,0-1 1345,1-5 0,-1 1 0,0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40.06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7 533 7864,'-4'1'30,"2"2"0,3 2 234,2 3 1,3 4 0,1 0-1,3 1-27,1 0 0,2 2-180,-1 0 1,0-2 0,4 1-1,-2-2 58,2-1 0,-3-1 0,1-3 0,0 0-144,-1-1 1,-2-4 0,0 1 0,-1-2 115,-1-1 1,0-3 0,-2-1 0,0-1 7,-1-2 1,-3-4 0,2-3 0,0 0-12,-1-1 1,-2 1-1,1-4 1,-1 1-97,1-1 1,-2 0-1,2-3 1,-3-2-74,-3-2 1,-2-1-1,-3 0 1,0-1 72,2 1 0,-5-3 0,3 0 1,-1 2 47,2 3 1,-1 1 0,2 4 0,-1 0-3,-2 2 0,4 1 1,1 4-1,1 1 334,0 2 1,1 0-178,2 0 0,0 3-140,0 1 1,3 3 0,3-1 0,2 2 16,1 1 1,3-3 0,3 0 0,1 0-90,2-1 0,0 3 1,2-3-1,1 1-64,1 0 1,-1 1-1,1 2 1,0-1-256,1-2 1,-4 2 0,1-2 0,-1 2-151,-2 1 1,-2-1 0,-2-1-1,0-1 114,-2 1 1,-2 1-1,-1 2 376,-2 2 0,2 2 0,-4 4 0</inkml:trace>
  <inkml:trace contextRef="#ctx0" brushRef="#br0" timeOffset="554">400 384 7868,'6'-3'0,"0"0"295,1 1 1,1 1 0,3-1 0,2-1-25,0 1 1,2 1 0,2 1 0,1 0-247,-1 0 1,0 0 0,-2 0-1,-1 1 67,-2 2 0,-1-1 0,-5 3 0,-3 2-107,-2 1 0,-1 1 0,0-1 1,-1 2 73,-2 2 1,-2-3 0,-4 3-1,0-1-14,1 0 0,-1-1 1,1 2-1,1-3-168,2 0 1,3-3 0,-1 0-1,2 1 0,2-4 99,2 0 1,2 1 0,3-1 0,2-1 49,2-1 1,-3 2 0,4 0 0,-1 0 21,-1 1 1,1-2-1,-2 2 1,0 1 45,2 0 1,-1 2 0,-3 4-21,-2 0 1,-1 1 0,-3-3-1,1 0 3,-1 3 0,-4-1 1,-2 2-1,-1 0-20,-2-3 1,-1 0 0,-1-1 0,-2 0-143,-1-1 0,-2 1 1,1-1-1,0-1-234,-3-2 0,0-3 0,-2 1 1,1-2-116,-1-1 1,1 0 0,-1-1 0,1-2 433,0-2 0,3-7 0,1-2 0</inkml:trace>
  <inkml:trace contextRef="#ctx0" brushRef="#br0" timeOffset="936">1046 245 7856,'6'0'-6,"0"0"1,-3 0 0,1 2 0,1 2 853,0 5 1,1 6-636,3-1 1,-3 4-1,-1 1 1,1 2-76,-1 2 0,0-1 0,-3 2 1,1-1-194,-1-2 0,-1 2 1,-1-2-1,0-2-180,0-1 1,-3-1 0,-1-2 0,-1-1-295,-2-1 0,0-2 0,1-2 1,0 0 528,-1-1 0,-5 1 0,-1 0 0</inkml:trace>
  <inkml:trace contextRef="#ctx0" brushRef="#br0" timeOffset="1141">976 472 7964,'9'-3'0,"-1"-1"415,-2-1 1,2 2 0,0-3 0,4 0 84,1 2 0,2 0 1,2 3-1,2-1-476,1-1 1,-2 0-1,3 3 1,-3-1-287,0-2 1,-4 2 0,1-2 0,0 2-501,2 1 762,-4 0 0,4-4 0,-4-1 0</inkml:trace>
  <inkml:trace contextRef="#ctx0" brushRef="#br0" timeOffset="1794">1491 376 8065,'1'9'30,"2"3"0,3 2 284,2 3 0,0 0 0,1 1 0,0-1-125,0 1-311,-1-1 16,1-3 99,0-2 9,-1-3 0,1-4 102,0-2 1,0-2 0,-1-2 0,1-3 0,0-5 0,0-3 98,-1-2 1,0-2 0,-1 1 0,-1-2-144,0-4 1,-1 3 0,0-4 0,-1 2 0,-2 0 0,-1-5 0,-1 2 0,0-1 144,0 1-166,0-6 1,-4 5-13,-2-5 39,2 2-23,-3 5 1,6-2-143,-2 3-30,2 1 183,-3 2-1,3 5-41,-3 0 32,4 4 125,0 5 3,4-4-128,-3 7-16,7-3 14,-4 4 0,5-3 1,0 0-1,1 1 1,1 1-1,4 1 72,1 0 0,5 0 1,0 0-1,0 0-128,1 0 1,2 0 0,-2 0 0,0 0-301,-1 0 1,-3 0 0,-1 0-1,-3 0 155,-2 0 0,-2 0 1,-2 0-1681,1 0 1166,-4 0 0,-1 1 673,-4 2 0,4 2 0,1 4 0</inkml:trace>
  <inkml:trace contextRef="#ctx0" brushRef="#br0" timeOffset="2067">1849 236 7913,'6'0'12,"0"0"0,0 1 175,2 2 1,1-1 0,0 4 0,-1 3 263,1 2 0,0 3 0,0-1 0,-2 1-373,-1 1 1,-1 2 0,-3 0 0,1 1-58,-1-1 1,-1-1 0,-1 0-1,0-2-296,0-2 0,0 1 1,-1-3-539,-2 2 0,-1 0 0,-3-5 813,1-1 0,1-2 0,-4-4 0</inkml:trace>
  <inkml:trace contextRef="#ctx0" brushRef="#br0" timeOffset="2479">2050 280 7913,'6'-1'356,"-1"-2"0,-2-1 0,3-3 1,1 2-150,1 1 0,0 1 1,2 3-1,1 0-89,0 0 0,1 0 0,-3 0 0,0 1 0,3 2 0,-2-1 1,1 4-1,-1 0-13,-1-1 1,-3 2-1,-1-1 1,-2 2 40,-1 1 0,-1-1 1,-1 1-1,-1 1-5,-2 1 1,0 2 0,-4 2-1,1-3-53,-1 1 0,2-3 0,0 2 0,1 0-72,-1-1 0,2 1 1,-2-3-1,1 0 160,2-1 0,1 1 12,1 0 1,1-2-1,2 0 1,2-1-59,0 1 0,3-3 0,-2 0 0,4-1-5,2-1 0,0 2 0,-1-2 0,2 1-185,0-1 0,1-1 1,1-1-1,-1 0-135,-2 0 0,1 0 0,-2 0 0,0 0-651,0 0 0,-4 0 0,-1-1-1382,0-2 2228,-2 2 0,-4-7 0,-5 4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43.49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0 402 8014,'10'-8'0,"1"1"-41,0 1 0,2 1 0,-2-1 0,5 3 105,3-1 0,1 3 0,2-2 0,-1 2-160,-1 1 0,-2 0 1,0 0-1,-3 1-168,-3 2 0,-2 2 0,-7 3-56,-1 1 1,-2 0 319,-3 0 0,-1-1 0,-5 1 0</inkml:trace>
  <inkml:trace contextRef="#ctx0" brushRef="#br0" timeOffset="197">70 690 8168,'5'-9'-324,"3"3"0,-2 0 0,5 0 738,4 2 1,2-4 0,2 2 0,3-1-522,0 1 0,-2 0 0,2 2 1,-2 0-1426,0 0 1532,-8 1 0,8-1 0,-6-1 0</inkml:trace>
  <inkml:trace contextRef="#ctx0" brushRef="#br0" timeOffset="1015">567 358 8289,'0'-9'-270,"0"3"1,-1 1 0,0 1 675,-2-1-176,0 3 0,3-1 0,0 6 0,1 3-210,2 1 1,-1 3 0,2 2-1,1 2 65,0 3 0,1 0 0,3 0 0,0-2-87,3 0 1,-2-4-1,2 3 1,0-1-60,0-3 0,2-3 0,-2-2 0,-2-1 66,0-2 0,-1-1 0,-1-2 23,-3-2 0,2-2 0,-3-5 0,0-1 23,0-4 1,2-1-1,-2-2 1,-1 1 11,1-1 1,-1-2-1,-2 0 1,1-1-28,1 0 0,0 2 1,-3-2-1,0 1-9,0-1 0,-1-3 1,-1 2-1,-1-1 4,1-1 0,1 5 0,1-1 0,0 4 3,0 1 0,0 5 0,1-2 0,1 2 208,1 2 1,4-1-226,-1 0 1,1 1-1,2 3 1,0 2-72,0 2 0,0-2 0,2 0 0,2 1-194,0 1 1,-1 1 0,2 0 0,2 0-155,0 0 0,-1 3 1,-2 1-348,0 1 1,2 0 748,-4 4 0,1 0 0,-3 0 0</inkml:trace>
  <inkml:trace contextRef="#ctx0" brushRef="#br0" timeOffset="1510">873 244 8236,'9'0'-324,"-1"0"0,5 0 1,2 0-1,2 0 207,3 0 1,3 0-1,4 0 1,0 0 530,-1 0 0,1 0 0,-6 0 0,-2 0-85,-1 0 0,-4 4-195,-2 2 0,-6 2 0,-5 1 0,-2-1-37,-5 1 1,-2 0 0,-1 0 0,0-2-28,1-1 1,-1 2 0,0-2-1,1 1-130,-1 2 0,3-1 0,1-1 1,1-1-139,2 0 1,-2-1-1,2 1 1,0 1 177,1 1 0,2-1 0,2 1 0,2-1 62,3 0 1,1 2 0,0-3-1,-1 2-39,1 1 1,1-2 0,0 0 0,2-1 53,-1 1 0,-2-2 0,-1 0 0,-1 1 34,-1-1 0,-3 3 1,2-2-1,-2 1 29,-1 2 1,-2 0 203,-3 0-236,-1-1 0,-6 1 0,-1-1 1,-1-1-1,-2-2-19,-1 2 0,-2 0 1,0 0-1,0-2-102,3-1 1,-3-2 0,3-2 0,-2 0-304,1 0 1,0-1 0,3 0 0,2-3-381,0-1 1,2-1 0,2-3 715,3 1 0,-1-5 0,-1-1 0</inkml:trace>
  <inkml:trace contextRef="#ctx0" brushRef="#br0" timeOffset="1840">1528 96 8099,'0'-5'307,"3"2"1,-1 6 0,3 4 0,0 4-35,0 3 1,-2 3-1,3 1 1,-1 2-32,0 4 1,2 2 0,-3 2 0,0 2-125,0 1 0,0-2 1,-2 2-1,0-1-401,0-2 0,-1-3 0,-1-3 0,0-2-247,0-3 0,-1 0 0,-1-3 0,-1 0 248,-2 1 1,2-4-1,-2 0 282,1-1 0,-3-1 0,2-1 0</inkml:trace>
  <inkml:trace contextRef="#ctx0" brushRef="#br0" timeOffset="2081">1379 402 8230,'1'-8'271,"2"2"1,-1-2 0,4 2 0,2-1 54,2-2 0,4 3 1,4 1-1,2 1 16,0 2 0,4-1 0,-1 0 0,3 0-308,0-1 0,-3 3 0,-1-3 0,1 1-270,-1 0 1,-4-1-1,1 2 1,-5-1-170,-1 1 0,2 2 1,-4 0-1,0 0-1628,-1 0 2033,-2-4 0,1 3 0,0-3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49.27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36 507 8463,'-9'0'-591,"0"-3"0,1-1 1099,3-1 0,1 2-349,4-3 1,6 4 0,4-1-1,3 2-250,2 1 0,3 0 0,1 0 1,2 0 69,2-3 0,-3 2 0,2-2 0,0 2-79,-3 1 1,-1 3-1,-3 1 1,-1-1-106,-2 1 1,0 3-1,-4-1 1,-1 2-87,-2 0 1,-2-2 290,3 0 0,-4 0 0,2 3 0</inkml:trace>
  <inkml:trace contextRef="#ctx0" brushRef="#br0" timeOffset="292">105 768 8312,'-8'-3'386,"2"1"102,0-4 0,5 4-266,1-1 1,5 2-1,8 1 1,4-1-331,5-2 0,1-1 0,0-3 0,2 2 27,3-2 0,-1 0 1,2 0-1,-2 2-200,-4 2 1,1 0 0,-3 3 0,-3 0-109,-3 0 0,1 0 1,-4 0 140,-2 0 248,0 0 0,-1 0 0,-1 0 0</inkml:trace>
  <inkml:trace contextRef="#ctx0" brushRef="#br0" timeOffset="1346">795 306 8500,'-5'-4'-52,"-2"2"0,4-4 182,1-1-42,1 4 0,1-2 1,0 2-92,0-3 0,1 1 1,2-1-1,3 1 74,2 0 1,5-2 0,1 3 0,3 0-188,0 0 0,0 1 1,2 3-1,0 0 45,2 0 0,-2 1 1,-4 1-1,-4 2 62,-1 1 1,-2 1 0,-2 3-1,-4-1 81,-1 1 0,-4 3 0,-3 0 0,-2 2 14,-1 1 0,0-1 0,0 0 0,-2-2-28,-1-1 1,1 1 0,2 0 0,1-1-76,3-2 1,-2-3 0,4 0-57,1 1 1,1 1-1,2-1 47,2-1 1,2 1 0,3-3 0,1 0 16,0 0 0,0 2 1,-1-1-1,2 0 11,2-2 1,-3 1-1,4 0 1,-1 0 125,-1-1 0,4 3 0,-4-2 0,0 0 116,-1 0 1,-2 3 0,0-1-149,-2 1 0,-2 2 1,-4 0-1,-1-1-15,-2 1 0,1 0 1,-4 0-1,0-2-24,-2-1 1,-4 2 0,0-2 0,2 2-189,0 0 0,-2 1 0,0-1-269,-2-2 289,0 1 1,-1-3 0,1 3-1,-1-2-166,2-1 1,-3-1-1,4-3 1,2 0-391,0 0 1,4 0 148,0 0 518,4 0 0,-1 0 0,3 0 0</inkml:trace>
  <inkml:trace contextRef="#ctx0" brushRef="#br0" timeOffset="1921">1223 463 6991,'5'6'-272,"1"0"1,1 0 256,1 2 0,1 2 1,2 1-1,1-1 494,-2-2 0,1 1 1,0-4-1,-1 0-204,-2 1 202,1-4-308,-4 2 0,0-5 0,-2-2-61,-3-3 0,0-4 0,0-2 0,0 1-49,0 2 0,0-4 0,0-1 0,0-3-71,-3 0 0,2-2 0,-2 0 0,1-3 55,-1 0 1,2-1 0,-3-3-1,1 0-19,0 3 0,-1-1 0,2 4 0,-1-1-6,2 0 0,0 3 1,1 0-1,0 2-16,0 1 1,0 2-1,0 1 1,0 0 5,0 0 1,0 1 0,1 2 7,1 0 0,0 5 1,3 0-20,-1 0 1,3 3-1,-1-3 37,1 0 1,3 3 0,2-2 0,2 2 21,3 1 1,1 0-1,2 0 1,1 0-38,1 0 0,1-3 1,1 0-1,-1 1 2,1 1 0,-1 1 0,-1 0 0,0 0-181,1 0 1,-5 0 0,0 0 0,-3 0-589,-2 0 1,1 0-1,-2 0 1,-2 1 747,-4 2 0,-6 6 0,-5 5 0</inkml:trace>
  <inkml:trace contextRef="#ctx0" brushRef="#br0" timeOffset="2508">1563 236 6480,'0'-6'814,"1"0"0,2 1-465,3 0 1,1-2-1,2 3 1,0 0-435,0 0 1,2-1 0,2 1 0,-1 0 32,1 0 1,2 1-1,-3 3 1,2 0 145,1 0 0,-2 0 1,0 0-1,-2 1-6,1 2 0,-3-1 0,-5 4 0,0 0 106,-2 2 1,-2 1 0,-3 1 0,-3 0 39,-1 2 1,-2 0 0,0-3 0,1 2-208,-1 1 1,0-1-1,0-2 1,2 0-115,1-1 1,1 1-1,3 0 98,-1 0 0,-1-4 0,2 1-281,-1 1 1,0-2-1,4 0 257,2-1 0,-1-1 0,4-1 0,1 1 133,1-1 1,0-1-1,2 0 1,1 1 60,0 1 1,-1 1 0,-2-1-2,1 3 0,1-2 0,-4 2-18,-3 1 1,-2 1 0,-1 1 0,0-1-32,0 1 1,0 0 0,-1-1-1,-2 1-66,-3 0 0,-2 0 0,0-2 0,-1 0 55,0-1 1,-2 0 0,-1 3-575,1-1 274,-2-3 1,3 3 0,-2-3 0,3 0-632,0-2 0,0 0 1,1 1-1,-1 0 811,0 0 0,-4-1 0,0-3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3:22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215 175 7599,'1'-6'2929,"2"0"-2036,2 4-484,0-2 1,2 5-111,-4 2 1,0 2 0,-3 4 0,0 1-87,0 2 0,0-2 0,0 5 1,0 0-144,0-1 0,-1 2 0,-1-4 0,-1-1-106,1-1 1,1-1-1,0 0-1596,-2 0-1821,2 0 595,-3-4 2858,4-1 0,0-12 0,0-2 0</inkml:trace>
  <inkml:trace contextRef="#ctx0" brushRef="#br0" timeOffset="519">286 85 7844,'-9'-3'-86,"1"0"0,2-1 0,0 2 0,-1-1 417,-1 1 1,-1 1-1,-1 1 1,-1 1 100,-1 2 1,0-1-1,3 3 1,0 0-291,0 0 0,-3 1 0,0 3 0,1 0 41,1 0 1,-2 1 0,0 1 0,-1 2-24,0 1 0,1-2 1,2 3-1,-1-1-54,-1 0 1,3 3 0,4-2-1,1 1-34,2-1 0,1 2 0,1-2 1,1 2-5,2 1 0,2-1 1,4 1-1,1-1-115,2-2 0,-1 1 1,4-4-1,1-1 29,0-1 0,5-5 0,1-2 0,1-2 28,2-1 0,3-1 0,1-2 0,-2-4-9,2-4 1,-4 0 0,-3-3 0,-2 0-16,-2 0 0,1-1 1,-6-2-1,-1 2 26,-2 0 0,0 0 0,-5-3 1,0 1 5,-2 2 1,-2-2 0,-1 2 0,0-1 82,0 1 0,-4-1 0,-3 1 0,-3-2-119,-1-1 1,-4 4 0,2 1 0,-1 2-130,-2 2 0,0-2 0,0 6 1,1 0 28,-1 2 1,-1 2 0,-1 1-1,2-1-283,1-2 1,-2 2 0,3-2 0,0 2-302,2 1 1,2 1 0,1 1 0,1 2 701,2 1 0,-6 1 0,2 3 0</inkml:trace>
  <inkml:trace contextRef="#ctx0" brushRef="#br0" timeOffset="1378">814 103 8432,'0'-4'641,"0"4"0,0 5-433,0 3 0,-3 5 0,0 1 0,1 1-8,1 0 0,1 0 1,0 2-1,0 1-193,0 0 1,3-3 0,1-1 0,0-1-153,0-2 1,0-1 0,-2-1-421,1 0 0,0-3-1115,-3 0 1373,0-4 1,0 1 0,0-6 0,0-3 14,0-2 0,0-1 0,0 0 0,0 0 292,0 0 0,0-3 0,0 0 0,0 0 0,0-1 0,0 0 0,0-3 0,0 3 0,0 0 0,0-2 0,0 3 0,1 1 316,2 1 1,1 1 0,3 0 0,-1 1 55,1 2 0,-2-1 0,1 3 0,1 0-111,1 0 0,1 1 1,0 2-1,0-1-276,0-1 1,3 0 0,0 2 0,0-1-65,0-1 1,-2 0 0,2 3 0,-2 0-235,-1 0 0,-3 0 0,-1 1-860,-1 2 1173,-1-2 0,1 7 0,1-3 0</inkml:trace>
  <inkml:trace contextRef="#ctx0" brushRef="#br0" timeOffset="1611">850 201 7893,'4'6'185,"2"0"0,-1-4 0,1 1 1,1-1-1,1 1 0,4-2 0,0 2 0,0-2-132,1-1 0,-3 0 0,2 0 0,-3 0-603,0 0 1,0 0 0,0 0-447,0 0 432,-4 0 564,3 0 0,-3 0 0,4 0 0</inkml:trace>
  <inkml:trace contextRef="#ctx0" brushRef="#br0" timeOffset="1807">1119 228 7936,'-5'9'-113,"2"0"0,-1-3 0,1 0 0,1 1 425,1 1 0,1 1 0,0 0-305,0 0 0,0-3-1339,0 0 670,0 0 662,0-1 0,0-1 0,0-4 0</inkml:trace>
  <inkml:trace contextRef="#ctx0" brushRef="#br0" timeOffset="2002">1110 130 8214,'-5'1'250,"2"2"1,2-1-1,2 3-512,2-1 1,-1 0-1,4-2 262,1 1 0,1 4 0,0-2 0</inkml:trace>
  <inkml:trace contextRef="#ctx0" brushRef="#br0" timeOffset="2353">1226 246 8026,'0'9'-190,"-3"-3"0,-1 0 333,-1 1 0,3-2 328,-1 1-302,2-4 1,1 1-114,0-6 0,1-2 1,2-3 10,3 2 0,-1-2 0,0 2 0,0-1-15,0 1 1,0-2 0,2 3-1,-1 0-14,1 2 0,-2-1 0,1 1-29,1 1 0,1 1 48,1 1 0,-1 1 0,-2 2-23,0 3 1,-3 2 0,2 1 0,-1 0 11,-2 0 0,-1-3 0,-1 0-383,0 1 1,0 1-519,0 1 1,1-4 854,2-2 0,-2-2 0,3-1 0</inkml:trace>
  <inkml:trace contextRef="#ctx0" brushRef="#br0" timeOffset="2884">1512 175 8021,'-9'0'83,"0"0"0,0 1 0,1 1 1,-1 2 33,0 1 0,0 1 1,0 2-1,0 0 26,0-2 1,0 4 0,0-3 0,0 0-197,0 1 0,4 0 1,2 1 62,2 0 0,2 0 1,2-1 60,3-2 1,2-2 0,1-4 0,0 0 114,0 0 0,3 0 0,1 0-156,1 0 0,-3-1 0,1-2 0,0-2 0,0-1 34,-1 0 1,-2 0-1,-2-4 1,-1-1 32,1-1 1,-2-1 0,0 2 0,-1-2-56,-2 0 0,0 1 1,0-3-1,1-1 10,-1-1 0,-1-1 1,-1 0-1,0 0 69,0 0 1,0 4 0,0 2-1,0 3 226,0 0 0,0 3-140,0 0 1,0 5 0,0 1-67,0 5 1,0 3 0,0 1 0,0-1 80,0 1 0,0 4 0,0 2 0,0 2 6,0 1 0,0 0 1,0 1-1,1 1-69,2 1 0,-1-1 0,3-2 0,0-1-200,0-2 0,-2 1 1,3-4-1,0-1-435,-1-1 1,3-4-1,-2-1 1,2 0-521,1 0 1,-3-3 0,-1 1-96,2-2 1,1-1 0,1 0 1090,0 0 0,0 0 0,0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47.194"/>
    </inkml:context>
    <inkml:brush xml:id="br0">
      <inkml:brushProperty name="width" value="0.08571" units="cm"/>
      <inkml:brushProperty name="height" value="0.08571" units="cm"/>
      <inkml:brushProperty name="color" value="#FF0066"/>
    </inkml:brush>
    <inkml:brush xml:id="br1">
      <inkml:brushProperty name="width" value="0.11429" units="cm"/>
      <inkml:brushProperty name="height" value="0.11429" units="cm"/>
      <inkml:brushProperty name="color" value="#FF0066"/>
    </inkml:brush>
  </inkml:definitions>
  <inkml:trace contextRef="#ctx0" brushRef="#br0">0 253 8443,'0'-8'0,"0"-1"-631,0 0 1,0 0 0,0 1 620,0-1 388,0 4 1,0-3-257,0 3 1,4 0 0,2 0-9,2 1 0,-3 0 0,1 2 0,2-1-49,3 1 0,-2 1 0,4 1 0,0 0-60,1 0 1,0 0 0,0 1 0,2 2-58,0 3 0,-1 3 1,-2 2-1,0 4 50,-2 1 1,-6 2 0,-2 0 0,-2 3-28,-1 2 0,-1-1 1,-2 2-1,-2-1 40,-3-1 0,-1 2 0,0-2 1,2-1-3,1 0 0,-1 0 1,3-5-1,0 0-2,0-2 1,1-3 0,3 1-33,0-3 1,0 0 29,0 0 1,0-3-1,0-1 105,0 2 0,0-2 0,1 0 3,2-1 1,-1 2 0,4-1-59,1 0 0,1-1 1,0-4-1,1 0 22,0 0 0,3 0 0,2 0 0,1 0-35,-1 0 0,0-4 1,1-1-1,0 0-154,0-1 1,-1 1-1,-1-2 1,1 2-33,0 1 1,-4 1 0,2 3-1,-2-1-145,-2-1 1,-2 1 0,0-2-838,1 2 1126,0 1 0,2 0 0,0 0 0</inkml:trace>
  <inkml:trace contextRef="#ctx0" brushRef="#br1" timeOffset="701">585 410 14460,'0'-4'-658,"0"1"0,0 6 0,0 2 565,0 3 0,1 1 0,1 0 0,2 0-10,0 3 0,2-2 1,3 1-1,0-1 82,-1-1 0,1-1 0,-1 1 0,-1 0-300,-1 0 1,-2-1 0,3 0 112,-1-2 0,0-2 242,3-4 0,-1-4 0,0-2 0,-1-2-138,-1 0 1,-3-1 0,1 0 0,1 0 186,0 1 0,-2-4 1,2 0-1,-1 1 27,-2-2 0,-1 1 1,-1-4-1,0 2-70,0-2 1,-3-3 0,-1-3 0,0 1-51,0 0 0,-3-1 0,2 3 0,0-2 65,-1-2 0,3 5 0,-2-1-379,1 4 322,1 4 0,3-1 0,0 3 1,0 0 19,0 0 0,0 4 0,0-1-18,0-1 0,0 2 1,1-1-1,2 0 38,3 2 0,2-4 1,1 2-1,3-2 24,3 0 0,1 2 0,2 0 0,-1 0 31,0 1 1,2-2 0,0 2 0,3 0-35,0 2 1,-2-1 0,4 1 0,-1 1-189,-1 1 0,0 1 1,-3 0-1,-1 0-273,-1 0 1,-6 0 0,1 0 0,-3 1-165,-3 2 1,-2-1 557,-4 4 1,3 0 0,2 2 0</inkml:trace>
  <inkml:trace contextRef="#ctx0" brushRef="#br1" timeOffset="1259">960 262 9380,'1'-6'54,"2"0"0,-1 3 0,4-1 0,1 0-43,0 2 0,2 1 0,0 1 0,0 0-132,3 0 0,-2 0 0,1 0 0,-1 0 93,-1 0 1,-1 1 0,-2 2-1,-1 3 63,-1 1 1,0-1 0,-2 0 0,1 1 47,-1 0 0,-4 2 0,-2 0 1,-1 0 50,-2-1 1,3 1 0,-2 0 0,0 0-128,1-1 1,-2-2 0,3 0 0,0 1 61,1 1 0,-3 0 0,2 1-206,-1 0 1,3-1 0,-1 1 132,2 0 1,1-3 0,1-1 0,2-2 112,3-1 0,3 2 1,1 0-1,2 0-30,-1 0 0,1 0 0,1-2 53,0 1 0,-2 3 1,1-1-1,-3 1 0,0 0-3,0 1 1,-4-2 0,-1-1-1,-1 1 29,-1 0 0,1-2 0,-3 3 1,-1 0-60,-2-2 0,2 4 0,-5-3 0,-1 1-89,-1 0 1,-1-1-1,0 1 1,-2-1-127,-1-1 1,-3 2 0,0-2 0,-1 0-460,-2 0 1,1-1-1,0 0 1,-2 2 568,-1 0 1,1 3-1,-2-3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9:56.9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18 262 8397,'-8'-4'511,"3"3"1,1-2 0,4 6-315,0 3 0,3 3 1,1 2-1,0 4-43,-1 1 0,4 2 0,-1 0 0,2 3-13,1 2 1,-4 2 0,0 1 0,0 0-72,0-3 0,-3 2 0,1-3 1,-2 1-38,-1-3 0,0-2 1,0-3-1,0-1-134,0-2 1,0 0 0,-1-4 41,-2-3 0,-2-1 54,-4-4 0,3-1 0,2-2 1,0-3-134,2-5 0,1-3 0,2-3 0,2-1-81,3 1 1,2 1 0,4 0-1,2 2 173,3 2 1,-1 1 0,0 5-1,-2 3 182,2 2 1,-2 1-1,-1 0 1,0 1 23,-3 2 1,0 2-1,-1 4 1,-1 1 86,-3 1 1,2-1 0,-3 2 0,0-3-87,0 0 1,-1 0-1,-3-1-161,0 1 1,0 0-1,0 0-28,0-1 0,-4 1 0,-2-1 0,-3-1-129,-2-2 1,0-3 0,-4 2 0,0-1-311,-2 0 0,0 0 1,0-3-1,0 0-148,3 0 0,-2 0 0,4-1 1,2-1-974,0-1 1588,1-4 0,-3 3 0,-2-5 0</inkml:trace>
  <inkml:trace contextRef="#ctx0" brushRef="#br0" timeOffset="320">149 9 8169,'9'0'266,"0"-3"1,-1 0 0,2 1 177,2 1 1,2 5 0,7 3 0,3 4 58,4 3 1,0 4-1,3 1 1,0 2 102,0 2 1,-3 3-1,2 4 1,-4 2-89,-3 4 1,-2 0-1,-4 3 1,-3 1-348,-2 0 0,-3 0 0,-3 0 0,-4-2-202,-1-2 0,-2-1 0,-1-1 0,-5-2-194,-4-3 0,0-1 0,-2-1 1,-1 0-765,1-1 1,-3-2 0,-3 1 0,-3-1-286,0 0 1,-2-5 1273,-5 1 0,-2 3 0,-4-1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0:02.31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612 410 7064,'4'-8'654,"1"3"-361,-2 2 0,-2 3 0,2 3 0,-2 3-84,-1 1 0,1 6-38,2 2 1,-1-1 0,3 3 0,-1 1-6,-2 0 1,1 1-1,1-2 1,0 1-53,0-1 1,2 0 0,-3-2 0,0-1-358,1-2 0,-2 0 1,2-3-1,0-1-418,-2 1 0,2 0 0,0-1-766,1-2 1427,-3 1 0,2-6 0,-4 3 0</inkml:trace>
  <inkml:trace contextRef="#ctx0" brushRef="#br0" timeOffset="311">306 960 8086,'4'5'69,"2"-2"0,3-2 0,2-2 0,5-1 458,3-1 0,8-4 1,7 2-1,3-3-112,0-1 0,6 0-258,0 1-102,-1-1 0,1 0 0,-4 1 0,2 3 1,-2 1-198,-3 0 0,-3 3 1,-8-2-1,-3 2-537,-4 1 0,-2 3 1,-5 1-1,-2 1 679,-3 1 0,-4 2 0,2 1 0</inkml:trace>
  <inkml:trace contextRef="#ctx0" brushRef="#br0" timeOffset="936">393 1362 8023,'5'4'-235,"-1"-2"0,-4 3 209,0 2 0,4 1 0,2 2 0,2 0 242,0 2 0,2 3 0,1-1 0,1 1-119,2-1 0,-2-3 1,1 0-1,0-1-133,-3-1 0,3-1 0,0-2 0,-1-1 44,1-1 1,-2-1 0,-2-3 67,0 0 1,-3-1 0,-1-2 0,-2-3 12,-1-1 0,2-3 1,-1-1-1,-1-1-90,-1-2 0,-1 1 1,0-3-1,0-3 10,0 1 1,-1 0 0,-2-1 0,-3-1-67,-1-3 1,-2-3 0,0 0 0,0 0 81,1 0 0,-1 3 1,0 0-1,2 2 71,1 1 0,-1 5 0,4 1 0,1 2 105,1 1 1,1 4 0,0 1-145,0 0 1,3 1 0,1 0 0,1 1-53,2 2 0,1 0 0,3 0 0,2-1 51,0 1 1,2 1-1,2 1 1,1 0 6,-1 0 0,0 0 1,2 0-1,0 0-75,2 0 1,0-2 0,-2-1 0,2 0-142,-2-1 0,0 3 1,-2-2-1,-1 2-312,-1 1 0,1-3 0,-5 0-529,0 1 0,-1 1 994,-2 1 0,1 4 0,0 1 0</inkml:trace>
  <inkml:trace contextRef="#ctx0" brushRef="#br0" timeOffset="1528">777 1222 8046,'9'-5'67,"0"1"1,1 4 0,0 0-1,2 0 1,2 0 0,-1 0 0,1 0-31,1 0-29,-2 0 0,-1 3 1,-4 1-1,-1 1 20,-1 2 0,-4-2 0,1 0 1,-2 2 71,-1 1 1,-1 1 0,-1-1 0,-2 1-35,-1 0 0,-1 0 0,-2-1 0,2 1-20,0 0 0,0-1 0,-2-2-185,2 0 3,2-4 1,5 2 177,2-4 1,2 0-1,4 0 1,0 1 41,-1 2 1,4-2 0,0 2 0,-1-1-30,2 1 0,-2-1 0,2 2 0,0 1 22,-3 0 1,3-2 0,-1 3-1,-2 1-17,0 0 1,-1 2 0,-1 0 0,0 0-19,-2-1 0,-1 1 0,-3 0 0,1-1 17,-1 1 0,-1 0 1,-1 0-1,-1-1 23,-2 1 0,-2 0 0,-4-1 0,0-2-47,1 0 1,-5-1 0,-1 1-1,-3-3-431,0-2 1,-1-1-1,1 0 1,-1 0-233,1 0 0,-1-4 0,1-2 0,-1-2 628,1 0 0,-4-9 0,-2-1 0</inkml:trace>
  <inkml:trace contextRef="#ctx0" brushRef="#br0" timeOffset="2033">917 323 8161,'1'-5'-574,"2"2"784,3 2 0,2 1 1,1 0-1,2 2-13,1 4 0,3 1-88,0 7 0,1 1 0,2 3 0,-1 3 134,0 2 0,4 3 0,0 3 0,1 3-30,3 2 1,-3 6-1,1 3 1,1 2-20,-2 1 0,-1 5 0,-4 2 1,-3 0-53,-2 0 1,-3-1 0,-4-3 0,-2-2-115,-2-3 1,-1 0 0,0-1-1,0-3-162,0-2 0,-1-2 0,-1-2 0,-1-1-164,-2-1 1,-2 0 0,-5 3 0,-2-1-305,-3-2 1,-1 2-1,-2-3 1,-1 0 227,-1-2 1,-2-3 0,-2-2 0,0-1 373,0-2 0,0-5 0,-4 1 0,-1-3 0</inkml:trace>
  <inkml:trace contextRef="#ctx0" brushRef="#br0" timeOffset="2561">132 533 8204,'-6'5'-257,"1"1"0,0 1 109,0 1 1,2 1 0,-2 2 0,-2 2 279,-1 0 0,-1 2 0,1 3 0,-1 3 10,0 2 1,0-1 0,1 2 0,0 3 96,2 1 0,-2 6 1,3 1-1,1 3 30,1 2 0,2 6 0,1-3 1,0 3-103,0 1 1,1-2 0,2 3 0,3-2-47,5 1 1,3-1 0,4-2 0,2 0-290,4-1 1,1-2 0,1-2 0,0-2-175,0-4 1,1-7 0,-1-3 0,0-5-194,0-3 0,0-3 0,1-7 1,2-2 534,0-2 0,4-5 0,-2 0 0</inkml:trace>
  <inkml:trace contextRef="#ctx0" brushRef="#br0" timeOffset="3183">1161 105 8426,'5'-1'-200,"-2"-2"1,-1 1 0,1-4 22,3-1 0,2 1 0,1-1 1,2 2 297,1 1 1,0-3 0,-1 3 0,2-2 44,0 0 0,-1 3 0,1-2 0,1 0-4,-1 0 0,-2 3 0,2-3 1,-2 1-34,1 2 0,0-2 0,-4 1 0,1 1 2,0 1 1,-3 1-141,-1 0 0,-3 1 1,1 2-1,-2 3 99,-1 2 1,-1 1 0,-2 3 0,-2 2 19,-3 3 0,-1 3 0,0 2 1,1-1 110,-1 0 1,1 0 0,1-4 0,3 1-250,0-1 1,1-2 0,3-2 0,0 0-455,0-3 0,0 0 0,0-1-561,0 0 1043,0-1 0,0 1 0,0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0:11.66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0 890 7847,'0'-5'-326,"0"2"0,0 2 640,0-2 0,1 2 0,2-3-75,3 0 1,2 3-1,1-2 1,-1 1-3,1-1 0,4 2 1,0-3-1,2 1-92,-1 1 0,4-2 0,2 2 0,-1-1-85,0 1 0,1 1 1,0 0-1,-3-1-210,-1-1 0,-6 0 0,2 3 0,-2 0-343,-2 0 1,-2 0 0,0 0 0,1 0-976,1 0 1468,-4 0 0,4 0 0,-3 0 0</inkml:trace>
  <inkml:trace contextRef="#ctx0" brushRef="#br0" timeOffset="258">105 1109 8065,'9'0'40,"0"-1"1,-1-2 0,2-3 234,2-2 1,1-1 0,6 1 0,0-1 101,1 0 1,2 3 0,-3 1 0,1-2-510,0-1 1,-2 2-1,-1 1 1,-3 1-270,-2 2 0,-2 2 401,-2 0 0,1 0 0,0 0 0</inkml:trace>
  <inkml:trace contextRef="#ctx0" brushRef="#br0" timeOffset="1086">873 253 7890,'1'9'644,"2"0"-490,3-1 1,1 1 0,-1 1 0,-1 0-84,-1 2 0,2 1 0,-3-3 0,0 3-100,1 1 0,-3-4 0,2 2 0,-3-2-197,0-2 1,0 1 0,0 0-1,0-1-433,0 1 0,0-3 659,0 0 0,-3 0 0,-2 2 0</inkml:trace>
  <inkml:trace contextRef="#ctx0" brushRef="#br0" timeOffset="1683">995 44 8238,'5'0'80,"-1"0"0,-3-3 0,2 0 0,3 1-19,1 1 1,0-2-1,1 0 1,2 0-54,-1-1 1,1 3 0,-1-1 0,1 0 12,1-1 0,-1 2 0,2-2 1,-3 2 11,0 1 0,0 0 0,-2-1 0,0-1 59,-1-1 0,-3 0-86,3 3 1,-3 0-342,2 0-164,-3 0 282,2 4 293,-4 1 0,0 4 12,0-1 1,-1-2-1,-1 0 1,-1 0-42,-2-1 0,2 2 1,-2 0-1,0 3 54,0 1 0,0 2 1,-1-2-1,1 0-77,1 0 0,-2-1 0,2-2 0,0 1-56,0 0 0,1 0 0,3-1-518,0 1 1,0-3-711,0 0 1260,0 0 0,0-2 0,0 0 0</inkml:trace>
  <inkml:trace contextRef="#ctx0" brushRef="#br0" timeOffset="2291">603 707 7465,'-5'0'653,"1"0"-327,4 0 1,7 3 0,2 0-93,4-1 0,1-1 1,4-1-1,0-1 188,3-2 1,2-1 0,7-3-1,4 1-139,3 0 1,2-2 0,-1-1-1,5-1-127,3-1 0,4 4 0,-1-2 0,-1 2-207,-1-1 0,-7 0 1,-2 2-1,-2 2-87,-1 0 0,-4 2 0,-3-2 0,-4 0-90,-3 2 1,-4 1 0,-2 1 0,-4 0-204,-1 0 1,-4 0 0,-1 1-474,-1 2 0,-1-1 1,-4 3 903,-2 2 0,-2 1 0,-4 1 0</inkml:trace>
  <inkml:trace contextRef="#ctx0" brushRef="#br0" timeOffset="3037">707 1239 7233,'1'9'503,"1"0"-259,1 0 1,4-1 0,-1 1-152,1 0 0,2 0 1,0-1-1,0 1 1,-1 0 0,1-1 0,3-2 1,-1-1-1,0 0-119,-1 0 1,-2-3-6,1 1 1,0-2 0,-1-2 22,-2-2 1,-3 1 0,-2-4 0,1-1-5,1-1 1,0-1-1,-2-2 1,1-2-2,1 0 0,0-2 0,-3-3 0,0-2 12,0-4 1,0 1 0,0-2 0,0-2 55,0-1 1,0 4-1,-1 2 1,-1 0 3,-1-1 1,0 4 0,2-1 0,-1 2 57,-1 4 1,0-2 0,3 4 380,0 2-230,0 0-208,0 5 0,1 1 0,2 3 0,3-1 35,2-1 1,4 0-1,3 1 1,2-1-67,4 1 1,-2-2 0,4 1 0,1 0-128,-2-1 0,2 3 1,-3-2-1,-1 1-160,1 0 1,-3 1 0,0-3-1,-3 1-189,-3 0 1,0 0-1,-3 2 1,-1-1 29,1-1 1,-3 0 415,0 3 0,-4 0 0,2 0 0</inkml:trace>
  <inkml:trace contextRef="#ctx0" brushRef="#br0" timeOffset="3616">1083 1030 8810,'5'-3'0,"1"0"173,1 1 1,1-2 0,0 1 0,1 1-115,0 2 0,0 0 0,-1 0 0,1 0-95,0 0 1,-3 0 0,-1 0-3,-2 3 1,0 2-1,-3 4 1,0 0 65,0-1 1,-1 1 0,-1 0 0,-1 0-34,-2-1 0,0 1 1,-2-1-1,1-1-12,-1-2 0,3 1 0,-1 3-35,1 0 70,-3-1 0,6-2 58,-2 0 1,3-4 0,3 1 107,3-2 0,2-1 0,0 0 1,1 0-161,0 0 0,0 0 0,-1 0 0,1 0 12,0 0 1,-1 0 0,1 1-8,0 2 1,-1 2-1,-2 3 1,-1 1-13,-1 0 0,2 0 0,-3-1 1,-1 1-5,-1 0 0,-1 0 1,0 2-1,0 1-9,0-2 0,-3 0 1,-1 0-1,0 0-4,0 2 0,-2 0 0,0-5 0,-2 0 3,-1-1 0,0-1 1,0 2-1,-2-2-137,-1-2 0,-2 0 0,1-3 1,1 0-382,-1 0 0,1 0 0,1 0 1,-1-1-1460,2-2 1974,0-1 0,-3-9 0,0-1 0</inkml:trace>
  <inkml:trace contextRef="#ctx0" brushRef="#br0" timeOffset="4028">1327 742 7852,'9'-1'-173,"-1"-2"0,1 2 0,0-1 629,0 4 0,2 3 1,1 4-1,-1 0-90,-2 3 1,0 2-279,0 3 1,-1 1 0,1 3-1,0 2 41,0 2 0,-2-1 0,0-1 0,-2 0-151,-1-1 1,-1 7 0,-3-3-1,0 1-110,0 0 1,-1-1-1,-2 0 1,-3 1-6,-2-1 1,-3 1 0,-2 0 0,0 0-68,1-2 0,-4-3 0,2 0 1,-3-1-96,0-1 1,2-2 0,1 0-1,-2-2-20,0-1 0,-2 0 0,2-3 1,0-1 318,2-2 0,-5 0 0,-3 0 0</inkml:trace>
  <inkml:trace contextRef="#ctx0" brushRef="#br0" timeOffset="4475">559 864 7943,'-9'6'-31,"1"0"0,2 1 123,0 0 0,0 3 0,-3 2 0,1 2 82,-1 3 1,3 1 0,1 2-145,1 4 0,-2 2 1,4 2-1,0 2 134,1 1 0,1 1 0,1 3 0,2-1-41,2-2 1,3 2 0,2-3 0,0 1-83,2 0 1,3-4 0,-3 0-1,1-4-228,-1-3 0,3-3 0,-2-1 0,0-3-553,3-2 1,0-3-1,2-4 740,-1-2 0,4 2 0,2 0 0</inkml:trace>
  <inkml:trace contextRef="#ctx0" brushRef="#br0" timeOffset="5203">1571 681 8146,'9'0'274,"0"-1"0,0-1-281,-1-1 0,1 0 1,0 3-1,0 0-53,3 0 0,-2-3 38,1 0 1,-1 0 0,-1 3 101,0 0 0,-1 1 24,1 2 0,-4-1 0,-2 4-27,-2 1 1,-1 1 0,-1 0-1,-1 1 38,-1 0 1,-1-1 0,2 1-1,-2 0-54,-1 0 1,3-1 0,-1 1 0,0 0-77,0 0 1,-1 1 0,2 0 0,-1-2-163,1-1 0,-2 1-553,1 1 730,0 0 0,-1-4 0,0-2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0:57.70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0 340 7842,'0'8'-4,"0"2"1,0 1 0,0 1 32,0 2 1,3-2 0,1 2 0,1 1 36,2-2 1,-1 0 29,0-4 1,2-1 0,-2 1-1,2 0 6,0 0 0,1-5 1,0-1-1,-1-2 5,1-1 0,0 0 0,1-1 0,0-2-78,2-2 1,0-6-1,-4-2 1,1 0-73,0-3 1,-1 0 0,1-3 0,0 0 5,0-1 0,-4-4 1,1 3-1,0-1 11,-1-3 0,2 3 0,-4 0 1,-1 0-30,-1 3 0,-1 1 0,0 0 1,0 1 71,0-1 0,0 4 0,0 0 0,0 2 116,0 1 0,-3 1 0,-1 2 47,-1 3 261,3-3-353,-2 7 1,5-4 0,2 3-29,3-1 0,4 0 0,4 2 0,2-1-37,2-1 1,4 0 0,0 1 0,-1-1-92,0 1 0,3-2 1,-4 1-1,-2 1-722,-2 1 1,-1-2 0,-3 0 789,-1 1 0,-2 5 0,0 2 0</inkml:trace>
  <inkml:trace contextRef="#ctx0" brushRef="#br0" timeOffset="511">445 191 7644,'9'1'-297,"0"1"1,-1 1 353,1-1 1,0-1-1,0-1 1,0 0 202,3 0 0,-2 0 0,1 0 0,-1 0-209,-1 0 0,-4 1 0,-2 1 0,0 2-140,0 1 1,0 1 0,-3 2-1,0 1 79,0 0 1,-3-1 0,-1 1 0,1 1 84,-1 2 0,-2-3 0,2 3 0,0-2-21,0-2 0,-2 1 0,3 0 0,1-2-56,-2-1 0,3 2-12,-2-2 1,3-2 0,2 0 2,1 0 0,3-3 0,0 4 1,2-1 23,1-2 0,-1 2 1,1-1-1,0-1 12,0-1 1,-1 2 0,1 0 0,0-1 43,0-1 0,-4-1 1,1 1 7,1 1 0,-3 0 0,-1 4-20,-2 1 1,-1 1 0,-1 0 105,-2 1 0,1-3 0,-4 0-16,-1 1-118,0-3 1,-3 2-1,-1-2 1,-1 0-87,-2 0 0,2-1 0,-1-2 0,-1 1-80,1 1 0,1 0 1,-2-3-1,2 0-258,1 0 0,1 0 395,2 0 0,-1 0 0,0 0 0</inkml:trace>
  <inkml:trace contextRef="#ctx0" brushRef="#br0" timeOffset="774">803 200 7842,'3'6'228,"0"0"0,4-3 0,-1 2 1,1 2 259,2 1 1,0 2 0,0 0-1,2 2-295,1-1 1,3 1 0,0 1 0,0-1 56,0 1 1,1 2-1,-1-4-441,1 0 107,2-1 1,-5 1 0,0 1 0,-2-1-528,-3-2 1,2-3 0,-6-1 0,0 0-1334,0 0 1944,-1-3 0,1 5 0,0-2 0</inkml:trace>
  <inkml:trace contextRef="#ctx0" brushRef="#br0" timeOffset="999">1065 113 7842,'-9'9'279,"1"-1"0,-1 2 250,0 2 0,3-2 1,0 6-1,0 1-178,-2 3 1,2 1-1,0-2 1,-1 3-272,0 0 0,-2-2 0,0 3 1,0-2-183,1-2 0,-1-1 1,0-3-1,1-1-1269,-1-1 1,3-2 1370,0-2 0,4 0 0,-2-1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0:53.82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9 585 7965,'-2'9'111,"-1"0"105,1-1 1,1 2 0,1 1 0,1 0-83,2 0 0,1 2 0,5-1 0,0 1-94,0 0 0,0-2 0,2-2 0,2 0 34,0-1 0,1 0 0,1-2 1,0-3-64,0-2 0,-1-1 1,-1 0-1,0-1-18,-2-2 1,1-2 0,0-4 0,-1 0-22,-2-3 1,-4 1 0,-1-3 0,-1-2-101,0 0 1,0-2-1,-3 0 1,0-1 79,0-2 0,0 1 0,-1 1 0,-2-1-21,-3-3 1,-3-2 0,-1-2-1,-2 1 164,1 0 1,-1 1 0,0 0-1,2 4 27,4 3 1,-1-1 0,4 8 0,1 0 49,1 1 1,1 4-3,0 1 0,1 3 1,2-2-84,3 0 0,-1 3 0,0-3 0,3 1 6,3 0 1,3-3-1,6 1 1,1-1-18,1 0 1,5 0 0,3-3 0,0 1-35,0-1 1,0 0-1,-3 2 1,0 0-295,-2 1 1,-4 1-1,-1-2 1,-1 2-268,-2 2 1,0-3-1,-3 3 1,-2 1 518,-3 1 0,0 1 0,0 0 0</inkml:trace>
  <inkml:trace contextRef="#ctx0" brushRef="#br0" timeOffset="575">437 393 7946,'6'0'418,"0"0"1,0 0 0,2 0-297,1 0 1,0 0 0,-1 0 0,1 0 133,0 0 0,0 4 1,-1 1-285,1 0 1,-4 3 0,-2-3-232,-2 3 0,2-2 0,0 0 184,-1 1 1,-1 0 0,-1 2 70,0 0 1,0 0 0,0-1-46,0 1 0,0-3 1,0 0-48,0 0 0,0 2 76,0 1 1,0-3 0,1-1 127,1-2 1,-1 4-1,2-1-43,-2 2 0,0-2 0,2-1 144,3 2 1,-1 0 0,1 0-153,0-1 0,2-2 0,0 3 1,-1-1-65,-1 1 0,-4-2 0,3 1 0,0-1 51,0 0 1,-3 3 0,1-2 40,-2 2 0,-1-3 0,0 1-31,0 1 0,-4-2 1,-2 0-1,-2-1-41,0 1 1,-5-2 0,-1 2 0,-1-1-143,-2-2 0,1-1 1,-4-1-1,1 0-38,2 0 0,2 0 1,2-1-1,0-2-1191,2-3 0,3-2 1358,2 0 0,2-5 0,4 0 0</inkml:trace>
  <inkml:trace contextRef="#ctx0" brushRef="#br0" timeOffset="847">777 350 7946,'1'5'127,"2"1"1,2-4 0,4 2 0,0 0 262,-1 2 0,2 1 0,2 2 0,2 0-24,3 0 1,0 0 0,1 2 0,-1 2-287,1 0 0,-4-2 0,1 2 0,-1-2-181,0 1 0,1-1 0,-3-2 0,-1 0-221,-2 0 1,-3-1-1,-1 1 1,-1 0-472,-2 0 0,-1-1 0,-1 1 793,0 0 0,0-4 0,0-2 0</inkml:trace>
  <inkml:trace contextRef="#ctx0" brushRef="#br0" timeOffset="1074">1039 367 7946,'-8'0'592,"2"0"0,1 1 0,0 2-283,0 3 0,2 1 1,-2 3-1,1 2-132,-1 2 1,-1 3 0,-3 1 0,0 2-190,1 0 1,-2 4 0,-1 0 0,0 0-162,0-1 1,-2 1 0,1-3 0,-1-2-440,1 0 1,1-5 611,5 1 0,-5-5 0,1 3 0</inkml:trace>
  <inkml:trace contextRef="#ctx0" brushRef="#br0" timeOffset="1658">1240 463 7889,'5'-4'0,"3"3"0,-3-2 68,3 2 0,1 1 0,0 1 258,-1 2 0,1 2-102,0 4 1,0 0-1,-2 2 1,0 2-3,-1 0 1,-3-1 0,3 2 0,0-1 48,-2 1 1,4-4 0,-2 1-243,2-4 0,0 0 1,1-4-129,0-2 0,-3 0 0,-1-2 0,-1 0 66,1-2 0,-3-4 0,2 0 0,-1-3 46,0-1 1,0-5-1,-3 2 1,0-3 31,0 0 1,-1-2-1,-1-1 1,-2-3-4,-1-3 1,0-3-1,-1-1 248,0-1-263,4 3 0,-5-4 0,3 5 0,0 3 37,0 1 1,0 4 0,3 3 27,-2 2 0,0 3 0,3 0 24,0 1 1,4 5-115,1 2 0,3-1 0,1 1 1,0 1 0,3 1 0,3 1 0,1 0 14,2 0 0,-1 0 0,1 0 1,-1 0-38,1 0 1,2 0-1,0-2-835,0-1 595,2-4 0,-5 6 1,2-2-1,-4 1-280,1-1 0,-4 2 0,0-2 1,-2 2-291,-1 1 1,-4 0 829,1 0 0,-4 0 0,2 0 0</inkml:trace>
  <inkml:trace contextRef="#ctx0" brushRef="#br0" timeOffset="2130">1624 280 8069,'9'-4'394,"0"3"0,0-3 0,3 1-244,2 0 1,0-3 0,0 3-1,-2 2-25,-1 0 0,1 1-84,0 0 0,-1 3 0,-5 3 1,-4 2 21,-1 1 1,-1-1 0,0 1 0,-1 0 11,-1 0 0,-2 0 1,-3 2-1,1 1 13,-1-2 1,0 1 0,-1 0-1,1 0-143,1 0 0,3-1 0,-2-2 0,2 1-40,1 0 0,1 0 0,1-1 2,0 1 1,1 0 0,2 0 77,2-1 1,3 0 0,1-2 0,0-2 27,-1 0 1,1-2 0,0 2-1,-1 0 40,1-2 0,0 2 0,0 0 36,-1 1 1,0 1 0,-1 2-48,-1 1 0,-4-3 0,1 0 0,-3 0 49,-3 2 1,1 0 0,-4-1-253,-1-1 150,-1-4 1,0 4-1,-1-2 1,-1 0-316,-1 0 0,0-1 0,-4-3 0,0 0-169,-2 0 0,3 0 0,-1-1 495,0-2 0,2-2 0,1-4 0</inkml:trace>
  <inkml:trace contextRef="#ctx0" brushRef="#br0" timeOffset="2363">2043 323 7783,'10'-3'291,"0"0"0,3-1 1,1 0 172,1 2 1,2-2-1,0 1 1,0 0-314,1-1 0,-1 3 0,1-2 0,-1 2-344,1 1 0,-5 0 0,-1 0 0,-2-2 349,-2-1 0,-2 0-156,0 3 0,-4 4 0,2 0 0</inkml:trace>
  <inkml:trace contextRef="#ctx0" brushRef="#br0" timeOffset="2566">2122 585 8133,'8'-4'0,"2"0"504,2-1 0,-2-3 0,6 2 0,1-2-390,3 0 1,0-1-1,-3 1 1,1 1-594,-1 2 1,1 3-1,-1-2 1,1 1 478,-1 0 0,1-4 0,-1 2 0</inkml:trace>
  <inkml:trace contextRef="#ctx0" brushRef="#br0" timeOffset="3078">2680 53 7868,'1'-9'292,"2"0"0,2 2 0,4 0 1,0 1 164,3-1 1,-1 3 0,3 1 0,1 2-358,-2 1 0,3 0 0,-5 1 0,0 2 25,-1 3 1,-1 2-1,-2 2 1,-1 0-344,-3 2 0,-2 2 1,-1-1-1,0 1 109,0 1 0,-4-1 0,-2 0 1,-1 2 195,-2 0 0,-3-1 0,1-1 0,0 1-20,1-1 1,1 1-1,2-3 1,0-2-70,1 0 0,3-2 0,-2-1-132,1-2 1,2-2 25,2 3 1,3-4 0,4 1 0,3-2 127,2-1 1,3 3-1,0 0 1,1-1-19,2-1 1,2 3 0,1 0 0,1 2 276,-1 0 1,-1-1 0,-2 2 0,-2-2-87,-1 2 1,-3 1 0,-3 2 0,-1 0-54,-2 2 1,-2 3-1,-5-3 1,-2 2 9,-3 1 1,-2 1 0,-1-1-1,0 0-176,-3 0 1,-1-2-1,-2 0 1,0-2-34,0 1 0,-6-1 0,-1-5 1,-1 0-1446,0 1 0,-2-3 1504,-4-1 0,2-2 0,-3-1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0:59.71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1258 279 7842,'0'5'426,"0"0"1,0-2-199,0 3 1,3 2 0,0 1 0,2 3-61,2 3 1,1 1 0,1 1 0,-1 1-42,1-1 0,3 1 0,-1-1 0,0 0-135,-1-3 0,-2-1 0,1-4-67,0-1 0,0 0 0,-1-2 59,1-3 1,0-6 0,-2-3-2,-1-2 0,-2-4 0,-3-2 0,1 0 0,1-1 1,0-2 0,-3-4 0,0 1 7,0-1 0,-3 1 0,-1-2 0,-1 0 66,-2-1 0,3 0 1,-2-2-1,-1 1 39,-1 0 0,2 5 0,2-1 1,0 1-39,2 2 0,1 3 0,1 2 0,1 3 85,2 0 0,-1 4 1,3 2-55,2 2 0,1 1 0,1 0 58,-1 0 1,5 0-1,1 0 1,0-1-1,1-1-185,0-1 0,2 1 0,0 2 0,1 0-208,-1 0 0,-2 0 0,-2 0 0,1 0-178,-1 0 1,-2 0 0,1 0 0,-4 1 423,-2 1 0,2-1 0,-3 3 0</inkml:trace>
  <inkml:trace contextRef="#ctx0" brushRef="#br0" timeOffset="463">1581 192 7842,'8'0'143,"4"-1"0,1-1 1,0-1 182,3 1 1,0 1 0,1 1 0,-2 0-173,0 0 0,-5 1 0,2 1 0,-2 2-11,-2 1 1,-2-2 0,-1 3 0,-1 1 18,-2 0 1,-2 2-1,-3 1 1,-3 0-62,-2 2 1,0 1-1,-1-3 1,0 2-169,0-1 1,1-2 0,-1 0 0,1 0-138,2 0 1,-1-1-1,2 1-235,0 0 231,1-4 1,5-2 0,2-3 91,3 0 1,4 0 0,2 0 0,0 0 84,0 0 0,-1 3 0,3 0 0,-2 0 39,-1 1 0,1-2 0,0 3 1,-1 0 143,-2 0 0,-1-3 1,-1 4-1,-2 1 78,-1 1 0,-1 1 0,-3-1 0,0 1 7,0 0 1,-1-1 0,-2 2 0,-3 1-112,-2 0 1,-2 1 0,0-3 0,-3 0-8,0-1 0,-2 0-863,-2-2 342,3-2 0,-2-3 0,2 1 0,-1 1 402,1-1 0,3-5 0,-1-2 0</inkml:trace>
  <inkml:trace contextRef="#ctx0" brushRef="#br0" timeOffset="738">2226 166 7977,'1'-6'697,"2"1"0,4 1-61,4 3 0,2 0 0,5 1 0,0 0-746,3 0 0,1-1 1,4-1-1,1-1-433,2 1 1,-2 1 0,2 1 0,-5 1-1299,-4 2 1841,-1-2 0,-6 6 0,0-2 0</inkml:trace>
  <inkml:trace contextRef="#ctx0" brushRef="#br0" timeOffset="946">2209 515 7805,'9'-1'220,"-1"-2"0,5-1 0,2-2 58,1 0 1,5 0 0,3-3-1,1 0 1,1 1-740,0-1 0,0 0 1,1 2 460,-1 1 0,0-6 0,0 2 0</inkml:trace>
  <inkml:trace contextRef="#ctx0" brushRef="#br0" timeOffset="1483">2759 26 9248,'1'-7'203,"2"1"1,2 1 0,7 3 0,3-1-40,1 1 0,5 1 0,0 1 1,0 0-333,1 0 0,-2 1 15,-3 2 1,1-1 0,-1 4 0,0 1-73,-3 0 0,-1 3 1,-4 1-1,-2 0 146,-1 0 1,-2 0 0,-5 0 0,-2 4 63,-3 1 0,-5-1 0,-4-1 0,-1 2 372,-2 0 0,1 2 1,-1-2-1,2-1-155,1-3 0,0 0 0,3-1 0,2-2-159,4-3 1,0-1-42,6 1 1,0 1 0,8-4 0,2 0 33,3 1 0,1-3 0,3 4 0,-2-1 4,0-2 1,-1 2-1,1 0 1,0 0-3,0 0 1,-1 2-1,-1 0 1,0 2-23,-2 1 1,-3-1 0,-1 2 0,-1 1 72,1 0 1,-3 4 0,-2-2 0,-1 0-13,-1 3 0,-3-1 0,-3 1 0,-2-3-110,-1 0 0,-3 2 0,-4-1 0,-3 0-427,-5-3 1,-2 2 0,-4-2 0,-4 0 459,-3-1 0,-4-1 0,1-1 0</inkml:trace>
  <inkml:trace contextRef="#ctx0" brushRef="#br0" timeOffset="2233">1 1082 8119,'0'9'384,"0"0"1,0 1 0,0 1-224,0 4 1,3 1 0,1 2 0,0-1-24,3 1 0,1-2 1,1-1-26,-1-4 0,1-1 0,0-1 0,0-2-120,-1-1 1,-1-2 0,1-4 30,2 0 1,0-1-1,-1-3 1,0-3-57,-1-4 1,1-5 0,0 2 0,0-3-63,-1 0 0,0-1 0,-1 1 0,-2 0 24,-1-1 0,-1 1 0,-3-2 0,0-1-82,0-3 0,0 0 1,0-1-1,-1-1 59,-2 0 1,2-4 0,-2 8 0,2 1 60,1 2 1,0 4 0,0-1-47,0 4 606,0 5-198,0 2-292,4 4 0,-2 0 0,3 0 21,2 0 1,1 3-1,2 0 1,1 0-98,4 0 0,1-2 0,2 2 0,-1-2-111,1-1 1,-1 0 0,1 0 0,-1 0-285,1 0 1,-1 0 0,-1 0-1,0 0 433,-1 0 0,-5 0 0,3 0 0</inkml:trace>
  <inkml:trace contextRef="#ctx0" brushRef="#br0" timeOffset="2713">367 986 7962,'9'0'211,"0"0"1,1-1-50,1-1 0,3 0 1,4-3-1,2 1 0,0 2-92,-1 1 0,3 1 0,-3 0 0,-2 1-150,-5 2 0,-2-1 1,-2 4-1,-2 0 57,0 2 1,-4 4-1,0-1 153,-4 0-134,1 3 1,-7-5 0,3 3 0,-3-2-2,-1-2 0,3 1 0,1 0 0,1-1-28,-1-3 1,3 0-312,-1-2 0,3-2 313,3 2 0,3-2 0,4-1 73,2 0 0,0 0 1,-3 0-1,3 0 3,2 0 1,-1 3-1,0 1 67,-1 1 0,-2-2 0,1 2 1,-4 1-1,-2 1 64,-1 2 1,-1-4 0,-3 5-1,0 1-22,0-1 1,-1-1-1,-1 1 1,-2 1-87,-1 0 0,0 1 0,-5-3 1,-1-1-84,0 1 0,-2-1 1,2-1-1,0-2-327,0-2 1,-2 0 0,2-3 0,-1 0-315,0 0 1,2-4 0,-2-1 655,2-3 0,2-5 0,-1 0 0</inkml:trace>
  <inkml:trace contextRef="#ctx0" brushRef="#br0" timeOffset="2955">839 934 7842,'4'12'0,"1"0"219,3 2 1,2-2-1,1 5 1,4 1 317,1 1 1,3 0 0,0 0 0,3-1-402,0-1 1,0-3-1,2 2 1,-4-3-259,-2 0 0,0-2 0,-2-2 0,-1 0-704,-4 0 0,-1-4-1168,-1 1 1994,-4-4 0,2 2 0,-2-4 0</inkml:trace>
  <inkml:trace contextRef="#ctx0" brushRef="#br0" timeOffset="3167">1109 899 7842,'-4'5'214,"3"3"1,-5-2 0,2 4 0,-1 3 252,-2 0 0,-1 2 0,0 2 1,-1 1-364,0-1 0,0 1 0,0-1 0,-2 1-287,-1-1 1,1 1 0,1-1 0,-1 1-307,0-1 0,-2 0 1,3 1-1,-1-2 489,3-1 0,-5 1 0,4-2 0</inkml:trace>
  <inkml:trace contextRef="#ctx0" brushRef="#br0" timeOffset="3713">1389 1013 7842,'0'9'-18,"0"3"0,0-1 0,0 3 0,0 2 148,3 0 0,-1 1 0,4-2 0,1 0 393,1 0 1,0-2-541,1-2 0,0-2 0,0-2 0,0-2-23,3-1 0,-2-2 0,1-5 0,-1-3 46,-1-2 0,-1-4 0,1-3 0,0-2-41,0-4 1,-5 3-1,0-4 1,-1 2 56,0 0 0,0-5 0,-3 2 1,0-2 92,0-1 1,-1 0 0,-2 0 0,-2 2 44,1 1 0,-3 1 1,4-2-1,1 4 65,1 1 1,1 3-1,0 1 1,1 4 153,2 1 1,-1 5 0,4 1-358,0 1 1,2 2-1,1-2 1,-1 3-103,-3 3 1,3-2-1,-1 4 1,3-1-124,1-2 0,1 2 1,-2 0-1,0 0-91,2 0 0,0-1 1,-4-2-1,1 0-449,0 2 1,-1 0 0,0-2 742,-2 2 0,2-2 0,-3 3 0</inkml:trace>
  <inkml:trace contextRef="#ctx0" brushRef="#br0" timeOffset="4176">1650 943 7793,'9'0'0,"0"0"0,0 0 81,-1 0 0,4-4 1,1-1-1,0-1 361,3 0 1,0 4-1,2-1-400,-1-1 1,-2 3-1,-1-2 1,1 2-1,-2 2 71,-1 2 1,-3-1 0,-3 3 0,-1 2-65,-1 1 0,-1 2 1,-3 0-1,-1 2 23,-2-1 0,-1-2 0,-3 1 1,2 1-115,-2 0 0,0 1 1,0-3-1,2 0 37,2-1 0,-1-2 0,2 0-599,-1 1 1,0-2 471,3 0 1,1-2 193,2 3 1,2-3 0,3 2 0,1-1 14,0-2 0,-3 2 0,-1-2 0,1 1 125,-1 1 1,3-2 0,-3 4-23,0 1 1,-1 1-1,-2 1 1,1 2-39,-1 1 0,-1-1 1,-2-2-1,-1 1 1,-1 1 1,-3-1 0,0 2-182,-2-3 0,-2 0 0,0 0 1,-3-2-304,-1-1 0,0 1 1,-5-4-1,0-1-579,-1-1 0,-4-1 920,4 0 0,0-8 0,2-2 0</inkml:trace>
  <inkml:trace contextRef="#ctx0" brushRef="#br0" timeOffset="4441">2296 908 7790,'9'0'403,"0"0"0,0 0 0,3 0 0,4-1-20,3-2 1,7-1 0,7-3 0,4 2-477,4 2 1,0-3 0,0 3 0,-4 1-365,-4 1 0,-4 1 0,-7 0 0,-4 1-1952,-6 2 2409,-6 2 0,-2 7 0,-4 2 0</inkml:trace>
  <inkml:trace contextRef="#ctx0" brushRef="#br0" timeOffset="4650">2331 1178 7725,'9'0'91,"0"0"1,0-1 0,3 0 0,3-3 196,5-1 1,3-1 0,5-2 0,2 1-248,1 2 0,0 0 0,2-1 1,-2 3-412,-1 2 0,-1 1 0,-5 0 0,-3 0 370,-2 0 0,0 0 0,-5 0 0</inkml:trace>
  <inkml:trace contextRef="#ctx0" brushRef="#br0" timeOffset="5181">3012 777 7725,'14'-9'0,"0"0"0,0 1-194,-1-1 0,1 4 1,1 1-1,0 1 526,0 0 1,1 1 0,-1 3 0,-1 0-171,-1 2 1,-2 4-1,-2 0 1,0 3-57,-1 1 1,-3 5 0,-2-3 0,-2 2 53,-1-1 0,0 1 0,0 2 0,-1-2 49,-2 0 0,-2-4 0,-2 3 0,0-2-103,1-1 1,0 2-1,-3-2 1,2 0-2,1-1 1,-1-2 0,4 1-1,0 0-30,-1 0 1,3-4 0,-1 1-1,2 0-234,2-1 0,0 2 1,4-3-1,2-1 148,3 1 1,2 0-1,5-2 1,-1 2-41,1 1 0,-1-2 0,0 2 0,0-1-192,-3 1 1,2 0 0,-4 2 0,-2-1 293,0 1 1,-1-3 0,-2 2 0,0 1 253,-1 1 1,-4 1 0,1-1 0,-2 2 14,-1 2 0,0-3 0,-1 4 0,-2-1-87,-3-1 1,-4 4 0,-4-3 0,-2 1-288,-2 0 0,-5-1 0,-1-1 0,-2 1-294,-3 2 1,-1-3 0,-3-1 0,1-2-772,-1-2 0,2-4 0,1 1 1119,3-2 0,-5-1 0,5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09.770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341 882 7829,'4'4'-436,"1"0"1,-3 2 0,2 0 700,1 1 0,-2-2 0,3 1 132,1 1 1,0 0 0,2 2-1,0 0-269,-1-1 0,4 1 0,0 0 0,-1-1-56,2-2 1,-2 0 0,3-3 0,1-1 9,-2-1 1,3-1-1,-5 0 1,0 0-177,-1 0 0,-1-1 0,-1-2-17,1-3 1,-3-1-1,-1-2 1,-1-1 65,-2-1 0,-2 1 0,0-3 0,0 1 42,0-3 1,0 0 0,0-1 0,-3 2 16,-3-2 1,-2 1-1,-1-1 1,1 1 21,-1 0 1,-1-2 0,-1 0 0,0 1-3,0 1 0,1-1 0,2 2 0,0-1 62,2 1 0,2 3 1,4 0-1,0 1 89,0 1 0,0 3 1,0 0-114,0 0 1,4 2 0,3 0 0,3 1 27,1 0 1,5-3-1,-1 2 1,5 0 25,3-3 0,2-1 1,2-1-1,1 2-115,2 1 0,2-2 1,-4 3-1,-2-1-23,-2 0 1,-4 5 0,0-3 0,-2 1-363,0 0 0,-4 0 0,0 3 0,-2 0-700,-1 0 0,-4 0 1074,-1 0 0,0 0 0,2 0 0</inkml:trace>
  <inkml:trace contextRef="#ctx0" brushRef="#br0" timeOffset="1109">821 716 6948,'12'0'174,"-2"0"0,3 0 0,-2 1-114,1 2 1,2-1 0,-2 3 0,-1 0-31,-2-1 0,-3 2 0,-1 3 0,-1 0 47,-2-1 1,-1 1-1,-2 0 1,-1 0 21,-1-1 0,-4 1 0,1 0 30,-1 0 1,1-2-226,0-1-48,4-2 0,-2-3 111,4 2 0,1-2 0,2 2 0,3-2 66,2-1 0,0 0 0,1 0 0,0 1-26,0 2 1,2-2 0,1 2 0,-1-2 127,2 2 0,-3-1 1,1 4-1,0 1-31,1 1 0,-3 0 0,2 1 1,-3 0 5,-2 0 0,-4-1 0,1 1 0,-2 0-3,-1-1 0,-1 1 0,-2 1 0,-3 1-16,-2 0 0,-1 1 1,1-3-1,-2-1-3,-2 1 1,-1 0 0,-4-1 0,2 0-146,0-2 0,1 1 1,-4-4-1,2-1-199,1-1 0,-1-1 0,2 0 1,-1-1 19,1-2 0,3-2 0,-1-4 0,0 0 236,0 1 0,1-5 0,2 0 0</inkml:trace>
  <inkml:trace contextRef="#ctx0" brushRef="#br0" timeOffset="1442">1004 411 8124,'9'0'-34,"-1"0"1,1 0 0,1 0 0,1 2 46,4 3 1,2 2-1,3 8 1,0 0 314,0 2 0,-2 3 0,0 1 0,-2 3 21,-1 3 1,-3 0-1,-3 5 1,0 1-217,-1 1 0,-3 1 1,-2 1-1,-2 1-171,-1 0 0,-7 4 0,-2-3 0,-4-1-37,-3-1 1,-1-2 0,-2-2 0,-3-3-579,0-2 1,-1-2-1,-3-1 1,-1-1 224,1-2 1,0-1 0,0-2 0,0-2 427,-1-1 0,-3 1 0,-1-2 0</inkml:trace>
  <inkml:trace contextRef="#ctx0" brushRef="#br0" timeOffset="1867">44 568 8294,'-8'-1'-1075,"1"-1"1057,2-1 0,2 0 0,-2 4 315,1 2-214,1 2 1,3 7 0,0 4-1,0 3 45,0 5 0,-1 2 0,-1 2 0,-1 2 52,1 1 1,1 4 0,1 4 0,0-1-19,0 1 1,3 2 0,1-3-1,0-1-94,0-2 1,3-3-1,-2 0 1,3-2-85,1-2 1,4-2 0,1-3-1,4-3-29,2-5 1,2 0 0,4-6-1,2-2-1077,1-2 1,6-3 1121,5-5 0,3-6 0,1-4 0</inkml:trace>
  <inkml:trace contextRef="#ctx0" brushRef="#br0" timeOffset="2508">1275 158 7623,'-5'3'-281,"1"-1"1,4 4 0,0 1 389,0 1 1,0 0 0,0 2 0,0 2 248,0 2-229,4-1 0,-3 3 0,3-1 1,-1 1-22,3 2 1,1-5 0,0 0 0,-1-1 10,0-1 1,5-2 0,2-3 0,0 0-153,3-1 0,-3-2 0,2-3 0,0 0-6,2 0 1,-3 0 0,0 0-1,-1 0-10,-3 0 0,0-3 0,-2-3 55,-2-2 0,0-1 0,-3 1 1,-1-1 45,-1 0 1,-1-1 0,-1 0-1,-2-2 18,-3 1 1,-1 2 0,-2 0 0,0 1 41,1 2 1,-4 0 0,0 2 0,2 0-57,0 0 0,-2 1 0,0 3 0,-1 0-52,0 0 1,2 0 0,1 1-197,-2 2 1,4-1 0,-2 3 0,3 0-243,0-1 1,4 2 0,0 3 0,2 0 433,1-1 0,4 1 0,0 0 0</inkml:trace>
  <inkml:trace contextRef="#ctx0" brushRef="#br0" timeOffset="2975">1327 0 8114,'0'6'-18,"0"0"1,-4 0 0,-2 3 146,-2-1 1,3 4 0,0 0-1,0-1 124,0 2 1,3-3-303,-1 1 0,2 0 0,0 0 0,-1 0 22,-1 0 0,1-1 0,2-2 27,3 1 0,2 4 0,4 0 0</inkml:trace>
  <inkml:trace contextRef="#ctx0" brushRef="#br0" timeOffset="3408">1789 742 8085,'5'4'198,"3"-3"1,-2 3 0,3-1 220,2 0 1,3 1-234,3-1 0,4-2 1,0 2-1,1-3-606,3 0 0,-1 0 0,0 0 1,-2 0 419,0 0 0,-2 4 0,-3 1 0</inkml:trace>
  <inkml:trace contextRef="#ctx0" brushRef="#br0" timeOffset="3642">1903 1091 8374,'9'-3'0,"-1"1"64,1 0 1,4-2-1,2 0 1,5 0 569,3 0 0,2-2 0,1 2 1,0 1-802,1-1 0,-4 1 0,-1 3 0,0 0 167,-3 0 0,-1 4 0,0 0 0</inkml:trace>
  <inkml:trace contextRef="#ctx0" brushRef="#br0" timeOffset="4397">2374 681 7998,'1'-8'0,"1"2"-248,1 0 1,4 0 0,-1-2 228,1 2 1,2 0 0,0 3-1,0 0 216,-1-1 0,5 2 0,0-3 0,2 1-201,0 2 0,-5 1 0,2 1 0,-2 0 14,-2 0 0,-2 4 1,-1 3-1,-1 3 4,-2 1 0,-1 4 1,-2-2-1,-2 0 112,-3 3 0,-2 0 0,0 1 0,-1-2 22,0 0 1,3-4-1,0 3 0,1-2-157,0-1 0,1-1 0,4-1 1,0-1-36,0 1 1,1-1 0,2-1 0,3-2 12,1 2 0,5 0 0,1 0 0,0-2-65,3-2 0,0 3 1,2-2-1,-1 0 126,1 0 1,-2 0 0,-1-1 0,-3 2 55,1-1 0,-4 4 0,0-2 1,-3 2-41,-2 0 1,-1 4 0,-3 0 0,0-1 51,0 2 0,-1 0 0,-2 1 0,-3-1-53,-2-1 1,0-2-1,-2 2-130,-2-3 1,2 0 0,-4 0 0,1-1 0,0-3-216,0-2 1,-1 1-1,2-1 1,1-2-44,-2-3 343,3-3 0,-6-7 0,2-2 0</inkml:trace>
  <inkml:trace contextRef="#ctx0" brushRef="#br0" timeOffset="4625">2715 742 7998,'12'1'0,"3"2"0,1 2 0,2 4 0,-1 0-75,1 3 0,-1 2 0,1 4 1,2 2 590,0 4 1,0-3 0,-5-1-1,-1-1-456,-2-2 0,3 1 0,-3-1 0,-2 0-92,0-3 1,-1-1-1,-1-4 1,0-1 434,-2 1-1310,-2-4 311,0 3 596,-3-7 0,-1 2 0,-5-3 0</inkml:trace>
  <inkml:trace contextRef="#ctx0" brushRef="#br0" timeOffset="4851">2968 646 7895,'0'10'-13,"0"2"0,-4-2 0,-2 6 0,-2 1 345,0 3 1,2 8 0,0 1 0,-1 3 7,-1 0 0,1 2 1,0-3-1,1 0-413,-1-2 1,2-3 0,0-3-1,2-2-314,1-3 0,1-4 1,1-3-1,0-1 5,0-1 382,0-4 0,-4-1 0,-1-4 0</inkml:trace>
  <inkml:trace contextRef="#ctx0" brushRef="#br0" timeOffset="5293">3168 707 7929,'8'-5'-176,"-2"-1"0,2 4 0,-2-1 541,1 2 1,1 5 0,-1 1 0,-2 0-286,-1 1 1,-1 1 0,-3 4 0,0 0-4,0 0 0,0 2 1,0-1-1,-1 1-28,-2-1 1,1 0-1,-4-3 1,0 0-55,1-1 0,-2 1 0,4 0-119,-2-1 1,3 1 0,-1 0-29,2 0 1,2-4 111,2-3 1,2 2 0,4-1 6,3-1 0,2 0 0,2 0 0,0 2 0,-1 0 12,3 0 0,-1 1 0,1-1 1,-2 1 86,-1 2 1,-2-2 0,-1 1 0,-4 0 7,-2 2 0,-1 1 1,-3 0-1,1 0 24,-1 3 0,-5-1 0,-3 2 0,-2 0-35,0-2 0,-4 1 1,-1 0-1,0-1-220,-3 2 1,-1-3-1,-3 0 1,0-2-248,1-2 0,0-4 0,2 1 0,-1-3 404,1-3 0,-1-2 0,1-4 0</inkml:trace>
  <inkml:trace contextRef="#ctx0" brushRef="#br0" timeOffset="5542">3439 786 8020,'10'6'0,"0"0"0,3 0 60,1 2 1,0 5-1,4 1 1,-2 3 380,-1 0 1,3 4-1,-2-1 1,-2-1-281,0 0 0,1-3 0,-1 0 0,-1-2-122,-1 2 1,-2-3 0,-2 1 0,1-1-431,0-3 0,-3-3 391,-1-1 0,-3 0 0,2 2 0</inkml:trace>
  <inkml:trace contextRef="#ctx0" brushRef="#br0" timeOffset="5772">3718 777 7967,'-4'12'172,"-1"0"1,-3 2 10,-1 2 0,-3 4 0,1 3 0,-1 2 102,0 2 1,1-1 0,-3 0 0,2 0-228,1 0 0,0-3 1,1-3-1,-2-2-44,1 0 0,5-5 1,0-1-1,-1-2-1622,-1-2 1,2 0 1607,1-2 0,3-2 0,-2-4 0</inkml:trace>
  <inkml:trace contextRef="#ctx0" brushRef="#br0" timeOffset="6218">3823 786 7967,'9'0'-130,"-1"0"0,1 0 0,0 0-97,0 0 1,2 0 0,1 0-1,-1 0 636,-2 0 1,0 0-1,-1 1-316,-2 2 0,0 3 0,-3 5 0,-1 4 0,-2 1 48,-3 2 0,-2-4 0,-3 1 1,-1 0 187,0 2 1,2-4 0,0-1-1,1-2-178,-1-2 0,0 1 0,1 0-195,0 0 1,3-4 0,-2 1-653,1 1 502,1 1 0,7-3 0,2-2 0,2-2-3,0-1 0,4 2 0,1 1 0,-1-1 43,1-1 1,-2 2-1,-2 1 1,0 0 244,0 0 0,-1 3 0,0-2 0,-2 3 145,-3 1 1,1-2 0,-1 0 0,-1 3-14,-1 0 0,-2 0 0,-2-1 0,-3 2-88,-2 1 0,0-1 0,1-3 1,-1-1-317,-2-1 0,-1-3 0,0 1 1,-2 0-760,0-2 0,1-1 940,-3-1 0,1 0 0,-4 0 0</inkml:trace>
  <inkml:trace contextRef="#ctx0" brushRef="#br0" timeOffset="6459">4163 882 7910,'17'-4'0,"-2"-1"30,0 0 1,0 1 0,2 4 0,-1 0 146,-1 0 0,1 0 0,-1 0 0,1 0-236,-2 0 1,2 0-1,-5 0 1,0 0-412,-1 0 0,-3 1 0,-1 2 470,-3 3 0,-6 2 0,-2 1 0</inkml:trace>
  <inkml:trace contextRef="#ctx0" brushRef="#br0" timeOffset="6663">4233 1126 7910,'10'3'17,"2"0"1,-2 0 0,5-3 0,0 0 536,2 0 1,3 0 0,1-1 0,1-1-291,-1-1 0,2 0 1,-2 3-1,-2 1-444,0 2 1,-2-2 0,0 2 0,-2-1-1596,0 1 1775,-5-2 0,3 7 0,-4-4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18.00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88 7754,'3'-6'16,"0"1"1231,2 2-1039,5-4 1,1 5-1,4-4 1,4 0-1,3 0 10,3 1 0,4 3 1,1-1-1,-1 2-234,-2 1 1,1 5 0,-9 2-1,-2 5-14,-5 2 0,-3 4 0,-4 4 1,-5 3 48,-5 1 0,-7-2 0,-3 6 1,-4-1 68,-1 0 0,-4 0 0,1-2 0,1 1-41,2-2 1,1 1-1,3-7 1,1-1-14,4-4 0,2 1 0,3-5 85,3 0 34,2-1 0,5-5 0,3-2 1,4-3 1,1 0 0,4 0 0,-1 0 0,3 0-41,1-3 1,1-1 0,-2-3 0,-1 2-163,1 1 1,-1-3 0,1 2 0,-2-2-635,-1 1 1,0-2 0,-3 3 0,-1 0-1037,-2-1 1718,0 0 0,4-3 0,0 0 0</inkml:trace>
  <inkml:trace contextRef="#ctx0" brushRef="#br0" timeOffset="345">516 36 8098,'12'-3'0,"3"0"0,2-3 0,3 2 0,1 0 266,1 0 1,1-1-1,4 2 1,-1 1-137,0 1 1,-5 1 0,-2 0-1,-5 1-13,-1 2 1,-4-1-1,-4 3 1,-2 2 152,-1 1 0,-2 2 0,-3 1 0,-2 3 24,-3 0 0,-1 2 0,0-1 1,0 1 323,-3 1 0,2 4 1,-2 0-1,0 1-158,0 3 1,-2 0-1,1 1 1,0 0-265,-3 0 0,1 1 1,-1-2-1,2-1-492,-2-1 1,4 0 0,-1 0-282,0-3 0,4-1 0,-3-3 0,3 0 1,2-3 576,2 0 0,-1-1 0,-3-4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21.63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297 507 6499,'0'-9'1190,"0"0"-785,0 1-303,0 3 0,0 2 15,0 6 0,3 2 0,0 4 0,0 3 26,0 2 0,1 3 0,3 0 0,-1 1-75,1-1 1,0 1 0,2-2 0,0-1-49,0-4 1,-4-1 0,1-1-1,1-1-5,1-3 0,1 2 0,-1-4 0,1-1-37,0-1 1,-3-2 0,-1-2 0,2-3 1,-2-4 0,0-2-1,-1 0 17,-2 0 1,-1 1-1,-1-3 1,0-2 11,0 0 0,-1-2 1,-1 2-1,-2-1 18,-1 0 1,2 1 0,-2-4-1,0 0-41,1 0 1,2 1 0,-1-4 0,2 2-55,1 2 0,0 0 0,0 3 0,0 0 60,0 2 0,3 3 0,1-1 122,0 3 1,2 1 82,3 2 1,0-1 0,-1 4 38,1 1 0,4 1 0,0 1 0,3 0-69,1 0 0,0 0 0,6 1 1,1 1-81,1 1 0,-1 0 1,-2-3-1,0 0-152,1 0 0,-4 0 0,0 0 0,-2 0-240,-3 0 1,-3 0 0,1 0-1,-3 1-953,-4 2 1,2-1 708,-4 4 0,0-3 0,-3 3 550,0 0 0,0 2 0,0 1 0</inkml:trace>
  <inkml:trace contextRef="#ctx0" brushRef="#br0" timeOffset="671">646 481 6421,'0'-6'2204,"1"0"-2042,2-1 1,2-1 0,3 0-170,1-1 1,-1 3 0,-1 1 0,-2 0 64,2 1 1,1 1 0,1-2-1,-1 1-81,1 2 0,0 1 0,-1 2-33,-2 2 1,0-1-1,-3 4 68,-1 0 0,-1 2 0,-2 1 1,-2 0 0,-3-1 1,2 1 0,-2 0 0,0 0 9,1-1 0,-3 1-295,3 0 176,-3-1 1,4-3 65,4-2 0,1-2 1,5-1-1,0 0 14,2 0 0,1 3 0,0 1 0,-1 0 47,1 0 0,0 2 0,0-3 1,-1 2 38,1 2 0,-1-2 0,-1 1 1,-3 1 37,0 0 0,-1 2 1,-3 0-1,0-1 5,0 1 0,-4 0 0,-1 0 0,0-1-110,-1 1 1,0 0 0,-3 0 0,1-2-49,-1-1 1,0 1-1,0-3 1,1 0-403,-1 0 1,-1-2-1,0-2 1,-2 0-104,1 0 1,2 0 0,0-1 549,0-1 0,-3-7 0,-2-5 0</inkml:trace>
  <inkml:trace contextRef="#ctx0" brushRef="#br0" timeOffset="1025">916 175 8124,'8'-1'-61,"-2"-2"1,2 2 0,-2-1 184,1 4 0,3 0 0,1 4 0,1 2-12,2 2 0,-3 1 1,1 3-1,0-1-75,0 1 0,-1-1 1,-2 3-1,-1-2 139,-3 2 1,2 1-1,-4 3 1,-1 1-90,-1 1 0,-6 2 0,-3 2 0,-3 0-19,-3 0 0,0 3 0,-4 0-215,1 0 3,-1-2 1,1-2 0,-1-1-1,1-2-152,-1 0 0,1-2 0,0-2 0,-1-1-77,1 1 1,-1-2-1,1-1 1,-1-4 166,1-1 0,-1-1 0,1-2 0,-1-1 206,1-3 0,-8 2 0,-2 0 0</inkml:trace>
  <inkml:trace contextRef="#ctx0" brushRef="#br0" timeOffset="1409">201 193 8356,'0'8'-57,"-4"1"0,-2 0 0,-2 0 124,0 3 0,-4 2 0,0 3-90,2 1 1,-3 3-1,1 2 1,1 2 123,-2 2 1,4 3-1,-3 2 1,2 2 93,1 4 1,1-1 0,-1 4 0,1 0-50,2-2 1,0 3 0,2-4 0,0-2-162,0-3 1,1-3 0,4-5 0,2-2-223,3-2 0,3-4 0,2-2 0,5-5-187,3-3 1,3-3 0,6-4 0,1-1 423,3-2 0,5-9 0,3-7 0</inkml:trace>
  <inkml:trace contextRef="#ctx0" brushRef="#br0" timeOffset="1955">1205 18 7741,'-5'-1'118,"2"-2"0,6 1 0,2-3 0,3 1-91,1 2-34,0 1 0,-1 1 0,2 0 0,1 0 29,0 0 1,4 0 0,-2 0 0,-1 0 53,1 0 1,-2 1-1,-2 2 14,0 3 1,-4-1 0,-3 1 90,-4 1 1,-3 0 0,-4 2-1,0 0-90,1 0 0,-1-1 1,0 1-1,1 0-75,-1 0 0,1-1 0,1 1 0,1 0-130,0-1 1,1 4-1,0 0 1,0-2-146,0 0 0,2 0 0,-2 0 1,1 3-181,-1 1 0,0-3 0,-2 3 439,1-2 0,1 0 0,-4-3 0</inkml:trace>
  <inkml:trace contextRef="#ctx0" brushRef="#br0" timeOffset="2271">1597 402 8303,'9'0'182,"0"0"0,0 0 0,3 0 0,4 0-170,3 0 1,0 0 0,6 0 0,1 0-461,2 0 1,0 0 0,-4 0 0,-1 0 138,-2 0 0,-2 0 1,-4 0 308,-4 0 0,3 0 0,0 0 0</inkml:trace>
  <inkml:trace contextRef="#ctx0" brushRef="#br0" timeOffset="2471">1632 734 7999,'9'0'501,"0"0"-341,3 0 0,5 0 1,4 0-1,1 0-524,3 0 1,1 0 0,1-1 363,-1-2 0,2 2 0,-5-3 0</inkml:trace>
  <inkml:trace contextRef="#ctx0" brushRef="#br0" timeOffset="3054">2199 454 7999,'0'-8'10,"3"-1"1,2 0 0,2 0 142,3 1 1,5-4-1,3 0 1,3 2-139,1 0 1,4 1-63,-3 1 0,-1 0 0,0 1 0,0 2 120,-3 1 1,-3 1 0,-3 4 24,0 2 0,-5 3 0,-6 6 0,-4 2-85,-4 3 1,-7 0 0,-3 2 0,-4 1 52,1 3 0,-3 3 0,-1-1 0,0-1-18,0-1 1,0 0 0,0 0 0,3-3 14,1-1 1,6-5-1,1 0 46,2-2 1,6 0 0,2-4-73,4-2 1,2-3-1,5-2 1,0 1-47,0 1 1,2 0 0,2-3 0,0 0-29,3 0 1,0 0-1,-1 0 1,-1 0 14,-2 0 0,0 0 1,-3 0-1,-1 0-238,1 0 0,0 0 1,-1 0-1,1-1-605,0-2 1,0 2 864,-1-2 0,1-1 0,0-1 0</inkml:trace>
  <inkml:trace contextRef="#ctx0" brushRef="#br0" timeOffset="3351">2514 559 8123,'8'4'373,"0"-2"0,-1 3-62,-1-1 0,-4 0-199,1-2 1,1 3-314,-2 4 1,-2-3 0,-3-1 0,-2-1-157,-2-3 1,2 0 0,-1-1 138,-1 0 1,1-1 0,-1-1 118,1-4 1,4 1 0,-1-1 0,2-1-1,2 0-164,2-2 0,-1 3 263,4 0 0,0-4 0,2-3 0</inkml:trace>
  <inkml:trace contextRef="#ctx0" brushRef="#br0" timeOffset="3897">2584 358 6855,'3'-7'177,"3"1"1,3 1 0,3 3 0,1-2-116,1-1 0,1 3 1,-1-2-1,1 2-4,4-1 1,0 0 0,-1 3 0,-1 0 3,1 0 0,-1 0 0,0 0 1,0 1 15,-3 2 1,2-2 0,-5 2 0,-3 0-62,-1 0 1,-5 4 0,1-1 58,-2 2 0,-2 0 0,-2 1 1,-3 0-10,-1 0 0,-2 3 0,-1 3 0,-1 1 29,0 2 0,-5-1 0,3 1 0,-2 2-23,1 0 1,2 1 0,-3-4 0,1 1-76,0-1 0,2 0 0,3 0 0,0-3-246,1-2 0,0-2 0,2-1-1023,3-1-142,2-3 1413,1-1 0,8-4 0,2 0 0</inkml:trace>
  <inkml:trace contextRef="#ctx0" brushRef="#br0" timeOffset="4525">3064 524 7999,'-6'1'-305,"1"2"49,1 3 1,-2-1-1,3 1 1,1 0-120,1 2 679,1 1 1,0 0-1,0 0 1,0 2-184,0 1 0,1 2 0,2-1 0,2-1 105,0 1 1,3-1 0,-2-4 0,0 1-160,0 0 1,2-3 0,-2-2-34,1 0 0,2-2 0,0-5-132,0-3 1,-4-4 0,1-3-1,0 0 118,-1-3 0,3-1 0,-3-3 0,0 0-11,1 1 0,-3-4 1,2 1-1,0-1 0,0-1 0,-3 1 1,0-2-1,-1 1-7,-1 0 0,0 2 1,0-2-1,1 1 6,2 2 1,1 1-1,4 2 1,-1 2 91,0 1 1,5 3 0,-3 3-1,1 1 102,-1 2 1,0 0-1,0 3 151,-1 1-232,-3 1 0,3 1 0,-2 0 0,2 0 16,0 0 1,5 0 0,1 0 0,0 0-122,1 0 0,-1 1 1,4 1-1,-1 1-184,1-1 0,-1 1 1,0 0-1,1-1-124,-1-1 1,1 2 0,-1 0 0,0 0-64,-3 1 1,2-3-1,-4 2 1,1-1 62,0 1 0,-2-2 1,-2 1-1,0-1 292,-1-1 0,5 4 0,1 1 0</inkml:trace>
  <inkml:trace contextRef="#ctx0" brushRef="#br0" timeOffset="5200">3456 437 6625,'4'-5'-76,"1"-2"1,4 4 0,-1 0 152,1 0 0,0 2 0,0-2 0,-1 2 176,1 1 1,3 0 8,-1 0 0,-2 0 0,-3 0-70,1 0 1,0 1-107,-2 2 1,2 1 0,-4 5-85,-1 0 1,-2 0 0,-2-1-69,-1 1 1,0 0 0,2 0 0,-1-1 76,-1 1 0,0 3 1,1-1-1,-2 0 58,-1-1 1,2 1-1,-3 0 1,-1-2-29,0-3 0,-2 0 0,1 3 1,1-1 95,1-2 0,1 1 0,-4-2-108,0 0-391,4-1 201,1-4 1,11-4 0,2-1 113,1 0 0,-1-2 0,1 2 0,1 0 119,0 2 1,2-1 0,-2 1 0,0 1 111,0 1 0,-4 1 0,-2 1 1,-1 1-35,1 1 1,-3 4 0,1-1 0,-2 1-44,-1 2 0,-4 3 0,-2-1 0,-1 0-36,-2-1 0,0 0 0,0 0 0,-2 2-10,-1-2 0,0 0 0,1-1 0,-2 0-202,0-1 1,-2 1 0,-2-1 0,-1-1-56,1-2 0,-1 1 0,0 2 0,-1-1-365,-2-1 1,3-4 560,0 0 0,3-1 0,-7-1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3:33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0 216 9176,'8'1'284,"-2"2"1,-1 2 0,-3 4-201,1-1 0,3 1 0,-3 0 0,0 0-73,1 0 0,-3 0 0,3 0 0,-1 0-32,0 0 0,1 0 0,-1 0-15,3 0 1,-1-4 0,0-1 0,0-1 65,0 0 1,1 0 0,2-4 78,1-2 1,0-2 0,0-4 120,0 0-126,0 0 1,0-1 0,0-1 0,-1-1 65,-2 1 1,1-2 0,-4 1 0,0 1 214,1 2 0,-3 0-156,2 0-762,-2 0-1234,-1 0 1,0 4 286,0 1 1480,0 4 0,0 0 0</inkml:trace>
  <inkml:trace contextRef="#ctx0" brushRef="#br0" timeOffset="438">304 242 7880,'-5'1'80,"1"1"177,0 1 1,2 3-1,-3-2 1,0 1-71,0 2 0,3 0 0,-3 0 0,1-1-1,2 1 1,0 0 0,0 0-46,-1-1 1,0 0 0,4 2-50,2-2 1,2 1 0,4-4-18,-1-1 1,2-1-1,1-1 1,1 0 6,-1 0 0,-1-4 0,-1-1 1,-1-1-29,-2 0 1,2 0 0,-3-3 0,1 0 2,0 0 1,-4 0-1,2 0 22,0 0 0,-3 0-43,2 0 0,-6 0-116,-3 1 1,-2 2 0,-1 1-285,0 1 1,0 1-1,0 3 1,0 0-552,0 0 0,3 0 0,0 0-567,-1 0 1482,3 0 0,-4 4 0,3 1 0</inkml:trace>
  <inkml:trace contextRef="#ctx0" brushRef="#br0" timeOffset="741">465 1 8081,'0'9'466,"0"0"1,0 0 0,0 1-268,0 2 1,0 2 0,0 3 0,0 1 56,0 0 0,-3 3 0,0 0 0,1-1 42,1-1 1,0 0 0,-1 0 0,-1-1-439,1-1 1,1-4 0,0 1 0,0-1-47,-2-2 1,-1-1 0,2-1 0,-1 0-3397,1 0 2003,1-4 1579,1-1 0,4-8 0,1-1 0</inkml:trace>
  <inkml:trace contextRef="#ctx0" brushRef="#br0" timeOffset="1147">564 234 8246,'-5'4'270,"2"1"0,-1 3-93,1 1 0,0 0 1,3 0 166,0 0 0,0 0-447,0 0 1,1-3-1,2-1 116,3-1 0,-1-1 0,1-3 12,1 0 0,1 0 0,1 0 0,0-1 14,0-2 1,-1 1 0,-2-4 0,0 0-119,1 1 1,-2-3 0,0 2-46,-1-2 0,2 2 1,-3 0 89,-1-1 0,-1 2 293,-1-1-192,0 4 1,0-1 0,-1 6 345,-2 3 0,1 2-255,-4 1-73,4 0 0,-3 0 1,3 0-177,-1 0 0,0-3 1,4-1-358,2-1 0,2-1 0,4-3-150,0 0 1,0 0-1,0 0 598,0 0 0,0-4 0,0-1 0</inkml:trace>
  <inkml:trace contextRef="#ctx0" brushRef="#br0" timeOffset="1678">788 234 7962,'-3'5'0,"-1"0"155,-1-1 0,2 3 0,-2-1 0,1 2 55,2 1 0,-2 0 0,0 0 54,-1 0-201,3 0 216,-2-4-269,4-1 0,1-5 0,1-2 0,2-2-75,1 0 1,-3-3-1,2 2 1,0-1-65,2 1 0,-1-2 1,1 2-53,1-2 0,0 0 1,1 1 73,-2 1 1,2 5 57,-2-2 1,-2 3 0,-1 3 197,-2 2 0,-1 3 0,0 1 178,0 0 1,0 0-310,0 0 211,0 0-130,0-4 0,1-1 0,1-5-96,1-2 0,4 1 1,-2-4-1,1 0-93,0 1 0,-1-3 1,2 3-1,-1-1 3,1 0 0,-2 3 0,1-2 72,1 1 0,1 1 58,1 3 1,-3 1 0,-1 2 76,-1 3 1,-1 2-1,-3 1 1,0 0 53,0 0 0,0 0 1,0 0-408,0 0 1,0 0-647,0 0-574,0-4 1453,0-1 0,0-4 0,0 0 0</inkml:trace>
  <inkml:trace contextRef="#ctx0" brushRef="#br0" timeOffset="2097">1011 260 7938,'9'0'497,"0"0"-401,0 0 1,0-1 0,0-2-17,0-3 1,0 1 0,-1-1 0,-1 1 57,-1 0 0,-4 0 1,2 3-1,-1-2 120,0-1 1,0 2-153,-3-3 0,-1 1 0,-1-2-38,-1 1 1,-4 4-159,1-1 0,-2 2 1,0 2-1,1 2 97,1 3 0,0-1 0,-2 1 0,1 1 34,1 1 1,1 1 0,-2 0-1,2-1-56,1 1 0,-2-3 1,3 0-19,1 1 0,1 1 0,1 1 20,0 0 0,1-3 0,2 0 47,3 1 1,2-2 0,0 1 0,-1 0-67,-1-1 1,0 0 0,3-3-1,0 1-329,0-1 1,0-1-1,0-1 1,0 0-310,0 0 1,0 0 0,0-1 669,0-2 0,-1-2 0,1-4 0</inkml:trace>
  <inkml:trace contextRef="#ctx0" brushRef="#br0" timeOffset="2447">1280 117 7904,'-9'6'144,"0"-1"1,1 0-1,1 0-7,1 2 1,0 1 0,-2 1 0,1-1 119,1-2 1,3 2 0,-2-2-399,1 2 86,1 1 1,3-3-1,0 0 163,0 1 0,4 1 1,2 0 33,2 1 1,1-3 0,0-1-1,0 0 17,0 0 1,-1-2 0,-1 3 0,-1 0 29,1-1 1,0 3 0,0-2-119,-1 2 1,-4 1 0,1 0-176,-2 0 0,-5-3 0,-3-1-201,-4-1 0,1-1 0,-2-3 1,1 0-157,-1 0 0,2 0 1,-3 0-1,1 0-79,0 0 0,-1 0 0,2-1 540,-1-2 0,0-2 0,4-4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30.74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0 9519,'0'10'381,"0"2"1,3-2-1,1 5 1,0-1-195,0 0 1,2 2-1,-2-2 1,0 0 32,-1-3 0,3 2 0,-2-2-939,1 0 1,0-1 0,1-1 718,-3-1 0,1 1 0,1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29.88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44 7972,'0'-6'557,"0"0"1,1 4 0,2 0 0,3 0-249,2-1 1,1 2 0,2-2 0,2 2-154,0 1 1,5-3 0,2 0-1,0 0-190,2-1 1,-3 3 0,3-2 0,0 2-346,-3 1 1,-3 0 0,-3 0-1925,0 0 2303,-2 0 0,-6 4 0,-1 1 0</inkml:trace>
  <inkml:trace contextRef="#ctx0" brushRef="#br0" timeOffset="222">61 227 8071,'-5'9'997,"2"-1"1,7-2-625,5-3 0,1-3 0,4-2 589,2-1-705,0-4 1,2 5 0,-2-3 0,1 0-299,0 0 1,-4 2 0,3-1 0,-1 0-495,-2 2 0,-2 1 0,1 1 535,-3 0 0,4-4 0,1-1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32.63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1 105 8323,'0'-9'848,"1"1"-589,2-1 0,1 1 0,6 1 0,3 2 400,4-2-507,1 3 1,10-3-1,-1 3 1,3 0 104,3 0 1,1-1 0,1 2-1,-1 0-72,-2-1 0,-1 3 0,-4-2 0,0 2-179,-2 1 1,-4 0-1,-2-1 1,-3-1-318,-5-1 0,-1 0 0,-1 3-459,-1 0 1,1 0 769,0 0 0,0 0 0,-1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35.91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10 341 7696,'-5'0'1223,"1"0"-650,4 0-537,0-4 0,1 0 0,2-2 0,3 1 77,1 1 1,2-3-1,1 1-58,1-1 0,-1 2 1,2 1-1,-2 1-9,-2 0 1,1 0 0,0 3-1,-1 0-54,1 0 1,0 0-1,0 1-5,-1 2 1,1 2 0,-1 4 0,-2-1 3,-3 1 0,-2 3 0,-1 0 0,-1 2 10,-2 1 0,-2-1 0,-5 1 0,-1-1 45,0 0 0,-1 2 1,2-2-1,1-1-11,0-1 0,-2 1 1,6-2-1,-3 0-21,-1-1 1,3-2-1,1 1-1,1 0 0,2-3 1,2-1 26,0 2 0,1-3 0,1-1 105,4-2 1,2-1 0,1 0 0,0 0 36,-1 0 0,4 0 1,0 0-1,1-1-55,0-2 1,1 1 0,-1-3-1,-1 1-298,1 2 0,-1 1 1,-4 0-638,1-1 0,-3 1-1290,0-2 2098,0 2 0,-2 5 0,0 0 0</inkml:trace>
  <inkml:trace contextRef="#ctx0" brushRef="#br0" timeOffset="800">315 394 7849,'5'-4'-949,"3"3"607,-7-3 308,3 4 123,-8-4-50,-1 3 1,-1-3 34,0 4 146,4 0 126,-2 0 0,4-1 123,0-2-14,0 2-31,0-3-19,0 1-18,-3 2-510,2-3 251,-3 0 188,4 3 550,0-3-782,0 0 1,1 3-5,2-2 1,1 1 0,6 0-34,2-1 1,-3-3 0,3 1 0,-1-1-47,0 0 0,2 3 0,3-3 0,-2 1-22,2 0 1,-1-2-1,1 3 1,-3 0-56,0 0 0,1 1 1,-2 2-1,-1-1 51,-2 0 0,-3-1 81,0 3 1,-4 4 0,1 1 64,-2 3 0,-2 1 0,-1 0 0,-2-1 34,-1 1 1,0 4 0,-1 1 0,0 3-52,-1 0 1,-1 1 0,-1-1 0,2 1-24,1-1 1,-2 0 0,2 0-1,-1-2-148,2 0 0,-3-3 0,3 1 1,0 0-108,2-3 0,-1-3 1,2-1-795,0 1 118,1-3 1,0 1-1804,-2-3 2653,2-1 0,1 3 0,5-4 0</inkml:trace>
  <inkml:trace contextRef="#ctx0" brushRef="#br0" timeOffset="1308">612 437 7966,'0'6'-48,"0"0"1,0 1 337,0 0 0,3 2 1,1 0-1,0 0-62,-1-1 0,4 2 0,-2 1 1,1 0-232,0 0 1,0-2 0,1-2 0,0-3 125,-1 0 1,0-1 0,2-3-66,1 0 1,-3-4-1,0-2 1,0-1 25,-2-2 1,3-3-1,-3 0 258,1-2-262,-3 3 0,3-5 0,-3 1 0,2-1 14,0-1 0,-2-2 1,1 0-1,-2-2-95,-1 2 1,3-3 0,0-2 0,-1-1-83,-1-1 1,-1 1 0,0 0 0,0 3 91,0 1 0,-3 0 0,0 4 1,1 0 79,1-1 0,0 5 0,-1 1 0,-1 2 63,2 1 1,0 4 730,1-1-752,0 4-90,0-2 0,4 4 1,4 0 34,3 0 0,4 0 1,0 0-1,0 0-109,0 0 1,1 0 0,-1-1 0,1-1-163,2-1 1,-2 0 0,0 2 0,-3-1-235,0-1 0,2 1 0,-4 1 1,0-1-710,-1-1 0,-2 0-947,1 3 2085,-4 0 0,3 4 0,-3 1 0</inkml:trace>
  <inkml:trace contextRef="#ctx0" brushRef="#br0" timeOffset="1829">891 175 7966,'1'4'321,"3"-3"427,5-3 0,0-2 1,6 2-446,1 0-291,-4-1 1,4 3 0,-5 0 0,0 0-124,-1 0 0,-2 0 179,1 0 0,-1 4 0,-2 1 0,-3 3 60,-2 1 0,-1 0 1,0-1-1,-1 1 83,-2 0 0,1 2 0,-3 1 0,0-1-42,0-2 0,2 1 0,-2 1 0,1 0-231,-1 0 0,2-2 0,-2-2 0,0-2-61,0 2 1,3 1-1,-1 1 102,2-1 0,1 1 0,1 0 14,2 0 0,-1-5 0,4 0 0,1-1 18,1 0 1,-3 3-1,1-3 1,1 0 55,1 1 1,1-2 0,-1 3 92,1 2 1,-1-2-1,-2 1 1,-3 1 26,1 0 1,-3-1 0,2 0 50,-2 1 1,-1 1 0,-1 0 0,-2 1-2,-2 0 1,0-3-1,-1-1 1,-1 2-253,-1 1 0,0-2 0,-1 0 1,-1 0-267,-2 2 1,2-2 0,-5 0-1,0 0-198,-2-2 1,-3 4-1,-1-3 1,-1 1-1203,1 0 1,0-4 1680,0 1 0,3 1 0,-4 1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1:45.56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1 821 8691,'8'0'546,"2"0"0,1-1 0,1-1-323,2-1 0,1 0 1,5 3-1,0 0-65,0 0 1,1-1-1,0-1 1,1-1-324,-1 1 0,-1 1 1,-3 1-1,-2 0-422,0 0 1,-5 0 0,2 0 0,-3 1-173,-3 2 1,0-1 758,-3 4 0,4-4 0,-2 2 0</inkml:trace>
  <inkml:trace contextRef="#ctx0" brushRef="#br0" timeOffset="277">35 1074 8088,'9'-4'335,"0"2"0,0-3 0,0 0 360,3 0 1,2 2-1,3-1 1,1-1-213,3 0 1,-3 3 0,3-2-707,-3 0 205,-1 3 1,1-6-1,-1 5 1,0 0-278,-3 1 0,2 1 0,-4 0 0,-2 0-606,0 0 1,-4 0 900,0 0 0,-1 0 0,4 0 0</inkml:trace>
  <inkml:trace contextRef="#ctx0" brushRef="#br0" timeOffset="2341">699 419 8053,'0'6'147,"1"0"-42,2 1 1,2 3 0,3 1-127,1-3 0,0 2 1,-1-3-1,2 0 83,2 1 1,-3-3-1,3-1 1,-2 0-63,-1-2 0,2-1 1,1-1 6,-2 0 0,0 0 1,-2-1 65,-2-2 1,1-2 0,-5-3-50,0-1 0,2 0 1,-1 1-1,-1-1-19,-1 0 0,-1-3 0,0 1 1,0-1-3,0 0 1,0 1 0,0-3 0,0 1 17,0-1 0,-3 0 0,-1-4 0,-1 1 4,-1-1 1,-2 1 0,-1-1 0,1 1-17,3-1 1,-2 2 0,3 0 0,0 3-5,0 0 1,1 2 0,3 2-1,0 0 58,0 0 1,0 4 76,0-1 1,1 1-1,2-2-83,3 1 0,-1 4 0,1-2 0,1 2 42,4-1 1,0-4 0,3 2-1,2-1-63,0 0 1,5 3-1,0-1 1,0-1-183,1 0 1,1 2 0,-2-3 0,1 0-133,-1 2 0,-1-3 0,-2 3 0,-2 0-135,-1 0 0,0 1 0,-2 3 1,-1 0-537,1 0 949,-1 0 0,-4 0 0,1 0 0</inkml:trace>
  <inkml:trace contextRef="#ctx0" brushRef="#br0" timeOffset="2886">1057 201 7706,'7'-1'-477,"0"-1"0,-1-1 664,1 1 0,1 1 0,0 1 0,1 0 54,0 0 0,-1 0 0,1 0 0,0 0-189,0 0 0,-2 1 1,0 1-1,-2 2 0,-1 1 0,0-2 1,-2 3-1,1 0-3,-1 2 1,-2 1 0,-2 0 0,-2-1 10,-1 1 0,0 0 1,-2-1-1,2 1-14,2 0 1,-1-3-1,2 0-86,-1 0 0,0 2 0,4 0 13,2-2 1,-1 0 0,4-2 21,0 1 1,1-2 0,0 2 0,-1-1 32,1-2 0,0 2 0,2-1 0,0-1 72,-1-2 1,-2 3-1,0 0 1,0 0-7,-1 1 1,2-2 0,-4 4-64,2 1 0,-3-2 0,1 0 0,-2 2 26,-1 1 0,-1 1 1,-1-1-1,-2 1-21,-1 0 1,1 0-1,-3-2 1,1 0-98,-1-1 1,-1 0 0,0 2-1,-1 1-163,0 0 0,0-1 0,-2-2 1,-1 0-124,2 1 0,-3-2 0,0 0 0,1 0 347,-1-1 0,-6 2 0,0 3 0</inkml:trace>
  <inkml:trace contextRef="#ctx0" brushRef="#br0" timeOffset="3274">612 794 7842,'0'-5'245,"4"0"1,5 0 183,5 0 0,6 2 1,3-3-1,3 0 225,4-2-516,1-1 1,7 0 0,3 1 0,2-1-58,0 0 1,3 0 0,0 2 0,-2 0-149,2 1 1,-2 3 0,-3-2 0,-4 1-274,-4 2 1,-3 2 0,-6 0 0,-2 0-468,-5 3 0,-5 1 1,-1 3-391,-1-1 1197,-5 0 0,3 2 0,-4 1 0</inkml:trace>
  <inkml:trace contextRef="#ctx0" brushRef="#br0" timeOffset="3953">847 978 8145,'-6'1'-724,"1"2"728,-2 2 0,-1 3 0,0 1 0,1 0 81,2-1 1,2 2-1,-2 1 1,1 0 50,2 0 1,-2-3-1,1 0 19,1 1 0,1 2 0,2-2 32,2-1 0,-1 0 0,5-1 0,2-1-43,1 1 0,3 0 0,-1 2 1,2 0-54,3-1 0,0 1 1,0 0-1,-2 0 15,0-1 1,-5 4-1,2 0 1,-2-1-146,-2 2 0,-3-2 0,-2 2-220,-2 0 208,-1 2 0,0-5 0,0 3 1,-1-2-40,-2 1 0,-2-1 1,-3-2-1,-1 0 60,0 0 1,-3-2 0,-2 0-1,-1-1 31,1 1 0,0-2 1,-1 0-1,0-2-35,0-1 0,1-1 0,1-1 0,0-1-58,2-2 1,3-1 0,1-5 0,2-1 33,1-1 0,1 0 1,3-4-1,0 0 71,0-2 0,4 0 1,3-1-1,3 1-19,5-1 0,2-2 1,1 0-1,2-1 21,4 0 0,0 3 0,0-4 0,-1 2-27,2 0 1,-4-2-1,-1 3 1,-1-2-44,-2 2 1,0 4 0,-3 1-1,-3 0-141,-4 1 1,-1 2-1,-3 0 185,-1 1 0,-2 1 1,-4 1-1,-4 3-22,-6 2 1,-2 2 0,-3 1 0,-1 0-211,-3 0 0,-4 4 0,-2 1 0,-2 3-16,0 1 0,-2 0 0,5-1-153,3 1 412,3 0 0,4 3 0,1 2 0</inkml:trace>
  <inkml:trace contextRef="#ctx0" brushRef="#br0" timeOffset="4216">1179 952 7935,'0'8'222,"0"5"0,1 1 0,1 6 0,2 1 0,-1 1 0,2 3 0,-1-1 1407,0-1-1586,3 2 1,-6-5 0,2 2 0,-2-1 0,-1-1 0,0-1 0,0 1-646,0 0 0,-3 0 1,-1-2 601,-1-1 0,-5 1 0,-3-1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2:44.3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1 725 7491,'0'-13'1464,"0"-1"-1103,0 6 1,0 4-232,0 8 1,0 0-1,0 5 1,0 3 8,0 4 0,4 0 0,1 3 0,-1 0-9,2-1 1,-3 2 0,7-4-1,0 3-50,2-3 0,0-1 0,-1-1 0,-2 0-84,2-1 0,1 1 1,2-2-76,-1-3 1,1 2 0,0-6 7,-1-2 1,-4-2 0,1-1-1,-1-1 76,-2-4 0,5-3 0,-4-7 1,1-1 21,0-3 1,-1-5 0,2 1 0,-2-3 34,-2-1 0,-1 1 0,-5 2 0,0 1 60,0-1 0,0-2 0,0-1 0,-2 1-12,-2 3 0,1-3 0,-5 5-58,2 0 0,-3-4 0,3 7 0,0 2 0,-2 0-15,0 3 0,5-1 0,-1 0 0,1 1-51,-2-1 0,4 5 0,-4 0-16,4-2 1,1 4-1,0-3 52,0 0 1,4 2-1,2-1 1,2 0 43,3 1 1,1-2-1,3 4 1,3-2 116,5-3 0,3 4 1,1-2-95,0-2 0,5 0 1,0 1-1,0 1 1,0 0-14,0 1 1,0-3 0,-6 7 0,-2 1-163,-1 1 1,-7-2 0,4-1 0,-2 2-481,1 2 0,-1 1 0,-4 0-363,-1 0 1,1 0 0,0 0-485,-1 0 0,-5 1 1413,-4 4 0,4 2 0,0 7 0</inkml:trace>
  <inkml:trace contextRef="#ctx0" brushRef="#br0" timeOffset="658">602 520 8154,'-9'0'0,"0"0"0,-2 0 0,5 2 0,0 1 163,0 1 223,5 1 0,-4-5-137,10 0 0,2 0 0,7 0 0,1-1-107,3-4 1,-1 3 0,6-4 0,0 2-25,-2-1 1,3 1 0,-4 4 0,0 0-16,-1 0 1,0 0 0,-7 1-49,-3 4 0,-3 2 0,-6 7 0,0 0-27,0-1 0,-2 3 1,-2 0-1,-4 2-30,1-1 1,-6-2 0,6 1 0,-1 0-132,4 3 1,-2-1 0,1-5 0,2 1 1,2 0 36,1-1 1,1 1 290,4 0-222,2-1 11,1-5 1,4 3 0,-3-5 73,3 1 1,2-2-1,0 2 1,-1 1 111,1 0 1,0-4 0,-2 5 0,-2 0-167,-1-1 0,-1 4 1,3-4-1,-4 1 155,-1 0 1,-1 0-48,-5 5 1,0-5 0,0 0-1,-2 0 1,-2 0 1,-5 0 0,1-1 0,-1 3 0,-2-4-160,-1-1 1,-6 5 0,-2-2-318,-1 3 243,4-4 0,-9 2 1,4-4-1,-3 1-280,3-1 0,-3 3 0,7-5 0,1-1-360,2-1 0,1-2 0,2-2-506,3-2 1265,3-10 0,0-1 0,-2-5 0</inkml:trace>
  <inkml:trace contextRef="#ctx0" brushRef="#br0" timeOffset="1107">1217 507 7949,'8'-6'131,"4"4"0,-3-1 344,3 6 1,2 0 0,0 6 0,1 2-255,3 1 1,-1 6 0,6 0 0,-1 1-103,0 0 0,2 1 0,-4 5 0,-1-3-19,1 3 1,3 0-1,-5 1 1,-1-3-174,-2-5 1,-1 2-1,-2-2 1,-1-1-376,-2-2 0,-5-1 1,4-1-2062,-2 1 2509,-2-6 0,3-2 0,0-6 0</inkml:trace>
  <inkml:trace contextRef="#ctx0" brushRef="#br0" timeOffset="1383">1627 493 8216,'-12'6'0,"2"3"0,1 3 123,-2 2 0,-1 0 1,-2 1-1,0 3 228,1 5 1,-2-2 0,-2 2 0,-3 1 39,-1 2 1,3 1 0,-5 2 0,0 0-253,2-2 0,-3 4 0,4-8 0,0 1-51,0-1 1,2-4 0,6-5 0,1 0-1646,2-1 0,6 1-944,-1 0 2501,2-7 0,2 0 0,0-7 0</inkml:trace>
  <inkml:trace contextRef="#ctx0" brushRef="#br0" timeOffset="1647">1901 589 8472,'14'0'917,"-5"0"0,0 0-554,1 0 0,3 0 0,0 0 0,1 0-239,0 0 0,1 1 0,2 2 1,1 2-249,-2-2 1,0 0 0,-3 0 0,1 1-420,0 0 0,-1-3 1,1-1-2057,0 0 2599,-1 0 0,7 6 0,1 2 0</inkml:trace>
  <inkml:trace contextRef="#ctx0" brushRef="#br0" timeOffset="2175">2461 561 8473,'6'9'0,"2"1"565,0 0 1,4 2-1,-5 4 1,3 0-377,-1 3 0,0 0 0,3-2 1,-1 1-159,-2-1 0,0-2 0,4-1 0,0-1-134,-4 1 0,3-5 0,-3-1-174,3-2 0,2-2 0,-2-5 0,-1-2 257,-2-2 1,-2-7-1,4 0 1,-2-5 171,2 1 1,-4-6-1,1 0 1,-1-4-47,1-2 1,-5 1 0,2 0-1,-4-1 131,-1 1 0,0-6 0,0-4 135,0-2-264,0-2 1,-1 4 0,-2 1 0,-2-1-28,2 2 0,2 3 1,1 10-1,0 2 38,0 0 1,0 10-1,0-4-53,0 2 0,1 6 1,4 1-74,4 4 0,3-4 1,2 0-1,-1 2-37,1 2 1,6 1 0,1 0-1,2 0 17,-1 0 0,6-2 0,5-1 0,2-1-29,3 1 0,-3-3 0,2 1 0,-1 1-334,-1-3 0,-2 4 1,-5-4-1,-1 1-57,0 3 0,-5-3 0,-4 1 0,-3 2-758,-1 2 0,-5 1 1205,0 0 0,-12-7 0,1 0 0</inkml:trace>
  <inkml:trace contextRef="#ctx0" brushRef="#br0" timeOffset="2741">3145 329 8196,'8'6'-116,"-2"-3"0,-6 6 477,0 2 0,0-4-78,0 3 0,-5-6 0,-1 4 170,-2-2 0,4-2 387,-5-4-869,6 0 0,-2 0 1,10 0-1,4 0 27,3 0 0,2 0 0,-1 0 0,1 2-128,0 2 1,-1-2-1,1 2 122,0-2 0,-2-1 203,-3 4 0,-3 3 0,-6 5 33,0 1 0,-5 0 0,-1-1 0,-1 1-105,-4 0 0,-1 4 0,0 0 0,1-1-135,2-2 0,5-3 1,-4-1-1,2-2 55,3 2 0,-3-4 0,1 2-148,2 2 1,2-3-1,2-1 111,4-1 1,2 3 0,7-3-1,0 0 43,-1 1 0,1-1 1,0-2-1,-1 4 38,1-1 0,0 5 0,-2-2 137,-3 2 0,2-3 1,-7 0-44,-1 2 0,-1 1 0,-2 1 1,0 1-111,0 0 0,-2-5 0,-2 0 0,-4 2-58,0 1 0,-4 1 1,3 0-1,-3-3-102,-2-1 0,1-4 1,-3 3-1,0-2-912,-2-3 0,-2-2 0,3-1 0,-3 0 1001,-1 0 0,-8 0 0,-6 0 0</inkml:trace>
  <inkml:trace contextRef="#ctx0" brushRef="#br0" timeOffset="3124">3760 493 7775,'18'-2'-101,"1"-2"0,3 2 0,-2-2 0,1 2 352,4 2 1,1 0 0,1 0 0,0 0 12,1 0 1,-6 0-408,1 0 0,-6 0 0,1 0 0,-3 0-512,-1 0 1,0 0 654,-1 0 0,1 6 0,0 2 0</inkml:trace>
  <inkml:trace contextRef="#ctx0" brushRef="#br0" timeOffset="3355">3815 780 9181,'15'0'0,"3"0"0,5-1 606,3-4 1,7 4 0,4-4 0,2 2-398,2-2 0,0 2 0,-1-4 0,-4 1-496,-4 3 1,-5-3-1,-4 1 1,-5 2-310,-2 1 0,-3 1 0,1-2 596,0-2 0,-1 1 0,1 4 0</inkml:trace>
  <inkml:trace contextRef="#ctx0" brushRef="#br0" timeOffset="4014">4827 575 8126,'13'-8'149,"-4"1"1,0 4 301,2-2 0,1 1 0,2 4 0,0 0-95,-1 0 0,7-5 0,1 1 1,2 1-179,0 1 0,-2-3 1,3 1-1,-2 1-103,-3 1 1,1 2 0,-5-1 0,1-2-690,-4-2 0,-2 1-994,4 4 1608,-6 0 0,-2-6 0,-6-2 0</inkml:trace>
  <inkml:trace contextRef="#ctx0" brushRef="#br0" timeOffset="4583">5442 151 8057,'9'-4'0,"-2"-2"0,1 0 0,0-2-294,2 0 0,4 4 0,4-4 1,3 2 410,1 3 0,4 0 0,-4 0 0,3-2 100,-3 2 1,3 2-1,-7 2 1,-1 4-93,-2 4 1,-8 3-1,-2 2 1,-4 0-13,-1-1 0,0 2 0,-1 2 0,-4 3 144,-4 1 1,-7-3 0,-3 4 0,3-1-19,0 0 0,3-4 0,-1 1 0,2-3-271,3-1 0,-2 0 2,7-1 1,-1-4 0,7-1 0,2-2 18,5-3 0,3 0 0,4 0 0,2 3 40,5 2 1,2-4 0,3 4-1,-1 0 93,0-1 0,1-2 1,-2 4-1,-2 0 117,-1-1 0,-7 4 0,3-3-72,-4 3 0,-8 2 0,-2-1 0,-3 1 217,-2 0 0,-7 1 1,-2 2-1,-4 1-192,-6-1 1,3 2 0,-7 0 0,-3-3-488,-4-1 0,-1 1 1,-5 0-1,-4 3-617,-4-3 1,0-1 911,-6-1 0,0 0 0,-5-1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1T21:02:52.9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14,'44'-7,"12"1,-19 6,17 0,1 0,0 0,-1 0,1 0,-12 0,2 0,-16 0,-2 0,-7 0,-12 0,-2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3:17.4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0 274 8046,'8'1'527,"-4"4"-225,-2 4-1,2 5 1,1 4 0,-2 5-64,-2 3 1,-1 1 0,0 0 0,0 1-59,0-1 1,0 5 0,0 0-1,0-3-201,0-5 1,0 0 0,0-5 0,0-1-367,0 1 0,0-8 1,0 3-601,0-2 987,0-6 0,6 6 0,2-4 0</inkml:trace>
  <inkml:trace contextRef="#ctx0" brushRef="#br0" timeOffset="319">396 247 8356,'-9'12'0,"2"-2"196,1 0 0,-3-1 0,4 4 0,2 1-109,1 0 1,2-1 0,2 1 0,3 0-31,4-1 1,3 1 0,3 0 0,3-1 131,5 1 0,3 4 0,1 0 0,1 1 20,-1 0 1,-6-3 0,-3 2-1,-2-3-29,-3-1 0,-5-1 0,-4 1 0,-2 0-82,-2-1 0,-6 1 0,-3-2 0,-3-1-217,-2-2 1,-4-1 0,-2 1 0,-1-3-406,-4 0 1,0-5-1,-3 4 1,2-4 70,4-1 0,-4-4 0,4-2 0,0-2 453,-1-2 0,6-9 0,-3-2 0</inkml:trace>
  <inkml:trace contextRef="#ctx0" brushRef="#br0" timeOffset="499">424 288 7882,'14'-9'94,"-1"-1"0,1 7 0,0-1 0,-1 2 91,1 2 0,0 0 0,-1 0 1,2 0-31,4 0 1,-4 0-1,3 0-455,-3 0 1,-3 2 0,-1 1 299,-2 1 0,0 1 0,5-5 0</inkml:trace>
  <inkml:trace contextRef="#ctx0" brushRef="#br0" timeOffset="1012">848 520 8260,'4'9'0,"2"0"0,0 2 365,0 1 0,4 6 0,-4 2 1,1 0-115,4 0 1,-4-2 0,1-5 0,0 1-140,-1 0 0,-2-1 1,4 0-299,2-4 0,1-3 0,1-8 224,1-2 1,-5-4-1,0-6 1,0-1-66,-1-3 1,3-3 0,-7-7 0,1 1 266,1 0 1,-5-1 0,4 1-1,-4-2 29,-1-3 1,0 2-1,0-7 1,0-1-65,0-1 0,0-1 0,0 3 1,0 2-41,0 1 0,0 2 0,0 6 0,0 4-56,0 3 1,5 4 0,-1 2 0,1 0 11,1 4 0,-4 2 1,4 4-1,0-2-81,3 2 0,-1 2 0,1 1 1,1 0-73,2 0 1,8 0 0,1 0 0,2 0-26,0 0 1,0 4 0,4 1 0,-1-2-171,-3-2 0,3 1 0,-5 1 0,0 1-182,-3-1 0,-3-1 0,-1-2 0,0 0-873,0 0 1,-5 0 197,0 0 1,-6 1 1083,1 4 0,-2 3 0,-2 5 0</inkml:trace>
  <inkml:trace contextRef="#ctx0" brushRef="#br0" timeOffset="1500">1285 329 8611,'14'0'0,"-1"0"0,1 1 385,0 4 1,4-4 0,2 4 0,0-4-114,-1-1 1,-1 2-1,-4 1 1,0 1 204,0-1 0,-2 1 0,-2-1-231,-1 1 1,-6 7 0,2-2-121,-3 3 0,-4 3 0,-3 2 0,-4 1 59,-3-1 0,-3 0 0,-2-1 1,-2 4-184,-3 1 1,6-4-1,-3 1 1,4-3-69,1-1 1,2 0-1,3-1 1,5 1 288,2 0 0,2-5 0,0 0 94,0 2 0,11-5 1,4 0-1,3-2-71,2 1 1,4 4 0,-1-3 0,4 0 207,5 0 1,-3 0 0,5-3-1,-3 2-281,1-2 1,0 3 0,-4-1 0,-3-2-339,-2-2 0,-2-1 0,-4 0-861,1 0-169,-5 0 0,-9 0 1,-8 0-474,-6 0 0,-3 0 0,-4 0 1668,-1 0 0,-13 0 0,3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3:14.0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137 233 7892,'-14'13'-275,"7"-4"1,1-1 0,1 0 466,1-1 0,-6 2 1,4 5-1,0 0 265,0-1 0,2 1 0,4 0-167,0-1 0,0 1 0,1 0 1,4-1-24,4 1 0,8-5 1,1 0-1,0 0-24,2-1 0,1 4 1,6-3-1,-1 3-152,-3 2 1,-3 0-1,-7-1 1,1 3-63,0 2 0,-5-3 0,-2 3 1,0-1-47,-4 1 1,-3-3 0,-3 4 57,-2-4-94,-6-2 1,4 1 0,-7 0-1,2-1-110,3 1 0,-3-2 1,3-3-1,-5-3-172,-4 1 1,2-6 0,-3 4 0,0-4-255,1-1 0,-5-1 1,4-4-1,-1-4-307,0-3 1,2-3 895,4-4 0,-5-2 0,-3-6 0</inkml:trace>
  <inkml:trace contextRef="#ctx0" brushRef="#br0" timeOffset="222">55 274 8512,'14'0'361,"-1"0"1,6-5 0,0 1 0,3 1-151,2 1 0,2 2 0,3 0 1,1 0-40,2 0 1,1 0 0,-2 0 0,1 0-314,-2 0 0,-6 2 1,-3 1-1,-1 3-399,-3 1 0,-6-4 0,-4 3 540,-1 0 0,-1 2 0,-5 6 0</inkml:trace>
  <inkml:trace contextRef="#ctx0" brushRef="#br0" timeOffset="517">711 205 7942,'14'12'-148,"0"-1"0,-1-3 576,1-2 1,1 4-1,2 0 1,3 2 32,1 1 0,3 3 1,6 0-1,4 4 36,1 1 1,1-3-1,5 4 1,-1-1-144,-4 0 0,4-2 0,-5 2 0,0 0-260,-3 0 0,-4-4 1,-2 3-1,-3-2-561,-5 0 1,-3 0-1,-1-4-534,0 0 0,-7-1-1909,-2 1 2910,-4-6 0,-13-2 0,-3-6 0</inkml:trace>
  <inkml:trace contextRef="#ctx0" brushRef="#br0" timeOffset="755">1313 137 8027,'-14'5'0,"2"1"0,1 1 0,1 4 0,-6 1 0,3 8 0,-5 4 0,2 5 692,3 3 1,-6 6 0,1-2 0,2 4-354,0 1 1,-2-2 0,0-1 0,1-3-231,2-1 0,1-3 0,2-5 1,3-1-568,4-3 1,4-5 0,1 1-1027,0-3 0,1-7 1484,4-3 0,3-10 0,5-3 0</inkml:trace>
  <inkml:trace contextRef="#ctx0" brushRef="#br0" timeOffset="1241">1586 151 8023,'2'7'402,"2"-2"0,4-4 0,7-1 1,2 0-129,1 0 0,0 0 1,-4 2-133,0 2 0,-2 4 0,-2 6 50,-1-1 1,-6 1 0,2 0 0,-5-1-33,-5 1 1,-1 0-1,-4-1 1,2 1-119,2 0 0,-3-1 0,3 1-47,-2 0 0,5-5 1,-1 0-108,2 2 1,2 1 0,2 1-148,2 1 0,4 0 0,4-1 285,-3 1 0,3-5 0,-3 0 0,4 0 68,0-1 1,1 4-1,0-3 1,-1 3-22,1 2 1,3-5 0,-2 0-1,-3 2 62,0 1 1,-6 2-1,-1-1 1,-4 1-78,-1 0 0,-1-1 0,-4 3 0,-4 0 50,-3 3 0,-2-1-252,1-5 121,-7 1 0,5-5 1,-5 0-1,2 2 1,-2 0-131,-1-2 1,2-3-1,-2-6 1,1 0-256,4 0 1,0 0 0,3 0-327,-1 0 0,5-5 0,1-1 0,2-1 734,3-4 0,8-1 0,2-2 0</inkml:trace>
  <inkml:trace contextRef="#ctx0" brushRef="#br0" timeOffset="1725">2051 479 8117,'-6'13'481,"4"1"1,-2 0-1,2-1-266,2 1 0,0 4 0,0 1 1,0-3-203,0-1 0,5-1 0,1-2 0,2-3 48,2-4 0,4 1 0,3-1 0,2-2 32,3-2 1,-4-1-1,3-1 1,-1-4 16,-3-4 1,-2-3-1,-2-2 1,1-1 4,0-3 1,-5 1-1,-2-6 1,-1-1 0,-2-2 0,-3-3 1,-1-1-1,0-4-57,0-1 0,0 4 0,-1-4 0,-4 0-21,-4 0 0,1 4 0,-1-1 0,0 4-14,1 0 0,2 6 0,6 0 0,0 2 89,0 4 0,2 1 10,2 1 1,-1 6 0,7 4 27,0 2 1,2 2 0,2 0-1,1 0-69,3 0 0,2 0 1,6 0-1,0 0-38,3 0 0,1 0 1,-3 0-1,1 0-304,-1 0 1,0 0 0,-1 0 0,-3 0-597,-5 0 1,2 0 0,-2 0-808,-1 0 0,-8 2 1663,-4 2 0,-4 4 0,-1 6 0</inkml:trace>
  <inkml:trace contextRef="#ctx0" brushRef="#br0" timeOffset="2243">2461 301 8071,'14'0'0,"1"0"0,2 2 458,1 2 0,5-2 0,-4 2 0,1-2-180,0-2 1,-2 4 0,-4 1-1,0-1-2,-1 2 1,-1-3 0,-1 5-183,-2-2 0,-7 5 0,-1-2-48,-4 3 0,-8 0 1,2-1-1,-3-2-17,-1 2 1,-3 1 0,0 1-1,-3 1 26,3 0 0,0-2 0,3-1 0,-1-2-2,0 1 0,2 2 0,2 1 1,2-3 52,2-1 0,1-4 0,5 4-72,0 2 0,2-5 0,1 0 36,2 0 1,5-5 0,-1 4 0,3-4 73,2-1 1,0 5 0,1 0-9,3-2 1,-7-2 0,3 1 0,-2 1 39,0 1 1,2 2 0,-1-3 0,1 3-56,0 2 0,-1-3 0,1 2 1,0-1-10,-1-3 0,1 3-107,0-1 1,-5 4-192,0-4 32,-6-1 0,3-2-479,-6 2 153,6-2 1,-3 4-2731,6-6 3210,-6 0 0,9-6 0,-4-2 0</inkml:trace>
  <inkml:trace contextRef="#ctx0" brushRef="#br0" timeOffset="2522">3227 301 7878,'1'8'425,"4"-4"1,2-2 0,7-2 0,1 0-53,3 0 0,-1 1 0,6 2 1,1 2-291,2-2 1,-3-2-1,0-1 1,-1 0-72,0 0 0,2 0 0,-6 0-838,-1 0 1,-2 0-1378,-1 0 2203,-7 0 0,-1 0 0,-6 0 0</inkml:trace>
  <inkml:trace contextRef="#ctx0" brushRef="#br0" timeOffset="2750">3268 615 7902,'9'5'0,"0"0"345,2-2 0,5 3 0,4 0 0,0 0 237,0 0 1,2 0 0,-2-3 0,0 2-284,0-2 1,-1 0-1,-2 0 1,1 1-389,-1-1 0,-2-1 1,-1-2 258,-1 0 1,-3 0-171,-1 0 0,0 0 0,4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3:24.1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14 356 8052,'0'15'122,"2"2"156,3 1 1,-4 2-1,5-2 1,-1 5-116,-1 3 0,2 1 0,-3 0 0,2 1-128,-2-1 0,-2-6 0,-1-1 0,0-2-161,0 1 1,0-1 0,0-4-475,0-1 0,0 1-355,0 0 955,7-7 0,-6-1 0,5-6 0</inkml:trace>
  <inkml:trace contextRef="#ctx0" brushRef="#br0" timeOffset="301">397 370 8052,'-6'9'201,"-3"0"0,-3-4 0,-2 4 119,1 1 1,5 2 0,3 2-167,4 0 1,2-1 0,5 1 0,7 0-13,3-1 0,9 1 0,-1 0 0,6-1 9,7 1 0,-4 1 1,-1 2-1,-3 1-71,-2-1 0,-1-2 0,-5-1 1,-5-1 38,-6 1 0,-7 1 0,0 2 0,-6 1-73,-6-1 1,-3-2 0,-2-3 0,1-1-208,-1-2 0,-1-1 1,-2 1-1,-3-3-265,-1 0 1,3-5 0,-5 3 0,-1-8-851,-2-5 1276,-1-3 0,-1-8 0,1-1 0</inkml:trace>
  <inkml:trace contextRef="#ctx0" brushRef="#br0" timeOffset="466">329 342 8104,'24'-6'0,"1"-3"0,2-3 213,2-2 1,-3 2 0,7 2 0,-1 0 53,0 0 1,4 4-1,-4 0 1,0 1-362,1 1 1,-10-1 0,2 5 0,-6 0-1923,-1 0 2016,-5 6 0,-1 2 0,-5 5 0</inkml:trace>
  <inkml:trace contextRef="#ctx0" brushRef="#br0" timeOffset="887">944 479 7811,'0'21'0,"0"-1"161,0 0 0,2-3 0,2 5 0,5 1 0,3 0 197,2 0 1,0-7-1,-1 3 1,1-4-156,0-1 0,-1-7 0,1-2 0,0-4-55,-1-1 0,6-1 0,-1-4 0,-1-6 44,-2-5 1,-1-1-1,-1-6 1,-1-1-70,-3-2 1,2-6 0,-5-1 0,0-1 10,0 1 0,-1 0 0,-5 2 1,0-2-49,0-2 0,0 4 1,0-2-1,0 1-163,0 0 0,0 0 0,0 7 1,1 0 31,4 2 1,-2 7 0,5-3 0,-1 6 84,1 4 1,1-3 0,5 4-1,1 0 114,3 4 0,3-2 0,7 1 1,0 2 1,4 2 1,3 1-1,5 0 1,-2 0-149,-2 0 1,1 0 0,2 0 0,-1 0-479,-1 0 1,-7 0 0,0 0 0,-5 0-1232,-7 0 1,-3 6 555,-1 3 1,-8 3 1144,-6 2 0,-6-1 0,-8 1 0</inkml:trace>
  <inkml:trace contextRef="#ctx0" brushRef="#br0" timeOffset="1242">1518 288 8105,'20'0'208,"3"0"1,4 0 230,5 0 1,-2 4-1,7 1 1,-1-1-16,-1 2 1,3-3 0,-6 7 0,-3 0-101,-5 2 0,1 2 1,-9 1-221,-4 3 1,-5-2-1,-12 2 1,-4-1-99,-3 1 0,-8 2 0,-1 4 1,-2-1-116,0 1 0,2-4 1,-2-2-1,3-3 93,1-1 1,3-1-1,-2 1 1,5 0 102,3-1 0,4-3 0,6-1 50,0 1 0,2-2 0,4 0 1,8-1 169,7 1 1,6-4-1,4 4 1,2-1-176,2 1 1,1-5 0,5 2 0,0-2-229,0 1 1,-1-2 0,-4 2-1,-4-2-478,-3-2 0,-8 0 0,-2 0 0,-4 0-3111,-1 0 3685,-7 0 0,-13 6 0,-9 2 0</inkml:trace>
  <inkml:trace contextRef="#ctx0" brushRef="#br0" timeOffset="1579">1 1176 8013,'13'0'177,"7"-4"0,5-2 1,6-2 401,10-3 0,16 4 1,16-1-1,15 1 470,-38 3 0,1 0-845,7 2 1,1 1-1,6-2 1,1 0 0,3 2-1,0 0 1,1 0-1,0-1-6,1 0 0,-1 0 0,-4-1 0,-1 1 0,-4 2 0,-1 0 1,-3 0-1,-1 0-21,43 0 1,-10 0-1,-25 0 1,-12 0-538,-11 0 0,-9 0 0,-11 2-930,-8 2 1,-6-1 0,-14 7 136,-6 0 0,-2 2 1,-8 0-1,-1-1 1153,-2-2 0,-8-6 0,-1 3 0</inkml:trace>
  <inkml:trace contextRef="#ctx0" brushRef="#br0" timeOffset="1804">589 1477 8012,'-5'14'193,"1"-1"0,2 1 672,5 0 0,0 1 0,6 2 0,2 2-585,1 3 0,0-4 0,-1 3 0,-4-1-500,-1-3 0,4-2 0,-4-2-1143,1 1 1,-4 0-908,2 0 2270,-4-1 0,5-5 0,2-2 0</inkml:trace>
  <inkml:trace contextRef="#ctx0" brushRef="#br0" timeOffset="2161">1026 1559 8012,'27'-6'0,"1"-3"358,-1-3 1,5-2 0,0 2-1,-2 1 294,-1 2 1,-1 5 0,-1-4 0,0 2-226,1 3 0,-7 1 0,-3 2 0,-4 2-298,-5 2 1,-3 4-1,-6 6 1,0 1 8,0 3 0,-6-3 0,-3 5 0,-5-2-118,-4 1 1,3 0-1,-4-2 1,4 1-196,2-1 0,-1-2 0,0-1 34,1-1 0,5 1 173,3 0 0,5-7 0,5-2 134,4-3 0,3-2 1,3 0-1,4 0 105,3 0 1,4 0 0,2 0 0,-3 0-160,-2 0 1,8-5 0,-4 0 0,2 2-434,0 2 1,-4-4 0,0 1 0,-4 1 8,-1 1 0,3 2 0,-5-1 0,-2-2-1320,0-2 0,-7-4 1,0 3 1631,2-2 0,7-1 0,3-5 0</inkml:trace>
  <inkml:trace contextRef="#ctx0" brushRef="#br0" timeOffset="2412">2462 1067 7982,'13'-3'165,"1"-6"0,6 0 0,2-8 1,6 5 936,4 3 1,-2 6 0,5-2 0,0 4-860,0 1 1,-3-2-1,4-1 1,1-2-360,-2 2 0,-2 2 0,-6 1 0,-1 0-224,-3 0 0,-3 0 0,-7 0-758,1 0 1,-6 1 0,-5 2 1097,-6 2 0,-5 6 0,-6-4 0</inkml:trace>
  <inkml:trace contextRef="#ctx0" brushRef="#br0" timeOffset="2643">2516 1409 7976,'15'0'730,"4"0"1,2-5 0,8-1 0,1 0 433,2 0 0,6 0 0,0 3 1,3-3-769,0-2 0,3 5 1,-9-3-1,-2 1-240,-5 1 0,2-1 0,-5 4 1,-3-2-933,0-2 0,-4 1-1472,-5 4 1,-8 6 2247,-10 3 0,-2 3 0,-13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3:4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260 153 7873,'0'9'147,"0"-1"0,0 1 0,0 1 82,0 2 1,0 2-1,1 4 1,1 0 59,1 0 0,0-3-251,-3 0 1,0-3-1,0 2 1,0-1-138,0-3 0,0 0 1,-1-1-460,-2 0 1,2-3-288,-2 0 0,1-4 845,-1 1 0,2 2 0,-3 0 0</inkml:trace>
  <inkml:trace contextRef="#ctx0" brushRef="#br0" timeOffset="515">341 27 7973,'-9'-3'0,"0"0"0,3-3 0,0 2 0,-2 0 54,-3 0 1,1 1-1,-2 3 1,2 0 68,1 0 0,-3 0 1,0 1 182,1 2-200,-2 2 1,2 7 0,-3 0-1,0 0 129,0 1 1,-1-2 0,-2 4 0,1 1-84,1 1 1,3 1 0,-2 0-1,1-1 26,2 1 0,2 0 1,0 1-1,1 1-58,2 1 1,2 1-1,4-2 1,1 1-63,2-2 1,5-1-1,5-2 1,0-1-100,3 1 0,2-3 0,3 0 1,3-2 84,2-2 0,2 1 0,2-7 1,2-1-59,3-1 1,4-2-1,-1-2 1,-2-4 6,-3-4 1,-5-3-1,0-4 1,-4 0 71,-2 0 0,-5 0 1,-5 0-1,-2 0 0,-2-3 0,0 2 0,-2-2 0,-3 2-51,-2 1 1,-3 0 0,-3 0 0,-4 0-71,-1 1 1,-3-1 0,-3 0 0,-3 1-66,-2 2 1,-1 2 0,2 4 0,-1 1-127,1 2 0,-1 1 1,1 3-1,2-1-43,2 1 1,2 1 0,-1 1 0,3 0-205,2 0 0,1 1 1,1 2-1,1 3-90,1 2 0,4 1 0,-1 0 584,2 0 0,1 0 0,0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3:31.2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12 206 8147,'-7'-2'364,"2"-2"1,5-5 0,6-3 530,8-2 0,13 2 0,16 1 0,10 2-521,9-2 0,16-1 0,5-1 0,5-1 81,5 0 0,-2 1 0,2 0 0,-2 3-481,-8 1 0,-2 6 0,-14-2 0,-8 2-816,-6-1 0,-13 2 1,-2-3-1,-8 4-20,-9 1 1,-4 0-1,-5 1 862,-3 4 0,3-3 0,-4 4 0</inkml:trace>
  <inkml:trace contextRef="#ctx0" brushRef="#br0" timeOffset="434">846 384 8020,'-9'-9'49,"-2"1"1,-2 2 166,-4 3 0,-3 7 0,4 6 1,-4 3 1138,-1 5-1171,-2 4 1,-8 4-1,2-2 1,4-1-32,-1 1 1,3-3 0,3 0 0,8-1-6,5-3 0,2-2 0,7-1-38,2-1 0,10-3 0,9-3 0,4-1 198,5-3 1,4 0-1,8 0 1,3 2-112,2-2 0,-5-2 0,3-1 0,-3 0-188,-3 0 0,2 0 1,-11 0-1,-2 0-131,-1 0 0,-8 0 1,-3 0-1,-2 0-1418,-3 0 0,-4-4-31,0-1 0,-6-5 1571,2 1 0,-10-4 0,-2 0 0</inkml:trace>
  <inkml:trace contextRef="#ctx0" brushRef="#br0" timeOffset="625">996 425 8643,'-13'13'0,"1"1"560,3 0 1,-4 1-1,6 3 1,-2 5-89,0 3 0,4 6 1,-3 1-1,1 0 362,-1 1 1,4 2 0,-4-4 0,0 0-298,1 2 0,4-6 0,-2 4 0,2-3-1069,-1-1 1,2 2-1,-2-1 1,2-3-3014,2-1 3545,6 1 0,2-4 0,5-3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1:03:30.0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164 356 8165,'-15'0'-37,"-2"0"0,-3 1 30,-1 4 1,5 1 0,-3 6 0,4 0 461,1 3 0,2 2 0,3-3 0,5-1-269,2 1 0,5 0 0,5-1 0,7 1-41,5 0 0,2-1 1,6 1-1,-1 0 3,0-1 0,1 6 1,-1-1-1,0-1-61,1-2 0,-7-2 1,-4 3-1,-7 0-64,-5 3 0,1-1 0,-3-5-17,-4 1 0,-5 0 0,-8-1 0,0 0-147,0-4 1,1 1-1,-2-5 1,-2-1-286,-1 3 0,-1-6 0,6 4 0,-1-4-372,0-1 0,-1-1 798,-3-4 0,-3-9 0,-7-7 0</inkml:trace>
  <inkml:trace contextRef="#ctx0" brushRef="#br0" timeOffset="168">82 356 8252,'20'-14'160,"4"0"0,5 1 1,4 1 247,2 2 0,6 0 0,6 5 1,2 2-366,3 2 0,-10 1 1,-2 0-1,-7 1-936,-7 4 1,-2-2 892,-10 6 0,3 0 0,-10 5 0</inkml:trace>
  <inkml:trace contextRef="#ctx0" brushRef="#br0" timeOffset="546">684 465 8150,'0'14'81,"0"-1"0,0 6 1,1 0-1,4 3 525,4 2 1,4 2-1,4 1 1,3 0-413,1 1 0,-3-5 0,4-2 1,-3-3-126,-2-6 0,4-3 0,1-6 0,0 2 73,1-2 0,-5-8 0,4-5 0,-2-5-140,-4-4 0,4-6 1,-3-1-1,-5-5 57,-6 1 1,0-5 0,-1-1 0,-2-4 126,-2-1 0,-1 0 1,0 0-1,0 0-88,0 0 0,0-5 0,0 2 0,2 5 15,2 5 1,-1 6 0,6 2 0,0 3-184,-1 5 0,4 4 0,-3 3 0,3 4 75,2 1 1,0 1-1,-1 5 1,3 0-184,2 0 1,-1 0-1,4 0 1,0 0-52,0 0 0,-2 0 1,2 0-1,0 2-370,0 2 1,-2-1 0,2 5 0,-1 0-1659,-4-1 2257,0-4 0,-3 15 0,1-2 0</inkml:trace>
  <inkml:trace contextRef="#ctx0" brushRef="#br0" timeOffset="896">1422 342 8131,'6'-9'0,"5"1"0,4 2 473,3 3 0,6 2 0,-2 1 0,0 0 44,1 0 0,-5 1 0,4 4 0,-3 2-401,-2 1 1,-6 4 0,-4-3 0,-1 5-151,-3 4 1,-3-1 0,-4 4-1,-7 0 93,-5 1 1,-1-4 0,-4 3 0,-1 0-232,1 1 0,6-4 0,0 3 1,4-1 104,0-3 0,5-2 1,2-2 178,2 1 0,4-2 0,2-3 0,7-4 197,6-4 0,2 1 0,6 1 0,-3 2-191,3-2 0,2-2 1,4-1-1,0 0-339,0 0 1,-2 0-1,-4 0 1,0 0-953,-2 0 1,-11 0-1,1 0-1271,0 0 2444,-7 6 0,-6 2 0,-8 5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03.3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211 14 7928,'0'14'-51,"0"2"0,0 2 851,0 6-552,6 8 0,-3-1 1,5 7-1,0 1-27,-1 1 0,-2 1 0,3-2 0,0-4-301,-1 0 1,-3-4 0,0-6-1,-2-4-134,-2 0 1,0-3 0,0-4-914,0 0 1127,0 0 0,0-6 0,0-2 0</inkml:trace>
  <inkml:trace contextRef="#ctx0" brushRef="#br0" timeOffset="217">1 98 8015,'14'-12'0,"1"1"154,4 1 1,3 1 0,6-3 0,0 2 192,0 6 1,6-3 0,3 3-1,5 1-268,5 1 1,-2-3-1,5 1 1,-2 1-188,-3 1 1,-6 2 0,-5 0 0,-3 0-542,-4 0 1,-8 0 0,-2 2 648,-6 2 0,1 4 0,-4 6 0</inkml:trace>
  <inkml:trace contextRef="#ctx0" brushRef="#br0" timeOffset="433">813 98 7911,'23'0'184,"1"-1"0,2-3 0,4-2 82,2-2 0,7 4 0,-2-4 0,2 2-96,-1 3 0,1 0 0,-7-1 1,-1 0-468,-1 1 0,-8 1 0,-4 2-281,-2 0 0,-8 6 1,-4 4 577,-2 2 0,-8 2 0,-2 0 0</inkml:trace>
  <inkml:trace contextRef="#ctx0" brushRef="#br0" timeOffset="643">883 420 7911,'14'0'73,"1"0"0,4 0 1,4 0 407,4 0 0,1-1 0,0-2 1,0-4-152,0 0 1,5 2 0,-1-3-1,-1 2-180,-1 3 0,-7 0 1,-1 0-1,-2-2-610,-3 2 1,-1 1-1,-2 2-1454,0 0 1914,-6 0 0,4 0 0,-4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00.7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336 476 8054,'-20'0'0,"-2"2"0,1 1-57,2 1 0,-1 3 0,1-4 0,0 3 244,-1 2 1,5 1-1,-4 5 1,5 0-50,5 0 0,-4 0 0,5 0-142,1 0 0,0 0 0,7 0 1,0 0 44,0 0 1,7-3 0,3 0-1,8 3 53,5 2 1,3-4 0,2 7-1,0-2-28,0 1 1,0-2 0,-1 3 0,-4-4-42,-4-1 1,-4 5 0,-2 0 0,-4-2 15,-4-2 1,-4 4 0,-1 0 0,-1-2 88,-4-2 1,-3-1 0,-6 0-221,0 0 42,-6 0 1,3 0 0,-6 0 0,-2-1-138,-2-4 0,-1-3 0,0-6 1,0 0-137,0 0 0,2 0 0,3-1 1,4-4-201,3-4 0,4-4 0,3-2 521,4-4 0,-3-3 0,0-6 0</inkml:trace>
  <inkml:trace contextRef="#ctx0" brushRef="#br0" timeOffset="214">560 560 8118,'21'-1'-101,"2"-2"23,3-2 0,-1 0 1,2 4-1,2-2 381,1-2 0,-1 0 1,-2 5-1,-2 0-251,-2 0 0,-6 5 0,2 0 0,-4-1-168,-1 2 1,-6-2 0,-2 3-1,-1 1-230,0 0 1,-1-3 0,-4 4-63,0 2 0,-4 1 0,-2 2 408,-2 0 0,-8 0 0,-6 0 0</inkml:trace>
  <inkml:trace contextRef="#ctx0" brushRef="#br0" timeOffset="391">616 910 8118,'2'13'0,"3"-4"0,4-4 228,3-4 0,9-1 1,0 0-1,4 0 83,3 0 0,-3 0 0,8-1 1,-2-2-260,2-2 1,-4-4-1,4 2 1,-4 1-412,-1 0 0,-1-3 0,-2 2 1,-3 1-110,-2 0 1,0 0 467,-1 1 0,-4-3 0,5-6 0</inkml:trace>
  <inkml:trace contextRef="#ctx0" brushRef="#br0" timeOffset="749">1597 0 7280,'4'16'314,"1"2"0,0 4 0,-5 6 0,0 0-94,0 0 1,0 5 0,1 1 0,2 0-94,2 0 1,0-1 0,-5-5-282,0 0 1,4-1 0,1-4 0,-2-4-578,-1-4 0,-2-1 292,0 0 0,-2-1 0,-3-4 439,-4-4 0,-3-10 0,-2-3 0</inkml:trace>
  <inkml:trace contextRef="#ctx0" brushRef="#br0" timeOffset="1032">1512 238 8213,'7'-19'-297,"2"1"0,3-6 1,4 6-1,1 1 252,2 1 0,4 2 0,-3 0 0,2 2 349,3 2 0,-3-1 0,1 5 0,1 0-92,-3 0 0,1 1 1,-5 5 132,2 0-289,0 0 0,-5 0 1,0 0-1,-2 2 0,-3 2 1,2 4 0,-6 6-1,-2 0 62,-1 0 1,-2 5 0,0 1 0,-2 0-5,-3 0 0,-2 4 0,-7-4 0,0 0-66,0 0 1,4 1 0,1-4-1,-2 1-91,-1 0 0,-2-1 0,1 0 0,2 1-66,2 0 1,1-8 0,-3 0-1,2-1-40,-2-1 0,3 3 0,0-5-2046,2 2 2195,-5-5 0,4 9 0,-7-4 0</inkml:trace>
  <inkml:trace contextRef="#ctx0" brushRef="#br0" timeOffset="1316">1470 700 8489,'14'0'0,"0"0"0,0 0 329,0 0 0,7-4 1,2-3-1,5 1-111,5 0 1,-2 0 0,5 3-1,-2-2-164,-3 2 0,0 1 0,-1 2 0,-1 0-313,-2 0 1,-4 0-1,0 0 1,-4 0-135,-3 0 0,-2 0 0,0 0 1,-2 2-233,-3 2 1,2 0 0,-6 5 624,-2 2 0,-1 1 0,-2 2 0</inkml:trace>
  <inkml:trace contextRef="#ctx0" brushRef="#br0" timeOffset="1525">1835 938 8187,'0'14'37,"0"0"1,0 5 0,0 1-1,0 0 307,0 1 0,0 3 0,0 0 0,1 1-157,4-2 1,-4 2 0,4-5 0,-3 0-343,-2 1 0,0-1 0,0-3 0,0 2-415,0-2 0,0-2 0,-2-1 65,-3 0 1,2-6 504,-6-3 0,0-4 0,-5-1 0</inkml:trace>
  <inkml:trace contextRef="#ctx0" brushRef="#br0" timeOffset="1731">1540 1008 8415,'16'-12'0,"3"1"0,4 2 387,4-2 0,1 0 0,1 0 1,2 3-94,2 2 0,6 0 0,-3 3 0,1-2-177,0 2 1,-6 0 0,4 0 0,-3-2-110,1 2 0,-5 1 0,-6 2 0,-1 0-991,1 0 0,-5 0 983,2 0 0,-3 6 0,-2 2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04.97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113 0 7765,'2'14'0,"1"2"181,1 2 1,1 4 0,-3 8-1,1 2 71,1 6 1,6-3 0,-4 1-1,0 0-114,0 0 1,1-5 0,-4 0 0,1-6-39,-1-6 0,-1 1 1,-2-2-2419,0 0 1429,0-3 0,-2-7 889,-2-3 0,-4-10 0,-6-3 0</inkml:trace>
  <inkml:trace contextRef="#ctx0" brushRef="#br0" timeOffset="268">57 238 7908,'0'-23'-92,"0"1"1,2 0 0,2 2 220,6 0 0,4-4 0,4 6 0,7 1 47,6 1 0,5 2 1,6 2-1,0 2 4,0 6 0,0-3 0,2 3 1,1 2-33,1 5 1,-1 5 0,-6 6-1,-3 0 8,-2 0 0,-7 6 1,-10 4-1,-6 2-32,-6 2 1,-5 0 0,-5 0 0,-6 0-58,-6 0 1,-3 0 0,-5 0 0,1-1-73,-1-4 1,-1 2-1,-2-7 1,0 0-323,0-3 0,0-2 0,2-3-759,2 0 860,-2-7 0,9 3 1,-5-6-1,0 0-37,0 0 1,5 0 0,-1 0 0,2 0 262,2 0 0,0 6 0,0 2 0</inkml:trace>
  <inkml:trace contextRef="#ctx0" brushRef="#br0" timeOffset="535">1 728 7836,'14'-1'139,"0"-4"1,2 2-1,2-5 1,7 0 304,6 0 0,5 4 0,8-4 1,2 0-115,6 0 1,-3 4-1,3-4 1,1 2-331,1 3 0,-4 1 1,-5 2-1,-5 0-351,-2 0 1,-12 0-1,1 0 1,-6 2-385,-3 2 1,-4-1-1,-5 7 735,-4 1 0,-4 1 0,-1 2 0</inkml:trace>
  <inkml:trace contextRef="#ctx0" brushRef="#br0" timeOffset="974">449 882 7789,'-14'5'22,"0"1"1,0 0 0,0 2 236,0 0 0,-5 1 0,1 5 0,1 0-35,1 0 0,2 0 0,0 0 0,2 0-90,2 0 1,-2 0 0,4 0 0,0 0 123,4 0 0,2-4 0,2-1-191,0 2 0,2-3 0,2-1 0,7 1-58,6 0 0,0-3 0,7 4 0,1 0 44,1-1 1,2 4 0,0-2-1,0 1 36,0-2 1,-5 3 0,-1-2 0,-2 2-5,-3 2 1,-6 0 0,-3 0 0,-2 0 44,-3 0 1,-1 0 0,-4 0 0,-1 0-18,-1 0 0,-12 0 0,2 0 0,-3-1-65,-3-4 0,3 3 0,-7-4 0,-1 0-34,-1-3 0,-2 1 1,0-1-1,0-2-166,0-2 1,5-1 0,1 0 0,2 0-748,3 0 1,-4 0 0,3-1-1889,1-4 2787,7 3 0,-2-10 0,4 4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08.9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281 364 8079,'9'0'0,"0"-1"0,2-2 23,2-2 0,-4-4 1,0 4-1,2 0 165,2-1 0,5 5-93,1-4 0,0 3 1,-5 2-1,0 0 12,0 0 0,-2 2 0,-1 1 0,-3 3 76,-2 2 0,-1-3 0,-5 4-196,0 2 0,0 1 0,0 2 0,-2 0-5,-3 0 1,2-4-1,-4-1 1,0 2 25,4 1 1,-3 2-1,1 0-14,2 0 0,-3-4 1,1-1 47,2 2 0,2 1-32,1 2 1,1-6-1,2-2 1,4-1 41,0 0 0,3 6 0,4-4 0,1 3 32,4-1 1,-4 0 0,4 5 0,-3 0-21,-2 0 0,0 0 1,0 0-1,0 0-7,0 0 0,-5 0 0,-1 0 0,-2 0 0,-3 0 0,-1 0 0,-2 0-19,0 0 1,-5 0-1,-1 0-61,-2 0 0,-1-1 1,-5-2-1,0-3 34,0-2 1,0-2 0,0-4-27,0 0 1,0 0 0,0 0-1,-2 0 1,-1 0-364,-2 0 0,1-1 0,4-4-44,0-4 0,1 1 0,4-1 0,3-1-108,-1 3 0,6-6 530,-4 4 0,4-4 0,1-1 0</inkml:trace>
  <inkml:trace contextRef="#ctx0" brushRef="#br0" timeOffset="297">855 588 8057,'0'8'3,"-2"-2"0,-1-4 926,-2 3-557,1-4-172,4 5-730,0-6-412,0 0 834,6 0 108,2-6 0,6-2 0,0-6 0</inkml:trace>
  <inkml:trace contextRef="#ctx0" brushRef="#br0" timeOffset="857">1247 392 7953,'-2'-7'308,"-3"2"0,2 3 1,-6 2-1,-2 0-89,-1 0 1,2 2-1,1 3 1,-2 2-94,-1 1 1,-2 5 0,0-6-26,0 1-70,0 5 0,0-6 1,0 7-1,1 0 29,4 0 1,-4 0 0,6 0-137,-1 0 0,2-4 0,6-1-64,0 2 1,1-3 0,4 0 104,4-2 0,4-2 0,1-4 0,1 0-1,4 0 1,-4 0-1,4-1 1,-2-4-9,2-4 0,-4-4 0,4-1 0,-3 0-2,-2 0 1,0 0-1,-2 0 1,-1 0 78,-2 0 0,-4 0 1,3 0 63,-2 0 1,3 0 0,-4 0 118,-2 0 0,-1 5 521,-2 0-592,0 6 1,0-2-1,0 10-15,0 4 1,-2 3 0,-1 2 0,-2 2 73,2 3 0,2 1 0,1 5 0,0-2-5,0 2 0,0-3 0,0 1-101,0 2 1,1-3-1,2 0 1,2-1-1,-2 0-171,-1-1 1,-2-2-1,0-4-678,0 0 616,0 0 1,0 0-1,0 0 1,0 0-250,0 0 0,0-4-2994,0-1 3378,0 0 0,0-1 0,0-2 0</inkml:trace>
  <inkml:trace contextRef="#ctx0" brushRef="#br0" timeOffset="1133">1541 490 8028,'14'0'99,"0"2"1,1 3 382,4 4 1,-3-1 0,4 1-1,0 2-71,3 1 0,-1 2 1,1 0-1,2 0-259,2 0 0,-4-4 1,-1-1-1,0 2 40,-1 1 1,-3-2 0,0-1 0,-2 0-274,-2-1 0,-5 5-1057,0-4 0,-5-1-1502,0 1 716,-2-6 1924,-2 3 0,-6-6 0,-2 0 0</inkml:trace>
  <inkml:trace contextRef="#ctx0" brushRef="#br0" timeOffset="1390">1905 350 7548,'-8'7'576,"2"3"0,0 6-114,-4 3 0,-2 6 0,-1 0 1,2 4-184,2 4 1,0-1 0,-5-4 0,0 0-92,0 0 1,0 0 0,0-1-1,1-4-78,4-4 0,-3 1 0,2-1-533,-2-2 1,2-3 0,3-3-818,0-2 0,3-4 112,4 4 1,0-7 1127,0-2 0,12-7 0,4-7 0</inkml:trace>
  <inkml:trace contextRef="#ctx0" brushRef="#br0" timeOffset="1625">2115 364 8010,'8'14'0,"-4"0"0,-2 2 453,-2 3 1,0-2-1,0 6 1,0 0-153,0-1 0,-2 5 1,-1-6-1,-2 1-257,2-3 1,2 1-1,1-1 1,0-2-335,0-2 0,0-5 0,0-1-1869,0 2 2159,0 1 0,0 2 0,0 0 0</inkml:trace>
  <inkml:trace contextRef="#ctx0" brushRef="#br0" timeOffset="1974">2423 406 8008,'-14'14'0,"0"0"72,0 0 1,1 2 0,2 3 0,2 2 260,-2 1 0,0 5 1,2-6-1,4 3-102,4-1 1,1-6 0,0 2-1,1-4-91,4-1 1,3-1-1,6-4 1,0-4-18,0-4 1,1-1 0,3 0 0,0 0-267,-1 0 1,-1 0-1,-1-1 1,3-4-11,0-4 0,1-4 1,-7-1-1,-1-1 89,-1-4 1,-3 4 0,4-4 0,-3 2 12,-2-2 0,-1 4 1,-5-4-1,0 3-74,0 2 1,-5 0-1,-1 2-37,-2 3 1,-1-2 0,-5 5 0,0-1 0,-2 1-249,-2 3 1,2 1 0,-3 1 0,4-2 409,1-2 0,0-6 0,0 3 0</inkml:trace>
  <inkml:trace contextRef="#ctx0" brushRef="#br0" timeOffset="2409">2591 56 7704,'14'-4'0,"0"-3"-83,0 0 1,1 4-1,4-2 1,3 2 227,0-2 1,3 4 0,-5-4-1,0 2 18,0-2 0,4 4 0,-6-4 196,-1 3 0,-1 2-176,-2 0 1,-6 2 0,-4 3 6,-2 4 0,-4 3 1,-1 2-1,-3 0-50,-2 0 1,-1 0 0,-4 0 0,3 0-155,0 0 0,1 2 1,-5 1-1,1 2-150,4-2 1,-3-2 0,2-1-1,-2 0-208,-2 0 1,5 0 0,-1 0-1,1 0 372,1 0 0,-11 7 0,4 0 0</inkml:trace>
  <inkml:trace contextRef="#ctx0" brushRef="#br0" timeOffset="3073">1 1246 8238,'20'0'547,"3"0"0,5-4 1,6-2-1,10-2-58,10-3 0,15-2 0,12-1 0,7 0-92,10 0 1,-48 7 0,0 0-318,3 0 1,1 0 0,5 1 0,1 0 0,2 0 0,2 1 0,-2 0 0,0 1-18,-3-1 1,0-1 0,1 0 0,0-1 0,-3 1 0,0-2-1,3 1 1,1 0 32,1 0 1,-1 0 0,-5 3 0,0-1 0,-1 0 0,0 1 0,-1-1-1,-2 0-89,-1 2 1,-1-1 0,48-7 0,-6 6 0,-9 0-166,-12-1 1,-12 5 0,-11-4 0,-4 2-16,-8-2 1,-7 4-1,-5-6 1,-6 3-255,-2-1-527,-8 0 404,-2 5 0,-8 0 0,-2 0 1,-7 0-402,-6 0 1,0 0 0,-7 0 1028,-1 0 1,-1 0-1,-2 0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19.4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70 7979,'19'-1'268,"-1"-4"0,1 2 1,-4-5-1,3 2-75,0 3 0,6 0 0,-4 0 0,0-2-80,0 2 0,5-3 1,-3 1-1,0 2-226,-4 1 0,3 2 0,-3-1 1,-1-2-310,-1-2 1,-2 0 0,0 5-529,0 0 0,-5 2 950,1 3 0,-7-4 0,3 5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19.7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14 7852,'19'8'55,"-1"-3"0,2-4 0,-1-1 1,3 0 381,0 0 1,4 0-1,-2-1 1,0-2-319,0-2 0,1 0 0,-7 5 1,1-1-164,1-4 1,-4 4-1,2-4-108,-2 3 1,-7 2-1523,1 0 1674,-7 0 0,9 0 0,-4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17.0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1 449 7104,'6'-8'340,"3"3"0,4-1 0,1 1 0,0 1-175,0-3 0,0 6 0,0-5 0,0 1-45,0 0 0,4 1 0,1 2 1,-2-1 2,-1-2 0,-2 1 1,0 4-101,0 0 1,-7 1-45,-2 4 0,-3-2 0,-2 6 77,0 2 0,-2 0 0,-1 0 0,-3-2-35,-2 2 1,5-3-1,-3 0 1,1-1-7,0 1 0,-4-3-24,4 4 1,1-4-85,4 4 137,0-6 1,1 5-1,4-5-17,4 2 1,4 4-1,2-3 1,2 1 37,2-1 0,1 5 1,-3-3-1,4 1 3,0 0 1,-4-1 0,1 3 0,-6-2 39,-3 2 1,-4-3 0,3 1 42,-2 2 0,-1 2-126,-5 1 1,-7 0 0,-2-2-27,-3-3 0,-2 2 0,0-6-53,0-2 1,0-1-1,0-2 1,0 0-1,0 0-331,0 0 0,0 0 0,0 0-71,0 0 0,0 0 1,0 0-555,0 0 0,1-7 1010,4-2 0,-4-3 0,6-2 0</inkml:trace>
  <inkml:trace contextRef="#ctx0" brushRef="#br0" timeOffset="281">575 435 7848,'18'0'18,"1"0"0,-2 0 1,0 1 146,2 4 0,-2-4 0,5 6 0,0-3 331,-1 1 0,3 4 0,4-3 1,-2 1-262,-3-1 0,2 3 1,-4-3-1,-1 1-150,0-1 1,-1 3 0,-5-4 0,0 0-203,0 1 0,-5-5 1,0 6-1179,2-1-986,-4-5 1080,-1 6 1201,-6-7 0,-6-7 0,-2 0 0</inkml:trace>
  <inkml:trace contextRef="#ctx0" brushRef="#br0" timeOffset="531">953 337 7914,'-8'14'265,"-3"0"1,5 1-1,0 2 142,-1 2 1,-3 4-1,2-3 1,-2 1-159,1-1 0,4 0 0,-4-3 1,0 2-186,1-2 1,-3-1 0,5-2 0,-2 0-317,-3 0 1,3 0 0,1 0 6,0 0 1,-2-5-1380,4 0 1624,1-6 0,4 4 0,0-7 0</inkml:trace>
  <inkml:trace contextRef="#ctx0" brushRef="#br0" timeOffset="789">1149 323 7848,'4'9'0,"1"0"0,-2 2 234,-1 2 0,-2-3 1,1 3-1,2 2 236,2 1 0,0 4 1,-5-1-1,0 0-258,0 1 1,4-5-1,1 6 1,-2-3-310,-1 1 0,-2 0 1,0-5-256,0 0 0,0-5-2217,0 0 720,0-6 1849,6 4 0,2-14 0,6 0 0</inkml:trace>
  <inkml:trace contextRef="#ctx0" brushRef="#br0" timeOffset="1159">1513 309 7848,'-2'14'231,"-1"0"38,-2 0 0,-5 0 0,0 1 0,-1 2 83,2 2 1,-2 4 0,5-3 0,0 1-159,-1-1 0,3-1 1,4-5-1,0 0 86,0 0 0,6-2 0,3-1-291,4-2 1,1-6 0,0 2 0,0-3-114,0-2 1,0 0-1,0-2-193,0-3 236,0-2 1,0-7-1,0 0-158,0 0 244,0 0 0,-2 0 0,-1 0 0,-3 0 91,-2 0 1,3 0 0,-4 0 71,-2 0-78,-1 0 0,-2 4 1,0 1-1,-2-2-4,-2-1 0,0 2 0,-5 2 1,-2 1-178,-1-1 0,2 5 0,1-2 0,-2 4-227,-1 1 0,2 0 0,1 0-73,-2 0 1,3 0 0,-1 0 0,-2 0-1947,-1 0 2337,4 0 0,-4 6 0,4 2 0</inkml:trace>
  <inkml:trace contextRef="#ctx0" brushRef="#br0" timeOffset="1881">1821 140 7427,'-14'7'-6,"1"-4"1,2 5-1,4-1 497,0 1 1,3-3-364,4 4 0,1-4-55,4 4 1,3-4 0,6 3 0,0-1 38,0 1 1,0-3 0,0 3 0,0-1-8,0 1 1,0-3 0,0 3 0,0-1 57,0 1 0,-2-3-52,-2 4 0,-4 1-67,-6 4 0,-2-7 0,-2 0-146,-6-1 0,-7 0 0,-1 3 0,0-4-71,3-3 1,1-2 0,-2 0 0,-1 0-119,-2 0 1,1 0-1,4 0 1,0-2-533,0-3 1,0-2 822,0-7 0,0-7 0,0 0 0</inkml:trace>
  <inkml:trace contextRef="#ctx0" brushRef="#br0" timeOffset="2050">1709 126 7568,'14'-9'73,"0"0"0,0 1 0,1-3 0,2 3 170,2 2 0,1-3 1,-3 4-1,4 0-152,1-1 0,-5 5 0,3-4 0,-1 2-194,-1-2 1,1 4 0,-5-4-316,0 3 1,0 2-1,0-1 418,0-4 0,0-3 0,0-6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22.4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28 7875,'0'-9'-417,"0"0"1404,0 6-111,0-4-682,0 7 0,0 11 1,0 5-1,0 6 46,0 7 1,0 1 0,0 9-1,0 3-61,0 3 1,0 0 0,0-6 0,0-3-23,0-2 0,0-2 0,0-5 0,0-2-157,0-2 0,0-6 0,0 2 0,0-4-340,0-1 1,0 0-1516,0 0 377,0-6 1478,0-2 0,0-6 0,0 0 0</inkml:trace>
  <inkml:trace contextRef="#ctx0" brushRef="#br0" timeOffset="558">336 280 7875,'-8'2'570,"4"3"0,2-2-220,2 6 1,0-4 371,0 4-846,0 0 1,2-1 94,2-3 1,-1-4 72,7-1 0,-6-1 1,4-4 79,-2-4 0,1 1-65,-3-1 0,-2-1 438,3-4-264,-4 7 0,-2 0-101,-4 7 0,2 0 0,-5 2-10,2 3 0,-4 2-195,6 7 0,-2-6 0,2-2 14,0 1 105,-1-6 1,11 5-24,4-6 1,-3-1 0,1-4-35,-2-4 0,4 1 77,-6-1 13,1 6-223,-5-10 1,-1 12 51,-4-4 1,2 3-1,-5 4-887,2 3 0,0-4-1913,1 4 2892,3-4 0,-4-1 0,6 0 0</inkml:trace>
  <inkml:trace contextRef="#ctx0" brushRef="#br0" timeOffset="1142">588 70 7875,'14'-1'450,"0"-4"1,0 4 0,0-4 0,0 3-276,0 2 0,0-4 1,0-1-1,0 2-49,0 1 0,0 2 0,0 0 4,0 0 1,-1 2 0,-3 1 0,-2 3-182,-2 2 0,-1-3 0,-5 4 173,0 2 1,0 1-1,0 2 1,0 0-17,0 0 0,-5 0 0,1 0 1,-1 0 26,-1 0 1,3 0 0,-7 0-70,0 0 1,3 0 0,3 0-1,1-1-97,-2-4 0,3 4-181,-2-4 0,4 3 171,4 2 1,-1-6 0,7-2 0,1-1 14,1 0 0,7 4 1,-1-3-1,0 1 10,-3-1 1,4 3-1,0-3 1,-2 2 36,-2 3 0,-2 1 0,-2 2 1,-4 0 95,0 0 1,-1 0 0,-3 0-17,2 0 0,-1 0 0,-5-1 0,-2-2 10,-2-2 0,-1-1 0,1 3 0,-4-3 0,-4-2 0,4 3 1,0-3-1,-2 1-159,-2-1 0,-1 0 1,0-3-1,-1 2-249,-4-2 0,3-2 1,-2-1 142,2 0 1,7 0 0,-1 0-909,0 0 264,3-6 1,-5 5 799,3-4 0,2-3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4:22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1 314 7549,'1'-5'912,"2"2"-682,-2 2 0,3 2 0,-4 2 33,0 3 1,0 0 0,0 2-1,0 2-131,0 0 0,0 1 1,0 1-1,1 2-62,2-1 1,-2 4-1,2-2 1,-1 1 10,1-1 1,1 1 0,3-4 0,-1-1-87,1-1 1,-2-2 0,0-1 0,0-2-20,0-1 0,1-1 0,2-3 1,1 0 51,0 0 1,0-3-1,0-1 1,-1-1-39,-2-2 1,2-2 0,-3-2 0,0-1 36,-2 1 1,-2-2 0,-1 0-1,0 0-77,0 0 1,0-2 0,0 3 0,0 2 77,0 0 0,0 1 0,0 0 84,0 0-85,0 4 0,0 2 0,0 6 90,0 3 1,0 2-1,0 1 1,0 0 44,0 0 0,0-1 1,0 2-1,0 1-63,0 1 1,3 0 0,1-3 0,0 0-70,0 0 1,2 0 0,-2-1-1,0-1-19,0-1 1,3 0 0,-1 2-748,2-2 1,-2 1-1,0-4-317,1-1 1,-2-1 0,1-1 1052,1 0 0,1-4 0,0-1 0</inkml:trace>
  <inkml:trace contextRef="#ctx0" brushRef="#br0" timeOffset="364">448 278 7655,'-9'0'-425,"0"0"0,1-3 0,-1 0 1,0 1 956,0 1 0,0 5 0,0 2 79,0 2 1,3-2 0,1 0 0,0 2-434,0 3 0,2-1 0,-2 2 0,1-2-108,2-1 0,1-3 0,1 0 1,1 1-34,2 1 1,-1 0 0,4-2 0,1 0 188,1 1 1,1 0 0,0 0-1,0-1-87,0 1 1,2 1 0,-1 1-1,-2-1 58,-1-2 1,-3 2 0,-1-2-325,-2 2 1,-1 1 0,-1 0 0,-1 0-158,-1 0 0,-3-3 0,0 0 0,-2 0-74,-1-1 1,0 2 0,-1-3 0,-1 0-16,-1-1 0,-1 0 0,2-3 0,-1 0-30,1 0 1,1 0 0,2-1 0,1-2 58,1-2 1,4-3 0,-1-1 343,2 0 0,1-4 0,0-1 0</inkml:trace>
  <inkml:trace contextRef="#ctx0" brushRef="#br0" timeOffset="780">413 430 8029,'9'0'0,"-1"0"0,1 0 52,0 0 1,0 0-1,0-1 1,1-1-1,1-1 1,2 1-1,0 1 267,0 1 1,3-1-115,-1-2 0,-1 2 0,0-3-52,-1 0 1,-2 3 0,-2-3-13,0 0-85,0 3 0,-3-5 0,-1 2 0,0 0 118,0 0 1,-3-3-391,1 1 0,-2-2 0,-1-1 197,0 0 1,-4 3 0,-2 1 0,-2 1 39,-1 2 1,0 1 0,0 1 0,0 0 16,1 0 0,-1 0 1,0 1 10,0 2 1,0 1 0,0 3-1,1-1 26,2 1 0,-2 1 0,3 1-22,0 0 1,-2 3 0,4 0-14,1 2 0,1-3 0,1 1 0,1-2 153,2-1 0,-1 0 0,4 1 0,1 1 10,1 1 0,1-1 1,0-4-1,0-1-314,0 1 0,0 0 1,1 0-1,0-2-392,2-1 0,3-1 1,-2-3-1,1 0-216,2 0 0,-2 0 1,1 0 718,1 0 0,1-4 0,1-1 0</inkml:trace>
  <inkml:trace contextRef="#ctx0" brushRef="#br0" timeOffset="1159">1200 368 7989,'-6'0'169,"0"0"0,-1 0-11,-1 0 0,-1 0 1,0 1-1,-1 2-6,-2 3 1,1-1-1,-2 1 1,-1 0 49,0 2 0,3 1 1,-2 0-1,1 0-42,0 0 0,0 0 1,4 0-1,1 0-91,1 0 0,4 0 0,-1 0 0,2 0-123,1 0 0,0 0 0,0 0 0,1-1-116,2-2 1,2 2-1,5-3 1,1 1-305,1-1 0,3-3 0,-2 2 0,1-1-512,2 0 1,1 0 985,0-3 0,5-4 0,1-1 0</inkml:trace>
  <inkml:trace contextRef="#ctx0" brushRef="#br0" timeOffset="1500">1370 412 7981,'-9'0'42,"-1"1"0,-1 2 0,-1 2 1,1 1 326,1 0 1,-1 1-1,2 4 1,1 1-153,0-1 0,4-1 0,1-1 0,2 1-211,1 2 1,0-5-1,1 2 1,2-1 20,3 0 1,5-2 0,1-1 0,1-1-26,0-2 0,2-1 0,-2-1 0,0 0-50,0 0 1,-1-4 0,-3-1-1,0-1 0,0 0 1,-3 0-1,-1-3 1,-1 0-78,-2 0 1,-1-1 0,-1-1 0,-1-1-11,-2 1 1,1 1-1,-4 1 1,-1-1-72,-1-2 0,-2 5 0,-1-2 1,-1 2-51,1 2 1,1-1-367,1 3 250,0 0 0,0 3 372,0 0 0,4 0 0,1 0 0</inkml:trace>
  <inkml:trace contextRef="#ctx0" brushRef="#br0" timeOffset="1842">1558 439 7981,'-1'9'173,"-1"0"0,-2 0 0,0 1 0,-1 1 198,0 1 0,2 0 0,-2-3-344,1 0 1,1-3-1,2-1-500,-2-1 431,2-1 1,-3-4-1,4-2 68,0-3 0,0-2 0,0-1 0,0 0 19,0 0 1,1 0-1,1 0 1,2 0 73,1 0 0,0 3 1,2 0-1,-1-1-154,1-1 0,1 2 1,1 0-1,0-1-109,0-1 0,0 2 0,0 1 0,0 0-105,0 1 1,0 2 0,0-2-96,-1 0 0,1 3-221,0-2 565,0 2 0,0 1 0,0 0 0</inkml:trace>
  <inkml:trace contextRef="#ctx0" brushRef="#br0" timeOffset="2209">1719 448 7981,'-3'6'28,"0"0"1,1 1-1,1 1 412,1 1 1,-3 0-203,0 0 1,0 0 0,3 0-315,0 0 1,0-3-454,0 0 384,0-4 1,0 1 76,0-6 0,0-2 1,0-4-1,0 0 80,0 0 0,0 0 0,1 0 1,1 0 129,1 0 0,0 0 0,-2-1-139,2-2 0,1 2 0,2-2 0,-2 2-113,0 1 1,-2 3-1,4 2-7,1 0 0,-2-2 1,1 3 54,1 1 1,1 1 0,1 1 89,0 0 1,-3 0 0,0 0 0,1 1-186,0 2 0,2-2 1,0 2-1,0-2-14,0-1 171,0 4 0,4-3 0,1 2 0</inkml:trace>
  <inkml:trace contextRef="#ctx0" brushRef="#br0" timeOffset="2650">1844 394 7903,'1'6'209,"2"0"1,2-4 0,4 2 0,0-1-77,0 0 0,0 0 0,1-3 0,1 0-117,1 0 1,0 0-1,-3 0 1,0 0-20,0 0 1,0-1 0,0-1-1,0-2 30,-1-1 0,-2 2 0,-1-3 1,0 0-74,0 2 1,-3-4 0,1 2-24,-2-2 1,-2-1-1,-2 1 48,-3 2 0,1-1 0,-1 4 0,-1 0 14,0-1 1,-2 3 0,0-1 32,0 4 1,-3 3 0,0 4 0,1 0 229,1 0 0,-2 3 0,0 0 0,1-1 17,1 2 0,4-3 0,1 2 0,0-1-210,0 1 0,3-2 0,-1 2 0,2-2-222,1-1 1,1 0 16,2 0 1,1 0 0,3-1 0,-1-1 0,1-2-228,1-1 1,1-1 0,0-3 0,1 0-174,2 0 0,-2 0 1,3 0-1,-1 0 542,0 0 0,4-4 0,-3-1 0</inkml:trace>
  <inkml:trace contextRef="#ctx0" brushRef="#br0" timeOffset="2976">2229 394 7981,'-4'-4'9,"-2"1"1,-3 2 148,-3 1 1,2 0 0,-3 0-1,1 1 56,1 2 1,-4 1-1,2 5 1,0 1-27,0 2 0,0-2 1,2 2-1,0-1-47,3 1 0,0-2 1,4 2-1,0-2-216,0-1 1,1 0 0,3 0-1,1-1 12,2-2 1,2 1 0,4-3 0,0 0 61,0 0 1,1 1 0,1-2 0,2-1-258,1-1 1,-2-1 0,3 0 0,0-1-162,-2-2 0,4-1 0,-2-5 0,1 0 90,-1 0 0,2 0 0,-3-1 0,1-1 329,0-1 0,-3-3 0,3 3 0,0-4 0,2 2 0</inkml:trace>
  <inkml:trace contextRef="#ctx0" brushRef="#br0" timeOffset="3280">2444 1 7923,'-6'9'0,"1"0"33,1 0 1,-2 4-1,2 1 1,-1 4 195,-2 3 0,2 2 0,-1 4 0,0 1-73,1 2 1,-3-2-1,3 4 1,-1 0-100,0 0 1,1-3-1,-1 1 1,2-4-268,0-2 0,2-2 1,-2-4-1,0-1-251,2-2 0,0-2 0,0-4-420,-1 0 225,0-4 656,3 3 0,-4-7 0,-1 3 0</inkml:trace>
  <inkml:trace contextRef="#ctx0" brushRef="#br0" timeOffset="3496">2283 350 7981,'6'-3'124,"0"-1"1,1 0 0,2-1 0,3 1 595,2 0 0,3 1-555,1 3 1,0 0 0,0 0 0,0 0-358,0 0 1,-3 0-1,0 0 1,1 0-140,1 0 1,-3 0-1,0 0 1,0 1 330,0 2 0,-3-2 0,2 3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25.21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43 42 7847,'0'-7'827,"-2"0"-752,-3 7 0,4 2 269,-4 3-191,4-4-336,1 12 224,0-12 0,1 5-21,4-6 1,-2 0-1,5-1 58,-2-4 1,-1 2 135,-5-6 29,0 6 1,0-5-157,0 3 0,-2 4-32,-3-4 1,2 3 0,-4 4 1,0 3 1,-2-2 0,3 5 65,-2-2 1,5 5 22,-2-2-47,4-3 0,7 0-61,3-6 1,-1 0 0,1 0 0,2 0 47,2 0 1,-4-6-131,0-3 0,-6-4 175,2-1 1,-3 5-19,-2 0 1,-2 6-34,-3-2-73,4 3 8,-12 2 43,6 0 0,-6 2-26,4 3-235,3-4-283,6 5 1,0-4-214,0 3 0,0-2 1,1 5 698,4-2 0,3-2 0,6-4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26.02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70 504 7719,'-8'-9'80,"4"0"-22,-4-1 0,5-2 0,-5 1 167,2 2 1,0 4 0,3-4 371,-2-2 160,-6 5 3,9-7-551,-4 12 1,8-4 0,2 8 0,7 3 50,6 2 1,1 1 0,3 5 0,1 0-105,0 0 1,1-4 0,4-1 0,-2 2-117,-2 1 0,-4 1 0,2-2 0,1-2-55,0 2 1,-5-3 0,2 0 0,-5-1-776,-5 1 1,3-5-1575,-2 2-123,-4-4 2487,0-1 0,-18 0 0,2-12 0,-10-4 0</inkml:trace>
  <inkml:trace contextRef="#ctx0" brushRef="#br0" timeOffset="239">294 252 8069,'-6'14'0,"-3"0"0,-4 2 363,-1 3 1,0-2 0,0 6 0,-1 2 99,-4 1 1,3 4 0,-2 1-1,4 0-189,4-4 1,0-1-1,3-7 1,1-2-254,0-2 1,1-1-1,5 0 1,0 0-360,0 0 1,0 0-1,0 0-898,0 0 1,0 0-149,0 0 0,2-6 1384,2-3 0,10-10 0,8-3 0</inkml:trace>
  <inkml:trace contextRef="#ctx0" brushRef="#br0" timeOffset="492">686 308 7795,'-1'14'266,"-2"0"0,-2 0 334,2 0 1,-3 5 0,1 1-1,0 2-257,-1 3 1,3-3 0,-5 0-1,2-1-272,3 1 1,0-5-1,0 2 1,-2-4-503,2-1 0,1 0-1096,2 0 1,2-6 985,3-3 0,2-4 0,7-2 0,0-4 541,0-4 0,7-4 0,0-1 0</inkml:trace>
  <inkml:trace contextRef="#ctx0" brushRef="#br0" timeOffset="839">966 322 7795,'0'14'492,"-1"0"0,-2 0-226,-2 0 1,-6 2-1,3 3 1,-1 2 99,0 1 0,4 5 1,-3-6-1,2 3-112,3-1 0,1-4 1,2 3-173,0-2 0,7-2 0,2-5 0,3-4-33,2-4 1,0 1 0,2-1-1,1-2-139,2-2 0,-1-2 0,-2-2 1,1-3 137,2-2 0,-1 0 0,-4-3 0,0 2 79,0-2 1,-1-2 0,-2-1 0,-4 0 66,0 0 0,2 0 0,-4 0 0,-2 0-148,-2 0 1,-1 0-1,-1 0 1,-2 0-265,-2 0 0,-6 0 1,2 2-1,-4 1-74,-1 2 0,0 4 0,0-3 0,0 2-205,0 3 0,0 1 0,0 1 0,0-2-635,0-2 0,2-1 0,1 3 1132,2-2 0,6-6 0,-4 3 0</inkml:trace>
  <inkml:trace contextRef="#ctx0" brushRef="#br0" timeOffset="1284">1134 98 8225,'14'-4'0,"-1"-3"0,-1 0 219,2-4 0,-3-2 1,8 1-1,-4 1 63,-1 2 1,5 4 0,0-3 0,-1 2 16,3 3 1,-6 1 0,4 2 0,-4 0-126,-1 0 1,-4 0 0,-3 2 0,0 3-63,-4 4 1,-2 3-1,-1 2 1,0 0-31,0 0 0,-6 5 0,-3 1 1,-4 0-92,-1 1 1,0-1 0,0-3 0,0 2-19,0-2 1,5-6-1,1-2 45,2 2 1,1-3 10,5 1 1,8-6-1,5 2 258,4-4 0,3-1 1,-3 0-1,2 0-65,-2 0 1,3-4-1,0-3 1,1 1-210,-1 0 0,0 0 0,-3 3 0,2-2-128,-2 2 1,-2 1 0,-1 1 0,0-2-42,0-2 0,-4 0-2026,-1 5 289,-6 0 1146,3 0 0,-18 7 0,-4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34.06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183 1 7607,'7'1'1024,"-2"4"-823,-3 4 1,-2 4 0,0 2 0,0 4 256,0 4 1,0 5-322,0 5 1,0-2 0,0 5 0,-2 0-25,-3-1 1,4-3-1,-4 0 1,2-2-20,-2-2 1,4-5-1,-4-1 1,4 0-1,1-1 1,0-3-1,0 0-94,0-2 1,0-2-26,0 0 0,1-6-56,4-4 32,-4-2-57,6-2-309,-7 0 37,0 0 1,4-2-1160,1-2 587,0 2 1,-5-6 949,0 4 0,-7 2 0,0-4 0</inkml:trace>
  <inkml:trace contextRef="#ctx0" brushRef="#br0" timeOffset="465">1 85 7802,'9'-8'255,"0"2"0,2 1 38,2 0 1,1-4 0,1 3-1,2 0-143,2-1 0,6 1 0,-3 3 0,1-2-134,0 2 0,1 2 1,4 1-1,-2 0-294,-3 0 1,2 0 0,-4 0-1,-1 0-406,0 0 1,-1 0 683,-5 0 0,0 6 0,0 2 0</inkml:trace>
  <inkml:trace contextRef="#ctx0" brushRef="#br0" timeOffset="989">547 295 7761,'-10'4'0,"1"1"173,-2-2 0,3 3 0,-1 1-45,-2 0 1,-1 1 0,-1 3-1,2-2 39,2 2 0,1-3 0,-3 1 0,4 2-16,0 2 1,1-4 0,3 0-77,-2 2 1,1 2-89,4 1 1,0-5 58,0 0 1,6-5 0,3 0-67,4-2 1,1-4 0,0-1-30,0-2 1,0-5 0,0 2 0,0-2-47,0 1 1,-5-2 0,0-6 18,2-2 0,0 1 0,0 4 19,-2 0 518,-6 0-398,10 6 0,-12 3 0,4 10 0,-3 4 132,-2 4 1,-5 1-1,0 0 1,2 1-35,2 4 0,1-3 0,0 2 0,0-2 2,0-2 1,0 4 0,0 1-164,0-2 0,4-1 1,3-2-520,0 0 1,-2-2 0,4-2-363,2-6 1,-3-2 0,1-2-856,2 0 1736,-5-6 0,7-8 0,-5-8 0</inkml:trace>
  <inkml:trace contextRef="#ctx0" brushRef="#br0" timeOffset="1759">799 29 7782,'7'6'170,"0"-5"0,-7 13 1,0-1 528,0 4-509,0 8 1,0-3 0,0 6-1,0 1 38,0 4 1,0-2 0,0 5-1,-2-2-42,-3-3 0,4-1 0,-4-4 0,4-1-150,1-2 1,0-5 0,0 2-259,0 0 112,-7-4-84,6-2 1,-5-10 110,6-8 0,0-4 0,0-8 0,0-1-159,0-2 1,1-1 0,4 3 0,4-2 99,4 2 0,-1-3 0,1 1 1,-3 2 41,1 2 1,10 2 0,-7 4 116,1 4 1,1 4-1,-2 1 1,0 1 77,0 4 1,-7-2 0,0 6 0,-3 2 17,1 2 0,0 1 0,-5 0 0,-2 0-27,-3 0 1,2 0-1,-6 0 1,-2-2-31,-1-2 0,-1 2 0,2-4 0,2 1-13,-2 0 1,-1-4-1,-2 3-42,0-2 1,6 0 0,2-3 91,-1 2-118,6 0 123,-5-5 1,10 1-1,3 2 1,2 2 289,6-2 1,-1 3-27,5-1-295,3 0 0,-5-1 0,6 1 0,1-2 0,-1-1-48,0-2 0,-4 0 1,4 0-1,2 0-56,2 0 0,-1-2 0,-3-2 0,-2-6-58,-1-2 0,-5 2 0,4 1 0,-3-2-6,-2-1 1,-2-2 0,-1 0 22,-2 0 1,-5 0-17,0 0 0,-8 0 0,-6 1 60,-2 4 1,-2 3 0,0 6 50,0 0 1,0 1 0,0 4 0,0 6 0,0 4 79,0 4 0,1 0 1,4-4-1,3 2 187,-1 2 1,6 1 0,-4-3-1,4 2 40,1-2 0,1-1 0,4-4 0,4-1-194,4-2 0,-4-1 1,0 2-1,2-4-265,2 0 0,1-4 0,0 2 0,0-2-157,0-2 1,0 0 0,0 0-1765,0 0 0,0-6 2056,0-4 0,0-2 0,0-2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33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224 253 7856,'0'-8'289,"-1"2"0,-4 6 0,-4 0-87,-4 0 0,4 0 0,-2 1 0,-3 4-52,-3 4 0,-2-1 1,5 3-1,0 3-21,0 3 0,0 3 0,0-3 0,2 2-34,3-2 0,-2-1 0,5-2 1,-1 0 6,1 0 1,1 0-1,5 0 128,0 0 1,2-2-268,3-2 1,2 0 0,7-5 1,0-2 0,2-7 0,1-6 0,2-2-14,-2-2 0,3 0 0,-1-2 0,-2-1-30,-2-2 1,-1 1-1,-1 2 110,-4-2 1,2 2 197,-6-3 3,-1 4 1,-4 8-98,0 7 0,0 7 0,0 8 0,0 2 42,0 2 0,0 4 0,0-2 0,0-1-93,0 0 0,0 3 0,2-4 0,1-2-183,2-1 1,-1-7 0,-2 0 0,1 2-565,2 2 0,1-5 0,-3-2-1720,2 0 1773,-1-4 1,-2 4 0,1-8 609,2-2 0,-1-4 0,-4-6 0</inkml:trace>
  <inkml:trace contextRef="#ctx0" brushRef="#br0" timeOffset="256">266 1 8128,'14'0'411,"0"6"1,0 3-1,2 5-69,3 5 1,-2 3 0,6 6 0,2 0 16,2 0 0,-1 6 0,-3 2 0,-4 1-37,-3 0 1,-2-4 0,-2 3 0,-1 0-176,-2-1 0,-6-2 0,2 3 0,-5-2-315,-5-3 1,-2-1 0,-7-2 0,0 0-358,0 0 1,-5-6 0,0-2 0,2-3-426,2-3 1,-4 1 949,0-10 0,1 0 0,4-5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45.49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41 7855,'0'-14'88,"0"4"0,1 3 220,4 0 1,-3 4-142,2 8-101,4 3 0,-6 6 1,2 1-1,-2 4 85,-2 4 0,4 4 0,1 1 0,-2 1-79,-1 4 1,-2 3 0,0 6 0,0 1-65,0 4 1,0-7 0,0 4 0,-2-4-200,-2-5 0,2-1 0,-4-5 0,1-4-402,0-3 1,1-3-156,4-5 1,1-6 747,4-4 0,9-15 0,8-4 0</inkml:trace>
  <inkml:trace contextRef="#ctx0" brushRef="#br0" timeOffset="311">267 335 7855,'-6'15'-73,"-4"2"1,-2 2 0,-1 0 164,4 1 1,-3-3-1,4 6 1,0 1 119,3-2 0,-1 2 0,2-5 0,0-2-96,3-1 0,7-7 1,3-1-1,4-2-146,1-3 1,5-1 0,1-2-1,0 0-49,0 0 0,0-6 0,-2-4 16,0-2 1,1 2 0,-5 0-1,0-4 1,-2-4 60,-2 1 1,-3 2 0,-3 1 0,0 0 35,-1 0 1,-3 1 0,-3 2-1,-3 2-50,-2-2 1,-1 0-1,-5 0 1,0 4-94,0 0 1,0 3 0,0 4-1,0 0-193,0 0 0,5 0 0,-1 0-934,-1 0 1236,-1 0 0,-2 6 0,0 2 0</inkml:trace>
  <inkml:trace contextRef="#ctx0" brushRef="#br0" timeOffset="683">547 419 7855,'0'14'-76,"0"0"1,0 0-1,0 0 1,-2 0 249,-2 0 1,2-5-1,-4 0 1,1 2 21,1 2 0,-1-4 6,5 0-94,-6-5 0,4-4 0,-3-10-136,4-2-16,1-2 1,5 0 0,-1 0 0,1 0 22,1 0 0,0 0 0,5 0 0,-1 0 32,0 0 0,3 4 0,1 3 0,0 0 36,0 4 1,0 2 0,0 1 0,0 0 19,0 0 0,-2 1 0,-1 4 0,-3 4 6,-2 4 0,4 1 0,-6 0 1,-1 0-72,-1 0 0,-2 0 0,0 0-210,0 0 1,0 0-536,0 0 0,0-5 5,0 0 1,1-5 737,4 0 0,3-2 0,6-2 0</inkml:trace>
  <inkml:trace contextRef="#ctx0" brushRef="#br0" timeOffset="1159">911 433 7203,'-2'-8'-8,"-1"5"358,-1 6 0,-7 3 0,3 5 0,-1-2-86,-1 2 1,6 2 0,-4 1-146,2 0 1,-4 0-1,6 0-19,0 0 1,4-5-43,5 0 1,3-5 0,6 0-50,0-2 1,0-2-1,0 0 1,0 0-46,0 0 0,0 0 0,-2-2 1,-1-1-2,-1-2 1,-1-5 0,5 0 75,0-2 1,-2-2-1,-1 0 30,-1 0 1,-7 4 613,1 1-156,-2 0-454,-2 1 0,-2 8 1,-1 9-1,-3 5 125,-2 5 1,4 1 0,-4 5 0,0-2-34,0 2 0,4 2 0,-4 1 0,0-2-139,0-2 1,5 0 0,-3-3 0,1-1 97,1 0 0,-6 3 0,4-4-237,-2-2 0,4-1 1,-4-2-1,0 0 1,0-2 9,-3-2 0,4 0 1,-1-3-1,0-1-379,0 0 1,-1-1-1,-5-5 1,0-2-89,0-2 0,5-4 1,-1-6-1,-1-2-1378,-1-2 1948,-2 2 0,6-10 0,2 4 0</inkml:trace>
  <inkml:trace contextRef="#ctx0" brushRef="#br0" timeOffset="1867">1079 447 7855,'14'8'69,"-2"-2"0,-1-2 0,-1 1 231,1-2 0,-4-1 0,3-2 0,1 0 34,1 0 0,7 0 1,-1 0-292,-1 0 1,-1-2-1,-2-1 1,-2-3-151,-2-2 1,1 3 0,-5-4 2,2-2 1,-5 3-1,1-1 84,-2-2 0,-4 3 0,-2 1 56,-6 0 0,-2 3 0,-2 4 1,0 0 28,0 0 0,0 1 0,0 4 0,0 4 47,0 4 0,5 1 0,-1 0 0,1 0 37,1 0 0,0 0 0,5 0-118,-1 0 0,-1 0 0,5 0 0,2-2-27,2-2 1,4 0 0,6-3-137,0 0 0,5-3 0,-1 0 1,-1-2-328,-1-2 0,-2 0 0,0-2 1,-2-2 14,-2-6 0,2-2 1,-2-1-1,2 2 174,2 2 1,0 0-1,-2-5 1,-1 0 269,-1 0 0,-3 0 0,4 1 0,-1 4-39,-7-3 1,5 8 203,-4-5 1,-2 8 142,2 1 0,-2 6 1,-2 8-42,0 0 0,-2 0 1,-1 0-1,-1 0-12,1 0 0,1 0 1,0-2-1,-1-1-73,-1-2 1,-1-4-237,5 4 26,0-5 128,0 2 0,0-8-76,0-2 0,0-4 0,0-6-92,0 0 0,5 0 0,1 0 0,0 0 120,0 0 1,5 1 0,-3 2 0,1 2 106,1-2 1,-3 3 0,4 1-1,-1-1-44,1 0 0,1 3 0,2-2 1,0 0 51,0 4 1,0-3 0,0 0-257,0-2 1,0 5-1,0-2-595,0 4 1,0 1-335,0 0 0,-5 0 1018,1 0 0,-7 0 0,3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53.8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85 127 7583,'8'0'-960,"-1"-5"1010,-2 0 98,-3 1 29,4 4-84,-6 0 1,1 0 27,4 0 1,-3-2 104,2-2-59,-2 2 0,-2-6 190,0 4-153,0 2 1,0-10-65,0 2 1,-2 4 0,-1 0-26,-1 0 1,-6 2-1,4-3-10,-2 0 1,4 1-110,-6 2 0,7 0 1,-3-3-187,0 0 5,4 3 1,-9 5 0,5 4-278,-2 4 1,0-1 461,-1 1 0,-3 1 0,4 4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04.67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309 155 7968,'-10'0'499,"1"0"1,0 0 0,-5 0 0,0 1-110,0 4 0,0-2 0,1 6-198,4 2 1,-4-3 0,4 1-1,-3 2-119,-2 2 0,4-4 0,3 0-99,0 2 0,3 2 0,4 1 0,0 0-142,0 0 0,1 0 0,4 0 0,4 0 22,4 0 1,1 0 0,0 0 0,0 0 6,0 0 0,-2 0 0,-1-2 0,-3-1 39,-2-2 1,0 1 0,-3 4 33,2 0 0,-2 0 0,-6 0 237,-2 0 1,-6-5 0,2-1-1,-2 0-158,2-1 1,-4-2-1,4 3 1,-3-2-125,-2-3 1,-5-1-1,0-2 1,2 0-318,2 0 0,1-2 1,0-2-234,0-6 0,1-2 1,2-1 660,2 4 0,6-10 0,-10 10 0,6-11 0</inkml:trace>
  <inkml:trace contextRef="#ctx0" brushRef="#br0" timeOffset="283">421 1 7828,'-2'14'11,"-3"0"1,2 0 0,-4 1-1,0 4 534,4 4 0,-3 4 0,1 2 0,2 2-292,2 2 0,1 0 0,0-5 0,0 0-210,0 0 1,0-2-1,0-1 1,0-3-169,0-2 1,0-1 0,0-5 0,0 0-970,0 0-1296,0 0 2390,0-6 0,6-2 0,2-6 0</inkml:trace>
  <inkml:trace contextRef="#ctx0" brushRef="#br0" timeOffset="600">519 309 7828,'-5'9'0,"-1"0"0,0 2 116,-1 2 1,-2 1-1,4 0 1,1 0 312,-2 0 1,4 0 0,-3 0 0,4 0-292,1 0 1,1-5 0,4 0 0,4 1-166,4-2 0,1-2 1,1-6-1,2 0 25,2 0 1,4 0 0,-4 0 0,0 0-306,1 0 0,-4-2 0,1-2 0,-5-4 166,-3 0 1,-5-4-1,2 4 1,-2-2 258,1 1 1,-2 0-115,-7-5 0,0 0 1,-5 1-1,-2 2 1,-1 2-110,-2-2 1,0 3-1,-2 1 1,-1 0-115,-2 4 1,1 0 0,4 0-378,0-2 0,0 1 596,0 4 0,0 0 0,0 0 0</inkml:trace>
  <inkml:trace contextRef="#ctx0" brushRef="#br0" timeOffset="1042">757 337 7882,'0'14'77,"0"0"1,0 0 0,0 0 116,0 0 1,1-2-1,2-1 16,2-2 0,1-5 0,-1 0-430,4-2 0,4-2 1,1 0-17,0 0 1,0-2 0,0-1 55,0-2 0,0-4 0,-2 3-116,-2-2 324,2 5 257,-4-3 1,0 12 0,-4 3-178,-2 4 1,-2-4 0,1-1-1,2 0-97,2-1 0,0-2 0,-4 3-109,4-2 1,3-1 0,6-5 61,0 0 1,0-2 0,0-2 30,0-6 0,0 2 1,-2-1-1,-1 0 37,-2 1 1,-1-4 0,3 4 53,-2 0-134,-5-4 1,3 8-1,-4-5-235,2-2 0,0-1-125,-5-2 1,-5 4 407,0 1 0,-5 0 0,2-5 0</inkml:trace>
  <inkml:trace contextRef="#ctx0" brushRef="#br0" timeOffset="1430">1317 365 7799,'0'-14'-73,"0"0"1,-2 4 0,-2 3 342,-6 0 0,2 3 0,-1 4 0,-2 0 10,-1 0 0,2 0 0,1 0 9,-2 0 1,-1 4-1,-1 3-51,4 0 1,-2 3 0,6 4-135,2 0 1,2 0-1,1 0 1,0 0-155,0 0 1,4 0-1,3 0 1,0-2-283,4-2 1,-3 0 0,1-5 0,2 0 102,2 1 0,-4-4 0,0 2 0,2-2-799,2-2 1,1-2 1027,0-2 0,0-4 0,0-6 0</inkml:trace>
  <inkml:trace contextRef="#ctx0" brushRef="#br0" timeOffset="1767">1513 379 7427,'-5'14'0,"-1"1"-19,-2 4 0,5-3 0,-3 1 0,1-5 1058,1-3 1,-1-4-822,5 4-382,0-5-35,0 2 166,0-6 1,0-2 0,0-2 18,0-6 0,0-2 0,0-2 1,1 0 70,4 0 0,-2 0 0,7 0 0,0 0-20,3 0 1,1 0-1,0 1 1,0 2-56,0 2 1,0 1 0,0-3-50,0 2 1,0 6-1,0-2-200,0 4 0,-5 1-615,1 0 0,-6 0 882,6 0 0,-7 0 0,3 0 0</inkml:trace>
  <inkml:trace contextRef="#ctx0" brushRef="#br0" timeOffset="2174">1079 463 7882,'9'0'0,"0"0"-389,2 0 0,-3 0 0,1-2 317,2-2 1,-3 2-1,1-3-252,2 4 1,-3-1 323,1-2 0,-5 2 0,2-4 0</inkml:trace>
  <inkml:trace contextRef="#ctx0" brushRef="#br0" timeOffset="2838">1177 477 7303,'8'0'184,"4"-6"0,-9 4-816,6-3 644,-5 4 49,8 1 0,-9-2 18,6-2 0,-4 2 101,4-3 1,1 2-108,4-1 1,0 2 0,-2-4 17,-2 0 1,2 4 65,-3-3 137,-2 4 84,-1 1-351,-6 0-668,0 0-118,0-6 759,-6 4 0,4-10 0,-4 4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00.20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0 197 6941,'10'0'-280,"-1"0"1,-6-2 0,3-1 704,1-2 28,-6 1-64,5 4-258,-6 0 96,0 0-321,0 6-205,0-5-266,0 6-41,0-7 606,0 0 0,7 0 0,0 0 0</inkml:trace>
  <inkml:trace contextRef="#ctx0" brushRef="#br0" timeOffset="413">98 127 7872,'-1'15'259,"-2"2"1,-2 4-217,2 0 1,1 3 0,2 4-1,0 0 28,0 0 0,0 0 0,0 0 0,0 0-56,0 0 1,2-2 0,1-1-1,2-2-49,-2 2 1,-2-4-1,-1-3 1,0-2-421,0-2 1,0 0-1,0 0-192,0 0 0,-1-2 646,-4-2 0,2-4 0,-5-8 0,2-2 0,-5-4 0,3-6 0</inkml:trace>
  <inkml:trace contextRef="#ctx0" brushRef="#br0" timeOffset="1559">14 435 7598,'14'0'0,"0"0"-362,0 0 1,0 0-1,0 0 665,0 0 0,5-5 0,0 0 0,-2 2-238,-2 2 1,-1 1-1,0 0 1,0 0 33,0 0 0,0 0 1,0 0-1,0 1 5,0 4 0,-4-2 0,-3 6 0,1 2-18,0 2 0,-5 1 0,2 0 0,-4 0 5,-1 0 0,0-5 0,0 0 0,0 2-153,0 2 1,0-4 84,0 0 1,0-4 101,0 4-138,0-5 0,0 0 0,0-8-7,0-6 0,0 2 1,0-1-1,0-2 4,0-1 0,0-2 0,0 0 1,0 0-21,0 0 1,5 4-1,1 1-2,2-2 1,1-1-1,5-1 32,0 4 0,-4-2 0,-1 6-22,2 2 1,1-3-155,2 1 1,0 1 0,0 4-68,0 0 1,0 0 0,0 0-171,0 0 0,0 4 0,0 1 419,0-2 0,0-1 0,0-2 0,0 0 0,0-5 0,0 0 0,0 2 0,0 2 0,-4-1 0,-1-1 0,2-2 0,1 2 0,-2 2 0,-1 1-302,-6 0 1,3 1 624,-6 4 0,-6-4 1,-3 6-1,-4-3-88,-1 1 0,0 4 0,0-2 0,0 0 179,0 4 1,0-3 0,0 1 0,0 2-219,0 2 0,5-4 0,1 0 0,1 1-101,-1-2 0,3 2 1,-3-3-152,2 0 0,3-3-26,8 0 1,2-2 0,7-2-8,0 0 0,0 0 0,2 0 0,1-2-51,2-2 1,-1 0 0,-4-5-1,0 0 51,0 1 1,-1-4 0,-2 4 0,-3-2 70,-2 1 1,3 4-1,-3-4 92,2-2 799,-5 5-734,3 0 0,-6 12 0,0 3 0,0 4 13,0 1 1,0 1-1,0 2 1,0 2-18,0-2 1,0-1-1,0-2-168,0 0 1,0 0 0,2-2-265,3-2 0,1-3 0,5-4-283,-2 2 1,-4 0 0,3-7-198,-2-2 1,3 0-7,-4-5 659,-1 0 1,1-5 0,1 0-1,1 0 1,0 0 123,1 0 0,-5-5 0,3 0 0,-1 2 0,0 2 0,1 2 0,-3 2 0,2 2 0,-2-2 0,5 5 0,-5 0 255,6 6 0,-6 1 0,2 4 133,-4 4 1,-1 4-1,0 1 1,0 0 4,0 0 1,0 0 0,2-2-45,3-2-298,-4 2 1,7-6-1,-3 5 3,4-2 0,-1-5 0,1 0-83,2-2 1,1-2 0,2-2-52,0-2 0,-4 0 0,-2-5 0,-1-2-86,1-1 0,-3 2 1,3 1-232,-2-2 1,0 0 0,-3 0-178,2 2 0,-1 0 27,-4-5 1,0 4 546,0 1 0,0 4 0,-1-2 0,-4 0 0,4-4 0,-6 4 0</inkml:trace>
  <inkml:trace contextRef="#ctx0" brushRef="#br0" timeOffset="1947">1162 435 7777,'14'9'0,"0"-1"8,0-2 1,0-1-1,0-5 1,0-2-53,0-3 1,0 4 0,-1-5 0,-2 1 89,-2 0 0,-1-6 1,3 4 43,-2-1 0,-6 0 337,2 3-335,-4-2 0,-2-6 0,-4 4 0,-4 3 6,-4-1 0,4 6 1,0-4-1,-2 4 2,-2 1 1,4 1-1,0 2 1,-1 4-2,3 0 1,-6-2 0,5 4 0,-1 2 48,0 2 0,1 1 1,-3 0-28,2 0 1,6 0-255,-2 0 18,3-6 1,4 4-1,3-3 3,4 4 0,3-4 0,2 0 0,0 1-131,0-2 1,5 4 0,0-4 0,-1 1-237,3 0 1,-6-5-1,4 0 1,-3-2 478,-2-2 0,4 0 0,1 0 0,-2 0 0,-1-13 0,-2-2 0</inkml:trace>
  <inkml:trace contextRef="#ctx0" brushRef="#br0" timeOffset="2226">1527 15 7804,'0'-7'72,"0"7"231,0 8 1,0 5 0,0 2 0,0 5-50,0 8 1,0 2 0,0 7 0,0 2 52,0 2 0,0 1 1,0 0-181,0 0 1,0-2 0,0-3 0,0-4 0,0-3-301,0-2 1,0-2 0,1-1-777,4-2 0,-4-5-31,4 0 0,-2-8 406,2-6 0,-4-8 574,4-6 0,3-15 0,0-4 0</inkml:trace>
  <inkml:trace contextRef="#ctx0" brushRef="#br0" timeOffset="2467">1667 1 7804,'0'14'0,"0"-5"0,0 2 0,0 3 0,0 5 237,0 2 0,0 7 0,0 7 1,0-1 156,0 0 1,4 5 0,2-2-1,1 2-268,-1-2 0,0-2 0,-3-7 1,2-2-339,-2-2 0,3 0 0,-1-5 0,-2-2-764,-1-1 1,-2-2 22,0 0 103,0-6 850,0-2 0,0-6 0</inkml:trace>
  <inkml:trace contextRef="#ctx0" brushRef="#br0" timeOffset="2664">1849 407 7826,'0'14'0,"0"0"0,0 0 140,0 0 1,0 0-1,0 0 1,0 0 39,0 0 1,0 0-1,0 0-316,0 0-516,0-6 0,-2-2 1,-1-8 341,-2-2 0,1-4 0,4-6 310,0 0 0,0 0 0,0 0 0</inkml:trace>
  <inkml:trace contextRef="#ctx0" brushRef="#br0" timeOffset="2805">1793 211 7804,'7'-7'-366,"1"6"-66,-3-4 1,-4 5-124,4 5 555,-3-4 0,-2 12 0,0-5 0</inkml:trace>
  <inkml:trace contextRef="#ctx0" brushRef="#br0" timeOffset="3222">1989 519 7804,'-8'9'-168,"3"0"1,2-5 186,-2 0 301,-2-2 0,-1-4-250,3-2 0,5-4 0,3-6 0,3 1-49,2 4 0,-3-3 0,3 2 1,-1-1-48,1 2 1,-3-2 0,3 5 0,-1 0 35,1-1 1,2-2 133,4 4 0,0 1 0,0 4 0,-2 6 0,-1 3-58,-2 4 0,-4 1 0,3 0 0,-2 0-6,-3 0 0,0 0 0,0 0-95,2 0 0,0 0 1,-4-2-463,4-2 1,-4-3-1297,4-2 719,-3 3 1054,-2 0 0,1-2 0,4-6 0,3-6 0,6-2 0</inkml:trace>
  <inkml:trace contextRef="#ctx0" brushRef="#br0" timeOffset="3739">2409 421 7545,'-13'1'-447,"4"4"0,-4-2 1,4 5 916,-3-2 1,1 3-1,-2-2 1,-2 0-189,-1 4 0,5-3 0,2 1 1,0 2-112,1 2 0,-3-4 0,6 0-185,2 2 0,2-3 0,1 1-21,0 2 1,4 2-1,2 1 1,2 0-23,3 0 1,-3 0-1,1-2 1,2-1-37,2-2 1,1-5-1,0 0-88,0-2 1,0-2 0,0 0 104,0 0 0,-5-5 1,-1-1-1,0-2 95,-1-3 1,-2-1 0,3-2 0,-2 0 46,-3 0 0,-1 0 1,-2 0-1,0 0 230,0 0 1,1 0 661,4 0-604,-4 6 1,6 3 0,-9 10-177,-3 4 0,4 4 1,-4 1-1,4 1-4,1 4 1,0-2 0,-2 6 0,-1 2-10,-2 2 0,1 5 0,2 3 0,-1-1-27,-2 0 0,-1-1 0,3-5 0,-3 0-241,-2 0 0,3-2 0,-4-2 0,0-4-68,1 0 1,-5-4-1,4 1 1,-3-5-265,-2-3 0,-5-4 1,0 3-1,1-2-384,-3-3 1,4-3 0,-6-4-1,0-6-777,1-2 1596,2-8 0,-1-2 0,0-6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7:57.9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182 337 7332,'0'-10'-88,"0"1"659,0 6-443,0-3 53,0 6 23,0-7-69,-6 6 34,4-5-33,-4 6-35,0 0 1,3 0-58,-7 0-68,1 0 176,1 0-31,-4 0 4,4 6-100,-6-5 0,2 12 0,1-5 0,1 1 47,0 0 0,2-1 0,-2 3 0,1-2-6,1 2 1,1 0-1,3 0 1,0-2-8,1 2 1,1-3 47,2 1 1,2-1-111,2 2 1,-1-4 0,7-6 0,1 0-18,1 0 0,-3-2 0,1-1 0,1-3-28,1-2 1,1 3 0,-3-4 15,0-2 0,-2-1 0,2-1 0,-2 2 38,-2 2 0,-1 4 1,-3-2-1,1-1 75,1 0 0,1 3 37,-5-4-119,0 6 1,0-2 55,0 10 0,0-2 0,0 6 0,0 2-25,0 2 0,0 1 0,2 0 0,1 0 107,1 0 1,1 0-1,-3 0 1,1 0-110,1 0 1,3-5 0,-4 0 0,3 1-183,2-2 0,-5-1 1,3-4-1,-1 4-199,-1 0 0,3-3 1,-4 2-191,1 0 0,3-4 1,-3 2 145,6-2 0,-3-4 0,3-1 1,-1-3 396,-1-2 0,4-1 0,-2-5 0,2-6 0,2-2 0</inkml:trace>
  <inkml:trace contextRef="#ctx0" brushRef="#br0" timeOffset="313">476 309 7687,'-12'1'288,"1"4"-121,1 4 1,6-1 0,-4 1 0,0 1 27,0-2 1,5 4 0,-1-3-62,2 4 1,2 1-1,2 0-105,2 0 1,-1-2-1,7-1 1,1-2-10,1 2 0,2-3 1,0 0-1,0 0 15,0-1 1,0 1 0,-1 3 0,-3-2 0,0 2 1,-7-3-1,3 1 59,0 2 0,-4 2-99,3 1 1,-10 0 0,-4-2-32,-4-2 0,4 0 1,-1-3-147,0 0 0,-3-3 1,-1 0-109,0-2 1,5-2-1,-1-2-1715,0-2 2004,3-4 0,-5-6 0,4 0 0</inkml:trace>
  <inkml:trace contextRef="#ctx0" brushRef="#br0" timeOffset="688">980 379 7462,'6'14'-62,"-4"0"0,3 0 0,-2 0 370,1 0 1,-2 0 0,3 0 0,-2 0-203,1 0 0,-2 0-258,3 0 1,-4 0 68,-1 0 0,2-5-956,2 0 1039,-2-5 0,4-4 0,-6-8 0</inkml:trace>
  <inkml:trace contextRef="#ctx0" brushRef="#br0" timeOffset="882">952 211 7753,'-8'-7'556,"2"6"-565,6-12 1,2 12-749,2-4 0,0 4-41,5 1 798,-6-7 0,9 6 0,-4-5 0</inkml:trace>
  <inkml:trace contextRef="#ctx0" brushRef="#br0" timeOffset="1155">1232 1 7503,'0'14'196,"0"0"1,0 0 0,0 1 170,0 4 1,0-2 0,0 6 0,0 2-191,0 2 1,5 1 0,0-2 0,-2-1-278,-2-2 1,4-4 0,0 3 0,-2-2-368,-2-3 1,-1-1 0,0-2-357,0 0 1,0-5 357,0 0 0,-1-5 465,-4 0 0,2-2 0,-6-2 0,-1-6 0,-4-2 0</inkml:trace>
  <inkml:trace contextRef="#ctx0" brushRef="#br0" timeOffset="1572">1204 309 7679,'10'-5'-39,"-1"0"0,0-4 1,5 4-1,0 1 152,0-3 0,0 4 1,2-4-1,1-1-11,2 0 0,-1 5 1,-2-3-1,1 1-202,2 0 1,-1-1 0,-4 3 0,0-2 210,0 2 1,-4 2-1,-1 1 249,2 0-130,-5 0-138,0 0 0,-6 1 1,-1 4 4,-4 4 0,2-1 0,-5 1-108,2 2 0,1-3 0,4 0 1,-2 0 2,-2-1 0,0-2 0,5 4-12,0 2 0,0-3 1,2 0-1,1 0 36,2-1 0,1 3 0,-2 4 39,6 0 0,2 0 0,2 0-20,0 0 1,-4-2 0,-3-1 0,1-2-2,0 2 0,-5-3 0,2 1 35,-4 2 0,-1 2 1,0 1-142,0 0 0,-1-6 1,-4-2-203,-4 0 0,1-4 0,-1 2 0,-2-2-305,-2-2 1,-1 0-1,2-2 579,2-2 0,-8-4 0,2-6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09.19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 43 7954,'9'0'184,"0"0"1,-4 0 0,4 0 7,2 0 1,-3 0-445,1 0 156,1 0 1,-1 0 0,0 1 96,2 4 1,-3-3-1,0 4 1,0-2 49,-1 1 0,-2 1 1,4-3 26,2 2 1,-3 1 0,1-3-153,2 2 1,2 0 7,1-5 1,-5 0-1,-1 1 1,0 2 21,-1 2 1,-2 0 26,4-5 18,-5 0-4,2 0 36,-6 0 1,-2 0 33,-2 0 1,-4-5-30,-6 0 0,0 1 0,0 4-134,0 0 1,4 0 0,1-2-202,-2-2 1,-1 2 0,-2-3-356,0 4 652,0-5 0,0 4 0,0-4 0</inkml:trace>
  <inkml:trace contextRef="#ctx0" brushRef="#br0" timeOffset="1441">57 71 7471,'-8'0'-9,"2"0"0,7 0 167,4 0 98,-3 0 61,4 0-109,-6 0-73,0 0 1,-2-5-89,-2 0 1,0-4-21,-5 4 1,6-5 93,-2 0-348,4 4 1,1-2-35,0 4 0,-2 2-783,-2-3 1044,2 4 0,-10 1 0,4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4:27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9 197 8235,'-5'4'177,"1"1"1,4 4 0,0 0-84,0 0 1,0 1 0,0 1 0,0 2-100,0 0 0,3-1 0,0 2 1,-1 0 1,-1 0 1,-1-2 0,0 2 0,0-1-33,0-2 0,1-1 1,1-1-206,1 0 0,0 0 0,-2-1-431,2-2 1,-1-2-343,4-4 1013,-4 0 0,6 0 0,-3 0 0</inkml:trace>
  <inkml:trace contextRef="#ctx0" brushRef="#br0" timeOffset="512">0 215 7987,'0'-6'107,"1"0"1,2-1-1,3 0 185,2 1 0,1-1-148,0 4 0,1 0 0,1 3-53,1 0 1,1 0-1,-2 0 1,1 1 61,-1 2 0,-1-1 0,-1 4-281,0 1 1,-4 1 0,-2 1 0,-2 0-6,-1 0 0,0 0 0,-1 0 119,-2 0 1,-2 0 0,-4 0-45,0-1 1,3 0 0,1-1-44,1-1 0,1-3-26,3 3 0,0-3 92,0 3 0,0-3 69,0 3 0,4 0 1,2 2 95,2-2 0,1 2 0,0-2 1,0 1-67,0-1 1,-3 2-1,-1-2 1,1 2-30,-1 1 1,2 0-1,-4 0 0,-1 0 1,-1 0 0,-1-1-14,0 1 1,-1 0-1,-2 0-7,-3 0 1,1-3 0,-1-1 0,0-1-32,-2-2 1,-1 2 0,0-1-1,0-1-93,0-1 0,0-1 0,0 0-61,0 0 0,1-1 1,1-2-204,1-3 1,4-2 0,-1-1-17,2 0 1,1 3 0,0 0 388,0-1 0,0-1 0,0 0 0</inkml:trace>
  <inkml:trace contextRef="#ctx0" brushRef="#br0" timeOffset="901">287 367 8182,'-1'6'362,"-2"0"0,1 0 1,-3 3-367,1 0 0,1 0 1,3 0-109,0 0 1,0 0-1,1-1 131,2 1 0,2-4 1,4-1-1,0-1 42,0 0 0,0 0 0,0-3 0,0 0 20,0 0 0,-1 0 0,1-1 0,0-1-15,0-1 1,-3-4 0,-1 1-74,-1-2 0,-1 3 0,-3-1 0,0-1 4,0-1 0,-1-1 1,-2 0-44,-3 0 0,-2 3 0,-1 0 0,0 0 8,0 1 1,1-2 0,-1 4-1,0 0-74,0-1 1,0 3-282,0-2 0,3-1-706,0 1-152,4 0 1251,2 3 0,5 4 0,4 1 0</inkml:trace>
  <inkml:trace contextRef="#ctx0" brushRef="#br0" timeOffset="1312">484 331 7952,'-3'6'0,"-1"0"0,0 1 276,0 1 1,1 1 168,3 0 0,0 0 1,0 0-1,0 0-386,0 0 0,3-3 0,1-1 0,1 0-122,2 0 0,1-3 1,1 1-1,0-2 72,0-1 0,-1 0 1,1 0-1,0 0-64,0 0 0,0-1 1,-1-2-1,-1-2-88,-1 0 1,0-3-1,2 2 136,-2-2 0,1 2 0,-3 0 53,1-1 0,-2 0 0,2 0-24,-1 1 25,-1 4 6,-3-2 0,0 11 158,0 2 1,0 2-1,0-2 1,0 0-159,0 0 0,0-3 0,0 0 1,1 0-52,2-1 0,-1 0 0,4-3-385,1 0 0,1 4 0,1-3-274,0-1 0,0-1 1,-1-1-1,1 0 657,0 0 0,4-4 0,1-1 0</inkml:trace>
  <inkml:trace contextRef="#ctx0" brushRef="#br0" timeOffset="1659">824 367 8036,'-6'3'0,"1"1"263,1 1 1,-3-2 0,1 3 156,-2 1 0,0 1-218,2 1-559,2 0 260,4-4 1,0-2-8,0-6 1,3-2 0,1-4 75,1 0 1,1 0 0,3 0-11,0 0 1,-1 0 0,-1 1 0,-1 1 9,1 1 0,1 4 0,1-1 38,0 2 1,-3 1 0,-1 0-5,2 0 0,-2 4 1,0 2 43,-1 2 0,-1 1 0,-3 0 1,0 0-35,0 0 0,0-3 1,0 0-541,0 1 1,0 1-1028,0 1 1551,0-4 0,0 3 0,0-4 0</inkml:trace>
  <inkml:trace contextRef="#ctx0" brushRef="#br0" timeOffset="2226">1119 349 7987,'-9'0'31,"0"0"1,0 0 0,0 1 134,0 2 1,0-1-1,0 3 1,1 0-213,2 0 0,-1 1 0,2 3 0,-1 0 18,0 0 1,3 0 0,-2 0 23,1 0 0,1 0 46,3-1 0,1 0 0,2-2 214,3-3 1,2-2-1,1-1-24,0 0 1,-1-3 0,0-1 0,-1-1-121,-1-2 0,-3 3 0,2-2 0,0-1-139,0-1 0,-3-1 0,2 0 0,-1 0-48,0 0 0,3 0 1,-2-1-1,0-1-32,0-1 1,2-4-1,-3 1 1,-1-2 105,-1-1 0,-1 1 0,0-1 0,0 0 65,0 0 0,0-3 0,-1 0 1,-1 1 71,-1 1 0,0 5 1,3 2 623,0 3-673,0 4 1,0 2-1,0 7 1,0 4 71,0 2 1,0 6-1,1-1 1,1 2 60,1 1 1,1 1-1,-2 1 1,2 1-8,1-1 1,-3 1 0,1 0 0,-1-2-87,1-3 1,-2 1 0,2-3 0,-1 0-240,1-2 0,-2-2 1,3-1-1,-1 0-378,0 0 0,3 0 1,-2-1 67,1-3 1,-2 2-1,3-3-1180,1 1 1,-2-3 1601,1 1 0,-1-2 0,4-1 0</inkml:trace>
  <inkml:trace contextRef="#ctx0" brushRef="#br0" timeOffset="3150">1459 304 7861,'-6'0'341,"0"0"0,3 0 1,-3 0-142,-1 0 1,2 0 0,-1 0-225,-1 0 0,2 3 1,0 1-286,1 1 1,-2-2 330,3 3 0,1-3 1,2 3 159,0 1 1,3-2-1,3 1-85,2 1 0,1-2 0,0 0 0,-1 0 53,-2 0 1,2 1 0,-2 3-75,2 0 1,-2 0 0,-1 0-54,-1 0 0,-1 0 0,-3-1 49,0 1 1,0-3 0,0 0-36,0 1 1,-1-3 0,-2 0-49,-3 0 0,-2-2 0,-1 3-125,0-1 0,0-1 1,0-3-1,0 0-391,0 0 0,3 0 1,0 0-535,0 0-421,-2 0 1482,3-4 0,-3-1 0,3-4 0</inkml:trace>
  <inkml:trace contextRef="#ctx0" brushRef="#br0" timeOffset="3967">1790 367 8526,'0'-5'584,"3"5"1,0 6-415,-1 2 1,-1 4-1,-1 0 1,0 0-41,0 1 1,0-2 0,0 2 0,0 0-343,0-2 1,0-1 0,-1-1-688,-2 0 1,2-3-198,-2 0 1096,2-4 0,-3 2 0,-1-4 0</inkml:trace>
  <inkml:trace contextRef="#ctx0" brushRef="#br0" timeOffset="4183">1745 206 8588,'9'1'-418,"0"2"1,0 1 0,-1 3 417,-2-1 0,2 0 0,-3 3 0</inkml:trace>
  <inkml:trace contextRef="#ctx0" brushRef="#br0" timeOffset="4551">1978 403 7873,'9'-1'215,"0"-2"0,0 1 1,0-4 33,0-1 0,0 2-376,0-1 69,0 0 0,-4 0 23,-2 0 0,-2 0 105,-1-3 1,-4 4 0,-2 2 0,-2 2 68,-1 1 1,0 0 0,0 0 34,0 0 0,0 3 1,0 1-1,0 1 0,0 2 153,0 1 1,0 1 0,0 0 0,1 0-80,2 0 1,2-3-1,4 0 1,0 1-109,0 1 1,0 1 0,0 0 0,1-1-82,2 1 0,2-3 1,4 0-1,1 0-151,2-1 1,-2 0 0,2-3 0,-1 1-397,1-1 0,-2 0 0,3 0 1,-1 1-696,0-1 1183,0-1 0,1-1 0,0 0 0</inkml:trace>
  <inkml:trace contextRef="#ctx0" brushRef="#br0" timeOffset="5417">2354 90 8062,'-4'-5'649,"3"5"1,-2 6-471,2 1 1,1 2 0,0 0-1,0 1 49,0 2 0,0-2-217,0 2 1,1-2 0,1-1-1,2-1-13,1-2 1,1 1-1,3-3 0,0 1 0,0-3 0,0 1 0,0-2 60,0-1 1,0-3 0,-1-1-98,1-1 0,0-1 0,-1-3 1,-1 0-74,-1 0 0,-4 3 1,2 0-1,-1-1 102,0-1 0,1-1 1,-2 0 135,1 0 0,0 0 106,-3 0-122,0 5 1,0 1 0,0 6 157,0 2 1,-1 6-1,-1 1 0,-1-1 0,0 2 0,3-1 0,0 0 0,1 0-195,2 0 0,-2-3 0,3-3 0,-1 1-51,0 1 1,3-2-1,-2-1-1032,1-1 0,-2-1 0,3-3-1476,1 0 2486,-3 0 0,4-4 0,-3-1 0</inkml:trace>
  <inkml:trace contextRef="#ctx0" brushRef="#br0" timeOffset="6079">2604 90 7870,'0'8'309,"0"1"0,0 1 0,0 1 188,0 1 0,0 1 0,1-2-354,2 1 1,-2 0 0,2-3-337,-2 0 0,-1 0-107,0 0 1,-1-4 0,-2-2 25,-3-2 1,2-1 221,-2 0 1,4-1-1,-1-2 1,2-3 54,1-2 1,0-1 0,0 0-1,1 0-70,2 0 0,-2-1 1,2-1-1,-2-2 46,-1-1 1,0 2-1,1-3 1,1 1 25,1 0 1,-1-2 0,-2 4-1,0 1 121,0 1 0,3 4 0,1 1 0,0 0 27,0 0 0,3 3 1,-1-1-17,2 2 1,1 1 0,0 0 0,0 0-63,0 0 1,-3 1-1,0 1 1,1 2-3,1 1 1,1 0 0,-1 2 2,-2-1 1,1 0 0,-4 3-22,-1 0 0,-1-3 0,-2 0-52,-2 1 1,1 0 0,-4 0 0,-1-2-7,-1-1 1,-1 1-1,0-2 1,0 0-304,0 1 0,0-2-341,0 4 326,0-4 98,4 2 1,2-3 138,6 2 0,-1-1 0,4 3 0,1 0 142,1 0 0,0 1 0,-1 3 0,-1 0 363,1 0 0,0 0 0,0 0 195,-1 0-448,-4 0 0,3 0 1,-3 1 18,1 2 0,0-2 1,-4 2-140,-2-3 0,-2 0 1,-4-1-365,0-2 1,0 1 0,0-4 0,0 0-257,0 1 1,0-3 0,-1 2 0,-1-2 571,-1-1 0,0 0 0,3 0 0</inkml:trace>
  <inkml:trace contextRef="#ctx0" brushRef="#br0" timeOffset="6410">2220 447 7846,'13'-4'168,"-1"-1"1,5 3-1,5-1 696,3 1 0,6-2 0,2 1 1,2 1-570,0 1 1,1-2 0,0 0 0,0 0-247,0-1 0,-6 3 1,-3-2-1,-5 2 76,-3 1 0,-2 0 0,-2 0-3125,-3 0 2235,-6 0 1,-6 3-1,-6 1 765,-2 1 0,-1 1 0,0 3 0</inkml:trace>
  <inkml:trace contextRef="#ctx0" brushRef="#br0" timeOffset="6801">2390 564 7915,'0'9'260,"0"0"0,0 0-17,0 0 0,-3 0 1,-1-1-1,0 2-306,0 2 1,0-2 0,2 2-1,-2-3 121,-1-3 0,3 2 0,-2-2 519,0 2-233,3-3 1,-2 0 0,6-3 46,3 1 0,2 0 0,2-3 0,1 0-128,1 0 0,1 0 1,-1 0-1,2 0-105,3 0 0,-2-3 0,0 0 0,0 1-440,-1 1 0,2 0 1,-4-1-1,-1-1-489,-1 1 0,-4 1-158,0 1 1,-1-1 142,1-2 786,-2 2 0,-8-3 0,-1 4 0</inkml:trace>
  <inkml:trace contextRef="#ctx0" brushRef="#br0" timeOffset="7054">2631 537 7841,'-1'9'0,"-1"1"0,-1 1 530,1 1 0,1 4 1,1-2-1,0 0-95,0 1 0,0-1 0,0 1 0,0-2-852,0 0 1,0-3 0,0 2 226,0-2 0,-1-4-2783,-2 0 2973,2-4 0,-7 2 0,3-4 0</inkml:trace>
  <inkml:trace contextRef="#ctx0" brushRef="#br0" timeOffset="7562">2658 537 7727,'9'-9'-172,"0"3"0,0 1 959,0 1-555,0 1 0,1 0 0,1 0 1,2 1-33,1 1 0,-3 1 0,2 0 0,-2 0 50,1 0 0,0 0 0,-3 0 22,0 0 1,0 0-168,0 0 1,-4 1-1,-2 2-29,-2 3 1,-2-1 0,-2 0 0,-2 0-55,0 0 0,-3 0 1,2 2-1,-2-1 14,-1 1 1,-1 1-1,-1 0 1,-1-1-276,2-1 0,0-1 1,2 2-1,1-1-39,1 1 1,4-2 0,-2-1 97,0 0 256,3 3 1,-2-3-1,6 3 39,3-1 1,2-3 0,1 2-1,0 0 184,0 0 0,0-2 0,-1 2-99,1-1 0,0 2 0,0-2 54,0 1 0,-1 1 0,-2 3-147,-3 0 1,-2 0 0,-1 0 0,-1 0-39,-2 0 1,-2-3-1,-4 0 1,0 1-184,0 1 1,0-2 0,-1-1-140,-1-2 0,1 3 0,-3-2 0,1 0 0,0 0-328,1-2 1,-2 2 0,0-1 0,0-1 580,0-1 0,-3-1 0,2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18.1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71 8381,'5'9'258,"-1"1"0,1 1-102,1 1 0,-4 2 0,4 0 0,-1 0-50,-1 0 1,6 2 0,-6 2-1,1 4-38,1 0 1,-3 3-1,5-5 1,0 0-74,0 0 0,-4 4 0,4-6 0,0-1 65,0-1 0,-5-2 1,3-2-721,0-2-578,-4 2 475,4-10 0,-4 4 763,2-6 0,-2-6 0,4-2 0</inkml:trace>
  <inkml:trace contextRef="#ctx0" brushRef="#br0" timeOffset="2323">392 43 8678,'2'-8'-10,"2"3"0,-1 4 0,5-1 0,0-1 116,0-1 0,-4-1-69,6 5 1,-1 0 0,5 0-21,0 0 1,0 0-1,0 0 1,0 0 24,0 0 1,0 0-1,0 0-46,0 0 1,-5 0 0,1 1 14,1 4 1,-3-2 32,1 7 1,-6-1-1,2 5 22,-4 0 0,-1 0 0,0 0-11,0 0 1,0-5-1,0 1-8,0 1 0,-4 1 0,-3 0-14,0-2 1,3-2 0,-2-5 35,0 1-85,4 1-84,-4-5 28,6 6 0,2-3 69,2 7 0,0-7 1,5 1-1,0 0 22,-1 0 1,4-2 0,-2 4 1,2 0 1,1-3 0,-2 5 0,-4 0 10,0 0 1,2-4 0,-4 6-3,-2 1 1,-2 1 0,-1 2-5,0 0 1,0 0-50,0 0 1,0-5 0,0 1 39,0 1 1,-6 1-23,-3 2 1,1-6-1,-1-2-34,-2 0 0,3-4-75,-1 2 1,4-2-78,-4-2-231,5 0 1,-2-2-68,6-2 0,0 1 1,0-7-717,0-1 1205,6 5 0,2-12 0,6 2 0</inkml:trace>
  <inkml:trace contextRef="#ctx0" brushRef="#br0" timeOffset="3315">896 225 9255,'0'-8'-149,"0"2"76,0 6 494,0 0-373,6 0-36,-4 0-42,4 0 1,-1-2-73,0-2 72,-1 2 48,-4-4-24,0 6-142,0 0 147,0 6 68,0-4 5,0 4 0,2-6-45,2 0 1,-2-2 46,3-2-48,-4 2 0,-1-6-44,0 4 17,0 2 2,0-4 0,-1 6-36,-4 0-1,3 0 1,-8 2 23,5 2 0,-1-2 1,3 4 16,-2 0 1,0-3-19,5 7 66,0-7 58,0 3-195,0-6-91,0 0-281,6 0 0,-2 0-112,5 0 0,-1-2 0,3-1 568,-2-1 0,-6-7 0,3 3 0</inkml:trace>
  <inkml:trace contextRef="#ctx0" brushRef="#br0" timeOffset="4065">1260 29 7930,'-14'0'19,"5"0"230,0 0 0,1 1 0,-3 3-214,2 0 1,4 3 0,-4-3-25,-2 6 0,4-3 23,3 3 1,1-7 0,0 3-12,-2 0 0,0-3 0,7 7 68,2 1 0,4 1 0,6 2-24,0 0 0,0 0 0,0-2 0,0-1-13,0-1 1,0-3 0,0 4 0,0-1 10,0 1 1,-4-4 0,-1 3 1,2 1 1,-5 1 0,-1 2-143,-4 0 0,-1 0-58,0 0 129,0 0 0,-1 0 0,-4 0-21,-4 0 0,1-5 0,-1-1 19,-2-2 0,-2 4 1,-1-6-1,0-1 12,0-1 1,0-2 0,0 0 0,0 0 5,0 0 1,0 0-16,0 0 0,2-6 0,1-2-18,2 0 1,5-4 0,0 2-10,2-2 1,4 0 0,2 1 0,6 1 12,2-1 0,-2-1 1,-1-2-1,2 0-17,1 0 0,4 0 0,-1 0 0,1 0 10,-4 0 0,-1 0 1,3 0-1,0 0 41,0 0 1,-4 0-1,-1 0 1,0 0-21,-1 0 1,3 5 0,-5-1 159,2-1 0,-5-1-24,2-2 0,-4 0-91,-1 0 1,-1 5-53,-4-1 0,-3 7 0,-6-2-74,0 4 0,5 1 0,0 0-12,-2 0 0,-2 1 0,-1 3-161,0 0 0,6 2 0,2-2-361,0 0 0,4 7 45,-2-1 1,2-3 572,2 3 0,6-7 0,2 3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24.0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85 7293,'10'0'495,"-1"0"0,-4 0 1,4 0-333,2 0 0,1 5 0,2 1 0,0 2-100,0 3 0,0-4 0,0 3 1,0 1 81,0 1 1,0-3-1,0 1-140,0 1 1,0-4-1,0 3 69,0 1 0,0-5 1,-1 0-241,-4 0 1,-1-4-262,-3 2 1,-2-2-504,6-2-365,-6 0 709,3 0 586,-6 0 0,7 0 0,0 0 0</inkml:trace>
  <inkml:trace contextRef="#ctx0" brushRef="#br0" timeOffset="375">266 1 7671,'-7'0'-183,"-1"0"507,3 0 1,4 2 0,-6 1-152,1 1 0,3 7 1,-5-1-1,0 2 6,1 2 1,4 2 0,-4 1 0,3 1-33,-1-1 1,-4-1 0,2-2-1,1 0-115,0 0 0,-3 0 0,2-2 0,1-1 61,0-1 0,-3-6 1,2 6-715,0 1-536,4-5-95,-4 0 914,7-6 0,7 0 1,2-2 337,3-2 0,2-4 0,0-6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27.87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308 1 7897,'-14'6'-217,"0"0"0,0 5 0,0-1 154,0 0 0,2-2 0,1 2 0,1 0 106,0 3 1,-3 2-1,-2 3 1,-3 2-23,0 2 1,-1 1 0,5 5 0,0 1 92,0 4 1,0-2 0,2 7 0,1-1-1,1-1 0,6 4 1,-4-4-1,2 1-16,3 1 1,1-3 0,4 4 0,2-1 3,6 1 0,2-1 0,2 0 0,2-6-57,2-2 1,-1 3-1,5-2 1,0-3-225,0-3 0,3-4 0,6 4 1,3-3-604,2-2 782,1-1 0,5 1 0,0 2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25.9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0 561 7924,'0'9'467,"0"1"-313,0 1 0,0-4 0,0 3 0,0 1-17,0 1 1,0 2 0,0 0-203,0 0 0,0-5 0,0 1-37,0 1 0,0-4-563,0 3 0,2-7 206,3 1 0,-2-2 21,6-2 438,0 0 0,5 0 0,0 0 0</inkml:trace>
  <inkml:trace contextRef="#ctx0" brushRef="#br0" timeOffset="444">224 533 7354,'-12'1'78,"3"4"0,-2-2 0,6 7 0,0-1 151,-1-1 1,3 4 0,-5-2-1,0 2-56,1 2 1,4 0 0,-2 0 0,3 0 11,2 0 1,0 0-1,0 0-160,0 0 0,7 0 0,2-2-39,3-2 1,-2 1 0,-1-7-1,2-1 0,1-1 0,2-2 12,0 0 1,-1-2-1,-2-1 1,-2-3 16,2-2 0,-5 4 0,0-4 0,-1 0-15,0 0 0,1 4 0,-3-6 20,2-1 1,-1 4 0,-4-3-14,0-1 0,0-1 0,-1-2-6,-4 0 0,2 2 1,-5 1 123,2 1-141,-5 7 0,8-5 0,-6 5-180,-2-1 0,3-1 1,-1 5-74,-2 0 1,3 0 0,-1 0-347,-2 0 1,-2 0-1,1-2 615,3-2 0,-4 2 0,5-4 0</inkml:trace>
  <inkml:trace contextRef="#ctx0" brushRef="#br0" timeOffset="891">266 351 7913,'10'-8'890,"-3"2"-848,0 0 1,4 4-1,-2-3 4,3 4 1,2-4 0,0 1 42,0 0 1,0 3 0,0 1-2,0 0 1,0 0-71,0 0 0,0 0-16,0 0 1,-6 1 11,-3 4 0,-4-2 1,-1 7 37,0 0 1,0 3 0,0 1 0,0 0 34,0 0 0,-1-2 0,-2-1-45,-2-1 1,0-1 0,4 3 0,-2-1-333,-2-1 1,0-6-1,4 4-741,-4-2-50,4 5 1081,-6-9 0,7 4 0,0-6 0</inkml:trace>
  <inkml:trace contextRef="#ctx0" brushRef="#br0" timeOffset="1244">546 127 7821,'10'0'-27,"-1"0"0,-4 5 0,4-1 0,2 1 504,1 1 1,2 3 0,0 9-1,2 2-279,3 2 0,-4 1 0,4 5 0,-4 1 6,-1 4 0,0-2 1,0 5-1,0 0-13,0 0 0,-6-1 0,-3 4 1,-4-3-255,-1-2 0,-1 4 0,-4-6 0,-6-1-293,-6-1 0,-5 0 0,-4 1 0,0 1-398,-2-1 0,1-1 0,-10 0-734,-2 2 1488,5-2 0,-13 4 0,3-6 0</inkml:trace>
  <inkml:trace contextRef="#ctx0" brushRef="#br0" timeOffset="2559">1134 407 7223,'-7'0'635,"2"0"-493,10 0 0,2 6 0,7 3 0,2 4 2,3 1 1,-2 0 0,6 0 0,2 1 339,1 4-344,-4-3-146,5 4 0,-6-4 0,6 1 0,-4 1 0,-3-1 0,-2-1-121,-4-2 0,3-2 1,-10-1-1,1-1 12,-3 1 1,-2-1-1,0 1-1222,2-1 1337,0-1 0,-12-1 0,0-2 0</inkml:trace>
  <inkml:trace contextRef="#ctx0" brushRef="#br0" timeOffset="2820">1428 379 7763,'-4'9'0,"-1"1"-248,-6-1 283,10-1 1,-10 4 0,5-3 0,-1 4 0,0 1 0,0 0 137,1 0 1,-3 5-1,4 1 1,0 0 39,-1 0 0,5-1 0,-4-5-150,3 0 0,-2 5 1,-1-1-1,0-1-247,-1-1 0,5-7 1,-6-1-1,3 0-875,-1 0 1059,0-5 0,-1 9 0,-2-4 0</inkml:trace>
  <inkml:trace contextRef="#ctx0" brushRef="#br0" timeOffset="3583">1877 393 7208,'-14'6'316,"0"2"1,1 6-169,4 0 0,1-5 0,5 1-30,-2 0 1,1 3-66,4 1 0,1-2 0,2-1 0,3-1 34,2 0 0,2 3 0,4 1 0,0 0-14,0 0 0,0-5 1,1 1-1,2-1-9,2-1 0,0 3 0,-5-5 0,0 0 4,0 0 1,-5 5 0,0-1-82,2 2 0,-5 2 0,-1 0 1,-3 0-77,-2 0 0,0 0 0,0 0 72,0 0 1,-5 0 0,-1-2 0,-2-1 4,-3-1 1,-1-6 0,-2 4 0,-2-2-54,-3-3 0,2-1 0,-5-2 1,2 0-300,3 0 1,-3 0-1,1-2 1,2-2-239,2-6 1,-3-2 58,4-2 543,-3 0 0,11-2 0,-3-2 0,-10-4 0,4-6 0</inkml:trace>
  <inkml:trace contextRef="#ctx0" brushRef="#br0" timeOffset="3778">1779 407 7661,'14'-9'-15,"0"-1"1,-5 7 0,0-3 0,2 1 187,2 1 0,-3-1 0,3 5 1,2-2 25,1-2 1,0 2 0,-1-3 0,2 4-198,2 1 1,0 0 0,-4 0 0,2 1-182,2 4 0,0-3 0,-5 4-136,0 0 0,-5-4 1,0 4 314,2 0 0,2 2 0,1 6 0</inkml:trace>
  <inkml:trace contextRef="#ctx0" brushRef="#br0" timeOffset="4017">2297 603 8437,'9'8'63,"0"-4"0,-6 0 0,4-1-1247,-1 1 583,-5 1 601,6-5 0,-1-6 0,2-2 0</inkml:trace>
  <inkml:trace contextRef="#ctx0" brushRef="#br0" timeOffset="4434">2633 421 7858,'-2'14'435,"-1"0"-392,-2 0 0,-6 0 0,2 0-12,-3 0 0,2 0 0,1-2 1,0-1 13,1-1 1,-3-1 0,5 5 14,-2 0 0,5-5 0,-3 1 73,-1 1 1,6-4-44,-4 3 1,5-7 0,5 1 26,4-2 0,1-2 1,2 0-1,4 0-21,-1 0 0,7 0 0,0 0 0,1-2 172,0-2-274,1 2 0,-1-4 30,0 6 1,-4 0 0,3 0 0,0 0 0,-2 0-72,0 0 1,3 0-1,-4 0 1,-2 0-52,-1 0 1,-2 0 0,0 0-1311,0 0 503,0 6 1,-7-3-173,-2 7 1077,-10-7 0,-2 3 0,-7-6 0</inkml:trace>
  <inkml:trace contextRef="#ctx0" brushRef="#br0" timeOffset="4694">2689 449 8128,'1'12'0,"2"-1"235,2-1 0,4-1 0,-2 6 0,-1 3 218,0 0-369,5 1-49,-10-5 12,12 0 0,-12 2 0,4 1 0,-3 1 0,-2-1-141,0-1 0,0 3 0,0 1 0,-2 0-500,-3 0 0,4-1 0,-5-3 594,-1 2 0,6 4 0,-5 6 0</inkml:trace>
  <inkml:trace contextRef="#ctx0" brushRef="#br0" timeOffset="5212">3277 575 7689,'9'0'372,"0"0"-122,2 0 0,2 6 0,1 4 0,1 2 9,4 2 1,1 0 0,5 2-153,-2 2 1,1-2 0,4 2-1,-2-2-116,-2-2 1,2 0 0,-3 0 0,2 0-135,-1 0 0,-3-2 1,-4-1-974,2-1-763,0-1 1879,-11-1 0,-8-2 0,-8-6 0</inkml:trace>
  <inkml:trace contextRef="#ctx0" brushRef="#br0" timeOffset="5459">3543 505 7775,'0'14'257,"-5"0"0,0 0 0,1 0-121,-2 0 1,2 2 0,-3 1 0,-1 3-39,0 2 1,3-1-1,-2 3 1,-1-4-42,0 0 0,3-4 0,-2 2-75,0-2 0,-2-2 0,4 0 0,1-2-622,-3-2 0,6 2-1008,-4-2 1648,4-4 0,1 0 0,0-6 0</inkml:trace>
  <inkml:trace contextRef="#ctx0" brushRef="#br0" timeOffset="5709">3837 505 7705,'8'9'-2,"-4"1"0,-2 0 1,-2 3 72,0 1 0,0 0 0,0 2 0,1 2 95,4 6 1,-3-3 0,2 1-1,-2 0 63,-2 0 1,0-4 0,0 4-255,0-2 43,0-1 0,0-5 1,0 0-547,0 0 0,0-5-928,0 1 1456,-6-7 0,4 3 0,-4-6 0</inkml:trace>
  <inkml:trace contextRef="#ctx0" brushRef="#br0" timeOffset="6070">4159 617 7705,'0'9'-1,"0"1"1,-2 1 0,-1 1 61,-2 2 1,-1 0-1,3 0 1,-2 2 77,2 2 0,2-2 1,2 2-146,4-2 1,-2-4 0,6-1-18,2-1 0,-1-7 1,4 1-1,4-2 32,3-2 1,-1 0 0,-6-2-1,0-1-19,0-1 0,0-7 1,0 1-1,0-2 29,0-2 0,-5 5 0,-1-1 0,-2-1 129,-3-1 0,-1-2 0,-2 0 0,0 0 38,0 0 1,0 5 0,-2-1-12,-2-1 0,0 5-186,-5 2 0,0-3 0,-5 3 0,0 1 0,0 1-232,0 2 0,4 0 0,1 0 0,-2 0-734,-1 0 0,-2 0 977,0 0 0,0 0 0,0 0 0</inkml:trace>
  <inkml:trace contextRef="#ctx0" brushRef="#br0" timeOffset="6503">4579 477 7609,'14'0'-1,"0"0"1,0 0-252,0 0 1,0 0 0,0 0 37,0 0 0,-5 0 20,1 0 1,-6 0 193,6 0 0,-1-6 0,5-2 0</inkml:trace>
  <inkml:trace contextRef="#ctx0" brushRef="#br0" timeOffset="6776">4817 197 7708,'6'8'306,"-4"-1"-279,2-2 1,3 3 0,-3 6-1,-1 0 46,-1 0 0,-2 0 0,0 0 0,0 1-33,0 4 0,0-3 0,0 2 0,0-2-228,0-2 0,-5 0-378,1 0 1,-3-2 565,3-2 0,2 2 0,-4-4 0</inkml:trace>
  <inkml:trace contextRef="#ctx0" brushRef="#br0" timeOffset="7212">4999 211 7347,'14'0'45,"0"0"1,0-2 0,0-1 187,0-1 0,0-1 0,0 5 83,0 0-261,0 0 0,-5 0 0,-1 1 0,-2 4 0,-3 4 1,-1 4-1,-2 1 417,0 0-393,0 0 0,-2 0-27,-2 0 1,1 0 0,-7 0 0,-1 0-1,0 0-31,2 0 1,-3 0 0,2 0 0,-1 0 28,2 0 0,-2-5 1,5 1 4,-2 0 1,5-2-119,-2 2 353,4-7-259,7 3 1,2-6-1,6 1 1,0 3 39,0 0 1,5 1 0,-1-5-1,1 0 221,1 0-224,-4 0-11,10 0-20,-10 0-25,4 0 1,-6 0 0,0 0-1,0 0-179,0 0 0,0-2-180,0-2 1,0 2 199,0-3 138,-6 4-1565,-2 1 387,-6-6 1187,0 4 0,0-10 0,0 4 0</inkml:trace>
  <inkml:trace contextRef="#ctx0" brushRef="#br0" timeOffset="7520">5265 1 7724,'14'0'291,"0"0"1,0 0-1,0 0 34,0 0 0,5 0 0,1 1 1,2 3-176,2 0 0,3 12 0,-1-2 0,-1 3 1,-1 3 1,-3 2 0,3 6 0,-6 1 22,-2 4 1,-7-2-1,-1 7 1,0 0-83,0 3 0,-5-1 0,1 1 1,-4-2-186,-4 0 1,-4 3 0,-6-10-1,-2-1-273,-2-1 0,1-2 0,-5 0 0,0 0 95,0 0 0,-1 0 1,-7 0-1,-1-2-358,-1-2 0,-7 1 629,1-7 0,-8 7 0,-4-3 0</inkml:trace>
  <inkml:trace contextRef="#ctx0" brushRef="#br0" timeOffset="8278">1639 85 7745,'-5'14'0,"-1"0"22,-2 0 1,3 0 0,-4 1 0,0 4 257,1 4 1,-3 9 0,5 3 445,-2 6-528,5-2 1,-3 14-1,6-5 1,0 0 128,0 0 1,1 4 0,4-6 0,4-1 256,4-1-565,1-8 0,-5 3 1,0-7-1,2-2 1,0-4-1,0-4 0,-3 0-341,-2 0 1,5-5 0,-2 1-326,4-2 0,1-2 1,1-2-1,2-2 647,2-6 0,0 4 0,-5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38.66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7926,'6'8'384,"4"-2"1,7-5-198,1 4 1,3-3 0,-4 2 0,3-2-239,2-2 0,1 0 1,3 0-1,-1 0-46,-1 0 0,-6 0 0,4 0 0,-2 0-781,-3 0 0,-1 1 489,-2 4 389,-6 3 0,4 0 0,-4-2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38.88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15 8902,'14'0'0,"2"0"229,2 0 0,-1 0 0,7 0 1,1 0-355,1 0 1,-3 0 0,-1 0 0,0 0-504,0 0 1,-5 0 0,1 0 627,-2 0 0,-2-6 0,0-2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48.4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84 125 7890,'-9'0'1539,"1"2"-1302,2 2 0,0-2 0,3 4 0,-3-1-16,-2 0 0,0 5-91,-1 0 0,1 1 0,5 0 0,-2-2 105,2 2 0,1 1-189,2 2 1,0 0-1,2-1 1,1-2-35,2-2 1,7-4 0,1 2 0,4 1 65,0 0 1,5 0-1,1 3 1,3-4 10,2 0 0,0 3 1,0 0-1,0 2-38,0 2 0,-6 0 1,-3 0-1,-4 0-59,-1 0 0,-1 0 1,-2 0-1,-3 0-48,-2 0 1,-2 0 0,-4 0 45,0 0 1,0 0-1,-1-1 1,-4-2-2,-4-2 1,-4-4 0,-1 2 0,0 0-34,0-4 0,0 0 0,0 0 0,0 2-38,0-2 1,-4-2-1,-1-1 1,2 0-9,1 0 1,1-4 0,-2-1 0,-2 0 62,2-1 1,6 3 0,2-5 0,-1 0-35,3 1 0,-4-3 0,6-4 37,2 0 1,1 0 0,2 0-16,0 0 1,0 0 0,2 0 0,3 2 16,4 2 1,-1-2-1,1 3 1,2-2 3,1 1 1,2-2 0,0 3-9,0-4 1,5-1-1,0 0 1,-1-1-1,1-2-23,0-2 1,-1 0 0,-4 5-1,0-1 42,0-4 0,0 3 0,-1-2 1,-2 2 42,-2 2 0,-6 0 0,3 0 0,-1 0-48,0 0 1,-1 0 0,-4 0 67,0 0 1,-1 6 0,-4 4 28,-4 2 1,-4 2 0,-1 0 0,0 0-79,0 0 0,0 0 0,0 0 0,0 0-85,0 0 1,0 5-1,0 0 1,2-1-80,3 2 1,-2-2 0,5 3-270,-2 0 0,3 2 0,-3-3-2320,2 2 2746,1-5 0,12 9 0,0-4 0</inkml:trace>
  <inkml:trace contextRef="#ctx0" brushRef="#br0" timeOffset="500">687 293 8592,'-8'0'1618,"-5"0"-1363,12 0-97,-5 0-177,6 0-126,0 0 235,0 6 0,0-2-50,0 5 213,0-6 2,0 3-121,0-6-245,0 0-928,0-6 142,0 4 0,1-4-995,4 6 1892,-4-6 0,12-2 0,-5-6 0</inkml:trace>
  <inkml:trace contextRef="#ctx0" brushRef="#br0" timeOffset="986">1093 27 7899,'0'-9'587,"0"0"0,-2 5-140,-3 0 0,2 4-157,-6 4 0,1 0 0,-3 5 1,2 2-29,-2 1 1,-1 2 0,-1 0 0,2 0-78,2 0 0,4 5 0,-4 0 1,0-1-36,1 2 0,-3-2 1,5 3-1,-1 1-46,1 0 0,2-3 0,4 2 0,0 0-73,0-4 0,0 3 0,1-1-34,4-2 0,3-2 0,6-2 0,0-2 0,1-4-70,4 0 0,-4-3 0,6-4 0,-3 0 20,1 0 1,1 0 0,-3-1 0,2-2 29,-2-2 0,-6-4 0,-3 2 1,-1 1 27,1 0 1,-5-5-1,4 3 88,-1 0 1,-5-4 0,2 3-28,-6-4 0,0-1-15,-6 0 0,0 0 0,-5 0 1,0 2 17,0 2 1,1 3 0,2 4 0,2-2-284,-2 2 1,3 1 0,-1 2-456,-2 0 1,-1 0-1272,-2 0-176,0 0 2116,6 0 0,2-6 0,6-2 0</inkml:trace>
  <inkml:trace contextRef="#ctx0" brushRef="#br0" timeOffset="1461">1247 97 7899,'9'0'116,"0"-1"155,2-4 1,-3 3 0,1-2-1,2 2 1,3 1 71,5-4 0,-4 3 0,4-2 0,-2 2 45,2 2 1,-4 0-1,4 0-133,-3 0 1,-2 0 0,-2 2-5,-3 2 1,2 4-1,-6 6-135,-2 0 1,-1 0 0,-2 0 0,0 0-135,0 0 1,-5 5 0,-1 1 0,-2 0-20,-3 1 0,3 3 1,-1-2-1,-2 2 56,-1-1 0,2-6 0,3 2 0,-1-4 2,0-1 1,3 0-8,-4 0 0,6-4 146,-2-1 0,5-6 21,5 2 0,3-4 0,6-1 1,0 0-6,0 0 1,0 0 0,1 0 0,2 0-17,2 0 1,0-4-1,-5-1-190,0 2 0,0 0 0,0 0-269,0-2 0,-5 0 0,0 5-1128,2 0 1,-3-4 341,1-1 0,-4 0 1,3 4 141,-2-4 1,5 3 942,-2-2 0,4-4 0,1 0 0</inkml:trace>
  <inkml:trace contextRef="#ctx0" brushRef="#br0" timeOffset="2028">1779 97 8448,'1'-12'399,"4"2"0,-2 0 1,6 5-113,2 2 0,-3-3 1,1 1-70,2 2 1,2 0 0,1 0 0,0-2-52,0 2 0,0 1 0,0 2 0,0 0 34,0 0 0,-5 6 1,-1 4-92,-2 2 0,-1 2 0,-5 0 1,0 0 66,0 0 1,-5 0-1,-1 0 1,0 0-65,-1 0 0,-2-4 1,3-1-1,0 2-45,-1 1 0,-2 2 1,3 0-139,-2 0 0,5-4 1,-3-3-698,-1 0 653,6 3 0,-5-6-67,6 5 0,6-6 0,3 3 132,4 0 0,1-4 0,0 4 54,0 0 1,0-2-1,0 3 1,-2 1 219,-3 0 0,2-3 100,-6 4-208,6-6 0,-10 9 0,4-2 1,-3 2 6,-2 2 1,0 5 0,-2 0-89,-3-2 0,2-3 1,-6-3-1,-2-2-82,-1 2 1,2-3 0,1-1 0,-2 0-246,-1-4 0,-2-2 0,0-1-132,0 0 1,0 0-1,1-1-192,4-4 0,-2 2 0,5-5 0,0 0-1650,-1 1 2265,3-3 0,-3-10 0,0-2 0</inkml:trace>
  <inkml:trace contextRef="#ctx0" brushRef="#br0" timeOffset="2327">2171 195 7899,'14'5'237,"0"0"0,-3-1 0,1-4 0,4 0 114,-1 0 1,7 5 0,0 1 0,1 0 127,0 1 0,-1 2 0,3-3 1,-3 0-166,-2 1 0,-1 2 1,-5-3-1,0 0-203,0 1 1,0 2-1,0-3 1,-2 2-445,-2 3 0,2-3-352,-3 1 1,-2-4-1,-1 2-1700,0 0 303,-4-3 2082,4-4 0,-12 0 0,-2 0 0</inkml:trace>
  <inkml:trace contextRef="#ctx0" brushRef="#br0" timeOffset="2594">2563 55 9495,'-10'6'0,"1"4"368,-2 2 1,-1 2 0,-2 2 0,0 2-57,0 6 0,0-2 0,0-1 0,0 1-51,0 0 0,-2 1 0,-1 5 0,-2 0 19,2 0 0,3-4 0,3-3 0,2 1-422,-2 0 0,0-5 0,0 2-1240,2-4 1,6-1-1736,-2 0 3117,4-6 0,1-2 0,0-6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8:56.7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1 392 9245,'0'14'203,"0"0"0,0-4 0,0-1 1,0 2 91,0 1 1,0 2 0,0 0-97,0 0-178,0 0 1,0 0 0,0 0-1,0 0 67,0 0 1,0-4-1,0-1-568,0 2 1,0 1-288,0 2 0,0-4-246,0-1 0,6-8 482,3-1 0,-1-1 531,1-8 0,1-1 0,4-4 0</inkml:trace>
  <inkml:trace contextRef="#ctx0" brushRef="#br0" timeOffset="417">267 434 7771,'8'0'171,"-4"2"0,-7 2-28,-2 6 1,-4-2-1,3 1 1,0 2 453,-1 1-474,-3 2 1,6 0 40,-5 0 0,6 0 21,-2 0 0,-1 5-61,1 0 33,1-1 4,4-4-61,0 0 0,1 0 1,4 0-1,4-1 1,4-2-1,1-4-83,0 0 1,0 2-1,0-4 1,1-2 28,4-2 0,-3-1 0,2-1-53,-2-4 1,3 2-1,-1-6 1,-1-2-1,-1-2-61,-2-1 0,-5-4 1,1-1-1,-1 2 38,-1 1 1,-1 2 0,-3 0 0,0 0 23,-1 0 1,-1 0-1,-4 0 1,-2 0 13,-6 0 0,-2 0 1,-2 0 44,0 0-45,0 6 0,-6 2 0,4 2-32,-3-1 1,-1 0-1,0 5 1,0 0-1,-1 0-130,4 0 1,-3 5-1,1 0-581,2-2 245,2 4 0,1-5 0,1 4-1792,4 0 2282,3-4 0,6 4 0</inkml:trace>
  <inkml:trace contextRef="#ctx0" brushRef="#br0" timeOffset="699">519 294 5794,'9'0'1312,"1"0"1,-6 0 164,6 0-1276,-1 0 3,5 0-59,0 0 1,-5 0 0,1 0 0,0 0-680,3 0 466,1 0-260,-6 0 0,4-4 328,-3-1 0,4-6 0,1 3 0</inkml:trace>
  <inkml:trace contextRef="#ctx0" brushRef="#br0" timeOffset="1125">981 28 7771,'-8'6'761,"-4"2"1,4 6-534,-6 0 0,5-4 0,1-1 0,0 2 205,0 1-383,5-4 129,-3 4-134,6-10 1,5 6 88,-1-4 1,7-2-166,-2 3 1,4-2 12,1 1 59,0-2 20,0 10 0,0-8 63,0 5 1,0-6-76,6 9 0,-4-5 316,2 2-267,-2 3-13,-2-4 1,-5 6 75,1 0 0,-7-4-20,1-1 0,-2 0 98,-2 5-91,0 0-48,0-6 1,0 4 106,0-2-81,0-4-130,-6 6 0,3-8 195,-7 5-433,1-6 1,-5 5 0,0-5 0,0 2-1,0-2 1,0-2-1660,0-1 1639,0 0 0,-6 0-35,4-6 159,-4-2-861,6 0 1,0-4-446,0 3 1444,0-4 0,0-7 0,0-2 0</inkml:trace>
  <inkml:trace contextRef="#ctx0" brushRef="#br0" timeOffset="1358">967 56 7771,'14'-6'407,"0"4"0,0-8-3,0 5 1,0 0-159,0 5 1,0-4-31,0-1 1,1 0-1,4 5 1,-3-1-133,2-4 1,-7 3 268,-1-2-501,-1 2-404,5 2-2088,0 0 1782,-6 0 858,-2 0 0,-6 6 0,0 2 0</inkml:trace>
  <inkml:trace contextRef="#ctx0" brushRef="#br0" timeOffset="1989">533 252 7771,'9'0'58,"1"0"0,-6 0 1,6 0 140,0 0 0,3 0 1,1 0 41,0 0 0,0 0 0,0 0 111,0 0 1,0-4-20,0-1 0,-5 0 141,1 5-586,-7 0 40,-10 6 1,-2-2 81,-10 5 0,4-6 1,2 3-1,3-1-41,0 0 0,1-1 0,-5-4-14,0 0 1,0 2 13,0 2 0,5-2-225,-1 3-216,7-4-2112,-3-1 2584,18 0 0,-2-6 0,10-2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18.1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126 133 7631,'0'-14'-276,"5"0"333,0 0 0,-1 0 82,-4 0 0,2 6 0,1 2 466,2-1-395,-1 6 0,-5-4 0,-4 10 0,-4 6 93,-4 6 0,-1 0 1,0 6-1,0 1-126,0-3 0,5 6 0,0-5 0,-1 1-119,3 0 1,-4-4 0,6 3-1,2-2-23,1-3 0,4-1 0,3-2 0,4 0-102,3 0 1,2 0 0,2 0-1,3-2 37,4-2 0,3 0 0,2-3 0,2-1 18,3 0 0,-9 3 0,3-2 0,-5-1 32,-5 0 0,-2 3 0,-2-2 0,-2-1 39,-2 0 0,-6 5 0,2-2 7,-4 4 0,-1-4 0,0 0 1,-1 2 6,-4 2 1,-1 1 0,-5 0 0,2 0-49,-2 0 0,-2-5 0,-1 0 0,-1 1-269,-4-2 1,2-1 0,-5-4 0,0 2-285,1-2 0,-1-1 1,-3-2-1,3-2-258,2-2 0,-3-4 0,4-6 786,2 0 0,-5-6 0,0-2 0</inkml:trace>
  <inkml:trace contextRef="#ctx0" brushRef="#br0" timeOffset="242">14 105 7866,'14'-7'2,"0"0"166,0-1 1,0-3-1,2 5 1,3 0 191,4-1 1,-1 3 0,-1 4-1,1 0-253,0 0 1,-3 0-1,2 0 1,0 0-243,-4 0 0,-2 0 0,-1 0 0,0 0-240,0 0 1,-4 4 0,-1 1 0,2-2-912,1-1 1286,2 4 0,0 2 0,0 6 0</inkml:trace>
  <inkml:trace contextRef="#ctx0" brushRef="#br0" timeOffset="666">770 413 9185,'0'9'559,"0"0"-197,0-5-318,0 2 0,0-8 0,2-1 0,1-3 168,2-2-257,-1 5-49,-4-9 0,-1 10-67,-4-3 0,2 8 1,-6 2-689,-2-2 88,5 5 761,-7-6 0,12 4 0,-6-6 0</inkml:trace>
  <inkml:trace contextRef="#ctx0" brushRef="#br0" timeOffset="1095">1148 21 7814,'8'-8'462,"-2"-5"1,-7 13 0,-2 0 0,-3 8-192,-2 5 0,0 2 1,-3 4-1,2 4-86,-2 4 0,-2 1 1,-1 0-1,0 1-27,0 4 1,5-4-1,1 6 1,2-3-16,3 1 1,1 0 0,2-5 0,0-2-126,0-2 0,2 2 1,3-4-1,4 0-61,3-4 0,4-2 0,1-2 0,3-2-36,2-2 0,-3 0 0,3-5 1,-1-2-14,1-1 0,-3-2 0,3 0 0,-2-2 97,-3-2 0,-3-4 0,-3-6 0,-3 0 95,-2 0 1,-2 0 0,-4 0-17,0 0 0,0-5 1,-1 0-1,-2 2 1,-3 2-77,-2 1 0,-2 0 0,-4 0 0,-1 0 2,-4 0 0,4 4 1,-2 1-1,4 0-483,4 1 0,-1 2 0,-4 6-669,0 0 0,5 0-840,0 0 1982,6 0 0,-4 6 0,7 2 0</inkml:trace>
  <inkml:trace contextRef="#ctx0" brushRef="#br0" timeOffset="1525">1400 147 7827,'7'-8'0,"5"-5"261,7 4 0,-1-3-174,3-2 0,-4 1 429,6 4 1,-4 1-156,4 3 0,-4 4-182,4-4 1,-6 4-58,2 1 0,-3 0 0,-4 1 1,-3 4 41,-4 4 0,-3 8-33,-2 2 1,0 1-1,-2-1 1,-1 4 121,-2 4 1,-6-1-245,2-3 1,-3 4-7,-2-4 0,4 4-45,1 1 0,1-5 136,-1 0 1,-4-5 68,4 0-46,3 4-336,0-6 193,-1 4 1,6-6 0,-4 0 335,4 0-205,1 0 1,6-2 0,3-2 0,4-6 14,1-2 1,0-2 0,0 0 0,1 0-92,4 0 0,-4 0 0,4 0 0,-3 0-92,-2 0 1,0-5-1,0 0 1,0 2-214,0 2 0,-5 1 0,0 0-413,2 0 0,2 0 0,-1-2 3,-3-2 0,2 0 0,-5-3 1,1-1-804,-1 0 1489,5 5 0,-10-16 0,6 4 0</inkml:trace>
  <inkml:trace contextRef="#ctx0" brushRef="#br0" timeOffset="1776">1919 217 7827,'9'9'338,"0"0"1,-4-6 0,4 4 0,2-3 55,2 1 1,5 6 0,2-2-1,2 4-136,3 1 0,2 0 0,1-2 1,0-1-4,0-2 1,4 1-1,1 4 1,-4-2-256,-4-2 1,0 0-1,-6-3 1,-2-1-351,-1 0 0,-4 0 1,-1-3-1722,-2 2 561,-6 0 1510,4-5 0,-7-6 0,0-2 0</inkml:trace>
  <inkml:trace contextRef="#ctx0" brushRef="#br0" timeOffset="2025">2325 63 7827,'-8'6'393,"-3"2"1,5 6 0,-2 1 106,-3 4 1,3 0 0,-1 7-1,-2 4-164,-1-1 1,-2 1 0,0-2 0,0 0-142,0 0 1,0 0-1,1 0 1,2-2-50,2-2 0,0 0 0,-5-3 0,0-1-556,0 0 0,4-1 0,2-5 0,2 0-1191,3 0 0,2-5-474,1 0 2075,0-5 0,6-4 0,2-8 0</inkml:trace>
  <inkml:trace contextRef="#ctx0" brushRef="#br0" timeOffset="2278">2479 147 7827,'7'14'714,"-2"0"-213,-3 0 1,-2 4 0,0 3 0,0-1-141,0 0 1,0 5-1,0-3 1,0 1-44,0 0 0,0-5 0,0 2 0,0-2-382,0 1 0,0 0 0,0-5 1,0 0-1483,0 0 0,0 0-1570,0 0 3116,0-6 0,6-10 0,3-12 0,10-6 0,3-8 0</inkml:trace>
  <inkml:trace contextRef="#ctx0" brushRef="#br0" timeOffset="2620">2843 175 7827,'-10'1'390,"1"2"1,0 5 30,1 5 1,-5-3 0,4 11 0,-3-1-117,-2 3 0,4 4 1,1 1-1,0 0-204,1 0 1,-3-5-1,6 0 1,2 1-68,2-2 0,1 2 0,1-5 1,2-2-56,2-1 0,6-7 0,-2-1 0,4-2-93,1-3 1,4-1 0,1-4 0,-2-1 44,-1-2 1,2-5 0,1 0-1,-2-4 108,-1-4 1,-4 2 0,-1-4 0,-3 1 36,-2 0 1,0-4-1,-3 3 1,2 0-31,-2-1 1,-3-2-1,-5 4 1,-4 2-226,-3 2 1,-2-2-1,1 1 1,2 4-241,2-1 0,0 7 1,-4 0-1,2 1-279,2 0 0,0 2 0,-5 6 303,0 2 0,4 4 1,3-2 394,0 0 0,-4 3 0,4 4 0</inkml:trace>
  <inkml:trace contextRef="#ctx0" brushRef="#br0" timeOffset="2912">2955 175 7534,'23'-8'-249,"0"3"0,-4-3 0,4 1 0,2-3 784,2 1 0,-4 1 0,0-3 0,2 4-238,2 0 0,-4-2 0,-1 3 0,0 0 75,-1-1 0,-4 1 171,2 1-483,-10 4 0,-4-4 0,-11 8-79,-8 2 0,-2 4 0,-5-2 0,-1 0-42,0 4 1,-1 0 0,-5 0 0,1-3-298,4-2 1,1 5-1,5-3-449,-2-1 1,2 1 0,6-5-832,2 2 1638,6 0 0,-10-5 0,6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22.90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8721,'9'0'918,"0"0"-687,2 0 0,-3 0 0,3 0 1,3 0-120,3 0 0,6 0 48,-4 0 0,4 0 1,-2 0-1,-1 1-236,0 4 0,3-2 0,-4 5-207,-2-2 1,-7 5 369,-6-2 0,-4 4 0,-4 1-50,-6 0 1,-2 0-1,-2 0 1,1 0 124,4 0 0,-3-5 0,4 0-161,0 2 11,-4-5 1,8 5-1,-3-4 2,0 0 1,3-2-87,4 4 0,0-4 0,1 3 1,4-2 43,4-3 1,4 0 0,1 0-1,1 4 12,4 0 0,-3-2 0,2 3 0,-2-2 8,-2-3 0,0 5 0,0 0 1,-2 1 145,-2 0 0,0-4 0,-5 4 0,-2 2 124,-1 2 0,-2-4 0,0 0 1,0 2-8,0 2 0,-5 1 0,-1-2 1,-2-1-17,-3-2 0,-3-1 0,-3 3-293,-2-2-2,1-5 1,-1 2-1,0-6 1,1 0-219,-2 0 0,4 0 1,-3 0-1,4 0-968,1 0 0,0-2 1,0-2-690,0-6 1931,6 4 0,-4-7 0,4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2.2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7834,'0'11'0,"9"-3"0,4-8 709,3 0-478,3 0 1,0 0 0,2 0 0,3 0-1,3 0 1,0-2-119,1-4 1,-1 4 0,-4-5 0,3 5-1317,-3 2-46,-10 0 1249,-5 0 0,-8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4:38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296 188 9083,'0'10'237,"0"1"0,0 2 23,0 1 0,0 1 0,0 3 0,1 0-34,2-1 1,-2 1-318,2 0 1,-2 0 0,-1-1-1,0-1-104,0-1 0,-1-4 0,-1 1 1,-2-2-530,-1-1 0,2 0 1,-3-1 723,-1 1 0,-1-4 0,-1-1 0</inkml:trace>
  <inkml:trace contextRef="#ctx0" brushRef="#br0" timeOffset="432">269 0 8144,'-10'0'0,"0"0"226,-2 0 0,-1 0 0,2 0 0,-2 2 42,-1 4 1,0 1-1,-2 8 1,1 2-183,-1 3 0,-1 0 0,-1 4 0,2 1-29,1 4 0,-1 0 0,4 3 0,1 0 126,1-1 0,5 2 1,2 3-1,2-1-45,1-2 1,1 1 0,3-5 0,4 0-94,3-1 1,4-5 0,-2-2 13,1-2-18,4-5 1,5-2 0,6-4 0,3-2 147,4-3 0,3-3 0,-1-4 0,3-4-52,0-2 0,2-9 0,-6 0 0,-1-3-63,-2-3 1,-8-1 0,0-2 0,-4-1-31,-6-4 0,-2-2 1,-6-1-1,-2 0-88,-3 1 0,-3-4 0,-4 1 0,-4 2-87,-3 2 1,-7 7 0,0 0 0,-2 5 36,-2 3 1,0 5 0,-3 3-1,1 4-349,-1 4 1,-3 2 0,-2 1 0,1 0-343,1 0 1,2 1 0,1 2 784,2 3 0,-5 2 0,-4 1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25.0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42 57 8030,'0'15'278,"0"4"0,0-3 0,0 2 1,0-1-95,0 2 0,0-2 0,0 7 0,0-1-79,0-1 0,0 3 0,-2-5 0,-1 0-68,-1 0 1,-1 4 0,5-4 0,0 0-370,0 0 0,-5 0 1,1-2-1,1 0-377,1-1 1,2 4 708,0-3 0,-6 1 0,-2-5 0</inkml:trace>
  <inkml:trace contextRef="#ctx0" brushRef="#br0" timeOffset="380">434 85 7990,'0'14'21,"0"0"1,0 0 0,-2 0 0,-1 0 199,-1 0 1,-6 6 0,4 2-1,-2 1 12,-3 1 1,1-1 0,-1 5 0,1-2-93,-1-2 0,4 1 1,-1-7-1,0 1-67,0 1 1,5-4 0,-1 2-19,2-2 1,2-7 8,0 1 0,6-7 0,4 1 0,4-2 27,4-2 1,-1 0 0,8-2 0,3-2-27,3-6 0,4-2 0,-4-2 0,3 0-103,2 0 1,-4 5-1,3-1 1,-4 1 89,-5 1 0,-2 2 1,-1 4-402,-4-2 1,-9 2 0,0-3-1573,1 4 146,-5 1 1774,0 0 0,-6 0 0</inkml:trace>
  <inkml:trace contextRef="#ctx0" brushRef="#br0" timeOffset="633">546 141 7896,'0'14'94,"0"0"0,0 0 1,0 0 340,0 0 1,0 1-1,0 4 1,0 4-54,0 4 0,0 6 1,0-2-229,0-5 1,0 7-1,0-5 1,0 1 0,0 1-102,0-2 0,0-5 0,0-1 0,0-2-811,0-3 1,0-1 0,0-2-426,0 0 0,0-5 1183,0 1 0,6-7 0,2 3 0</inkml:trace>
  <inkml:trace contextRef="#ctx0" brushRef="#br0" timeOffset="1008">1050 113 7990,'-1'12'30,"-4"-2"1,2 2-1,-7-3 1,1 4 235,1 1 0,-3 0 1,5 1-1,0 3-56,0 0 1,1-4 0,5-4-75,0 0 0,6 3 0,5 1-13,6 0 1,-1-5 0,3 1 0,-4-1-1,-1-1 1,2 4 0,1-4 0,1 1-153,0 1 1,-8-1-1,0 5 1,-1 0-10,-1 0 0,-2-3 1,-6 1-1,0 4 87,0-1 1,0 1-1,0-2 1,-1 0-31,-4 0 0,-3 0 0,-6 0 0,0 0-42,0 0 1,0-5-1,-1-1 1,-3 0-336,0 0 1,-6-5-1,4 1 1,-2-2-391,-2-2 0,2 0-540,-2 0 630,1-6 658,1-2 0,-4-6 0,4 0 0</inkml:trace>
  <inkml:trace contextRef="#ctx0" brushRef="#br0" timeOffset="1222">896 183 7990,'14'-6'69,"0"-4"0,2 3 0,2-3 0,4-1 136,0-1 1,4 3-1,-2-1 1,2-1-255,2-1 1,-1 3 0,-3 1 0,0 0-117,1 0 0,-4 4 0,1-4 0,0 2-138,0 2 0,-5 1 0,2 0 303,-4-1 0,-1-7 0,0 3 0</inkml:trace>
  <inkml:trace contextRef="#ctx0" brushRef="#br0" timeOffset="1742">1526 57 8065,'22'-2'0,"-3"-1"281,-4-1 0,5-6 0,2 4 1,2 0-4,-1 0 0,-4 1 1,2 5-1,0 0 1,-4 0 1,-2 0 0,-1 0-80,0 0 0,0 1 0,-1 4-110,-4 4 0,-3-1 0,-6 2 0,0 0-76,0 3 1,0 2-1,-1 3 1,-4 2-82,-4 2 1,-4 1 0,-2 5 0,-2 0-31,-2 0 1,-4 1 0,2 3 0,1 0 2,0-1 0,1-1 0,5-4 0,0-1 161,0-1 0,2-7 1,2 1-1,4-2 348,0-2 0,4 0-56,-2 0 0,8-6 0,7-4 44,6-2 1,-1-2 0,4 0 0,0 0-70,4 0 1,1 0 0,0 0-1,-2 0-72,2 0 1,1 0 0,2 0-1,0 0-271,0 0 0,-1 0 0,-2 0 1,-4 0-7,0 0 0,-3 0 0,-4 0-1499,0 0 1,-4 0-2210,-1 0 3723,-6 0 0,3 6 0,-6 2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4:24.6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209 247 7862,'-12'0'-143,"1"2"0,1 2 0,-1 3 153,-4-3 0,-2 6 89,-2 3 1,3-3-1,1 3 1,2 2 144,-2 2 1,1 2 0,-1 0-136,2 0 1,9 0 0,-2 0 0,4-1 35,2 1 1,0 0 0,2 0-24,4 0 1,5 0 0,5 0 0,-1 0-56,-2 0 1,2-8 0,8-3 0,2-1-35,-2-1 0,-2 0 0,-2-6 1,2 0-71,5 0 0,-5-2 1,4-2-41,-4-2 103,-2-9 0,-2 4 0,-2-8 0,-3 0 6,3 0 0,-7-2 0,1-2 0,-3-2 19,1 2 1,-1 2 0,-6 2 0,-2 0 0,-5 0 1,3-7-1,-6 1 1,-1 2-56,1 2 0,-1 8 0,-4 3 0,3-1 22,-3 1 1,4 5-1,-1-3-229,-3-1 1,-2 7-268,-2-4 1,0 4-329,0 2 1,9 8 94,3 5 1,5-2 709,2 1 0,-8 1 0,-3 6 0</inkml:trace>
  <inkml:trace contextRef="#ctx0" brushRef="#br0" timeOffset="241">702 361 9047,'11'2'-61,"-5"4"-529,-4-4 590,-2 7 0,0-9 0,0 0 0</inkml:trace>
  <inkml:trace contextRef="#ctx0" brushRef="#br0" timeOffset="863">1139 152 7348,'-19'0'184,"0"0"0,0 2-17,0 4 0,6-1 1,0 7-1,1 3-27,1 2 0,-6 2 1,7 0-1,-3 0-3,1 0 0,7 2 0,-1 2 0,4 2-44,2-1 1,0-3-1,0-2 1,0 0-40,0-1 1,8-1 0,5-2-1,6-4 73,6-3 0,-4 5 0,7-7 0,-3-2-85,0-2 1,7-2 0,-5 0 0,1 0-30,-1 0 0,5-2 1,-7-4-1,-2-7 43,-2-4 0,-8-2 1,0 0-1,-1 1-104,-1-1 1,-3 0 0,-8 0 0,0 0 74,0 0 0,0-7 0,0 1 0,-2 2-39,-4 2 1,-5 2 0,-8 0-76,0 0-193,0 8 156,0 3 1,0 8-1,0 0 1,0 0-231,0 0 1,1 6-1,1 3 1,2-1-221,2 1 1,7-1 0,-7-2-621,-1 7 1194,5 4 0,-8 2 0,7 0 0</inkml:trace>
  <inkml:trace contextRef="#ctx0" brushRef="#br0" timeOffset="1398">1708 228 7664,'-19'2'-34,"0"4"1,0-1 0,0 7 0,2 3 182,4 2 0,-4 2 1,7 0-1,-3 0 10,1 0 1,5 0 0,-3 0-38,1 0 0,3 0 0,6-1 0,0 1-33,0 0 0,8-6 0,5-2 0,4-3 13,2-4 1,0 0-1,2 1 1,2 1-75,2-2 1,7-2 0,-7-4 0,1-2 24,1-2 1,-6-7-1,4 5 1,-4-3-53,-2-4 1,-2-2 0,-2-2 32,-2 1 1,-9 5 0,2 0 0,-4-2-24,-2-1 1,-6 3 0,-3 0-1,-1-1 9,-5-3 1,-2 4 0,-2 3 0,-2 1 9,-4 5 1,4-5 0,-4 3 0,4 2-199,2 2 1,0 2-1,0 0-115,0 0 0,2 2 1,2 2-1,5 5-502,1 1 1,3-4-561,6 7 1345,0-9 0,0 13 0,0-6 0</inkml:trace>
  <inkml:trace contextRef="#ctx0" brushRef="#br0" timeOffset="1874">2201 247 7549,'-17'2'192,"4"4"0,-2-1 0,7 5 0,-2 1-16,-5-1 0,4 3 0,-1 6 0,-1 0 16,2 0 1,-5 0-1,5 0 1,-2 0-52,1 0 1,8-1-1,-3 1 1,5 0-23,2 0 1,2-2 0,2-2 0,5-2-23,1 1 1,3-3-1,6-1 1,2-1-85,4-5 1,-4-2 0,7-2-1,-3 0-39,0 0 1,9 0 0,-4-2 0,1-4 4,1-7 0,-9-4 1,2-2-1,-4 0 69,-2 0 1,-6 0-1,-2 0 1,-3 0 47,-4 1 0,-2-4 0,-2-1 0,-2-2-125,-4 2 1,-5 2-1,-8 2 1,0 0-69,0 0 1,0 2 0,0 2 0,1 5 0,-1 1 0,-3 3 0,-1 6 0,-2 2-103,2 4 1,2-1 0,2 5-1,0 1-185,0-1 0,6 1 0,1 1 1,-1-3-453,2-1 1,3-4 835,8 9 0,8 0 0,3 6 0</inkml:trace>
  <inkml:trace contextRef="#ctx0" brushRef="#br0" timeOffset="2359">2770 190 7835,'-11'8'-284,"-6"-3"0,5 7 397,-5 3 1,4 2-1,1 2 1,-3 0 92,-2 0 1,0 0-1,2 0 1,5 0 59,1 0 0,1 0 0,4 0-85,-3 0 1,3-3-1,11-1-29,5-2 0,7-3 1,4 3-1,3-7-53,-3-4 1,0-2-1,0 0 1,5 0-94,1 0 1,-6 0 0,2-2 0,-3-2 9,-3-2 1,0-7 0,-1 5 0,-1-3-156,-4-4 1,2-4 0,-7-2 99,3 2 0,-7-4 0,2 11 1,-6-5 13,-6-2 0,-5 0 0,-8 0-156,0 0 77,0 0 0,1 0 0,-1 2 0,0 2-64,0 3 0,0 7 1,0-1-1,0 4-115,0 2 1,0 0 0,0 2 0,0 2-399,0 3 1,6 1 680,1-2 0,7 5 0,-3 8 0</inkml:trace>
  <inkml:trace contextRef="#ctx0" brushRef="#br0" timeOffset="2875">3282 171 6671,'-17'2'742,"2"2"1,3 5-659,-3 1 0,-2 3 1,-2 6 1,0 0 1,2 0 0,2 0-1,3-2 52,-3-5 1,7 5 0,-1-4 0,3 4 73,0 2 0,-1 0 0,7 0-113,0 0 1,9-3 0,1-1 0,5-4-70,4-3 1,-4-2 0,10-6 0,-2 0-15,2 0 0,-1 0 0,7-2 0,1-4-14,-3-7 0,1-4 1,-7-1-1,2-1 19,-2 0 0,-1 0 0,-6 0 0,-3 0 31,-7 0 0,-4 0 1,-2 0-1,0 0-62,0 0 1,-2 2 0,-4 2 0,-7 3-95,-3-3 1,-3 0 0,0 0 0,0 5-128,0 1 1,0 3-1,0 6 1,0 0-377,0 0 1,0 0-1,0 0 76,0 0 1,0 6 0,0 3 530,0 1 0,8-5 0,3 3 0</inkml:trace>
  <inkml:trace contextRef="#ctx0" brushRef="#br0" timeOffset="3730">3775 114 8914,'8'-10'1003,"5"3"-741,4 5 0,4-4 0,2-1 1,2 1-79,-1-2 1,-1 6-1,0-5 1,4 5 17,3 2 0,-7-6 0,2 0 69,-4 1 1,-2 3-145,0 2 1,-8 9-173,-5 3 0,-4 5 0,-2 2 1,-2 0 60,-4 0 1,2 2 0,-9 2 0,-2 5 88,-2 1 0,-2-3 1,3 3-1,1 1 44,2-1 0,3-4 0,-5 5 1,4-1-87,3 1 1,-5-13-1,7 2 1,2-3 24,2 1 0,2-4-1356,0 0 697,0-9 0,0 2 0,0-12-289,0-7 1,6 3 0,0-3 0,1 0 859,1 3 0,-6-7 0,15 6 0,-6-8 0</inkml:trace>
  <inkml:trace contextRef="#ctx0" brushRef="#br0" timeOffset="4516">4572 38 8789,'-11'0'79,"-6"0"1,5 0-1,-5 0 62,-2 0 0,0 2 0,0 3 0,0 1-53,0-2 1,0 5-1,0-1 1,0 2-2,0 5 0,0-4 0,0 1-77,0 3 1,6 0 0,3 0 3,1-3 0,3-5 1,8 3 54,5-1 0,3 3 0,9-5 0,0-1 176,0 2 0,0-6 1,0 5-1,0-5-176,0-2 1,0 0-1,0 0 1,0 0-54,0 0 1,0-9 0,0-3 22,0-5 0,-7 4 1,1 1 53,2-3 0,-5-2 1,1-2 12,-3 0 1,-2 0 0,-3 2 473,3 5-478,-4 3 1,4 9-1,-10 2 40,-2 5 1,-1-3 0,5 8 0,-2 3-21,-2 2 1,0 2-1,6 0 1,0 0 70,0 0 1,0 6-1,0 3 1,0-1-1,0 0 1,0 5 0,0-5-1,0 1-183,0-1 1,0-1-1,0-5 1,0 2-144,0 2 1,0-6-1,0-6 1,2-1-1584,4-1-1903,-4 6 2711,6-15 1,-8 4 0,0-12 136,0-7 1,0 3 770,0-3 0,9-8 0,1-9 0</inkml:trace>
  <inkml:trace contextRef="#ctx0" brushRef="#br0" timeOffset="5010">4837 57 8174,'19'0'452,"0"0"0,0 0 0,0 0 0,0 0-263,0 0 0,0-2 0,0-2 0,0-2 41,0 1 0,0 1 0,0 0 0,0-2 127,0 1 1,0 3 0,0 0-7,0-4 1,-7 4 0,1-5-30,2 5 1,-7 4-152,-2 5 0,3 3 0,-3 9-122,-2 0 1,-2-6 0,-2-1 0,-2 3 122,-4 2 1,4 4 0,-7 2-1,3 5 124,0 1 0,-9 1 0,4 3 0,-1-1 3,-1 2 1,7 2 0,-5 2 0,1-1-11,-1 1 1,7-2 0,-2-2-1,4-5-364,2-1 1,0 3 0,0-5-1969,0-3 304,0-2 1,2-10 662,4-5 0,-2-12 1,7-7-1,-3-4 1076,-4-2 0,7-8 0,0-3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4:55.4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190 380 7572,'11'-8'795,"-3"5"-911,-8-5 59,0 8 1,0 2-1,-2 4 97,-4 7 1,2 4-1,-7 2 1,1 2 20,-1 4 1,-1-4-1,-5 7 0,2-3-5,2 0 1,1 1-1,-5-5 1,2 2-3,2 2 0,7 0 1,-5-6-1,3 0-78,4 0 1,0-6 0,-1 0-9,-1 1 1,0 3 97,6 2 1,8-8 0,5-5-10,4-4 1,2-2 0,2 0 0,4 0 46,7 0 1,-3 0 0,3 0 0,-1 0-14,-1 0 1,6 0 0,-7 0 0,3 0-72,-1 0 1,-5 0 0,3 0 0,-1 0-83,-5 0 1,-2 0 0,-2 0 65,0 0 0,0 0-501,0 0 285,-9 0 1,1 0 0,-7 2-997,2 5-2,1-5 1210,-7 6 0,0 1 0,0 1 0</inkml:trace>
  <inkml:trace contextRef="#ctx0" brushRef="#br0" timeOffset="334">361 418 7442,'0'19'388,"0"2"1,0 2-238,0 2 0,0 3 0,0-3 0,0 7-64,0 4 0,6-5 0,1 1 1,-3 2 17,-2 1 0,4 3 0,1 0 1,-1-2-42,3-4 1,-7 1 0,4-5 0,-4-1-115,-2 1 0,0-3 1,2-6-1,2 0-77,3 0 1,-1 0 0,-6 0-334,0 0 0,8-2 0,5-5 460,4-6 0,10-3 0,3-3 0</inkml:trace>
  <inkml:trace contextRef="#ctx0" brushRef="#br0" timeOffset="1139">1006 1101 8151,'11'0'-234,"-1"2"492,-4 4 0,-1-4-737,7 5 1,-5-5 561,5-2 1,-5-2-23,5-5 0,-8-3 0,5-9 0,-3 0 1,0 0 1,1-2-1,-5-5 1,2-3 89,2-1 0,1-5 1,-7 3-1,0-4-7,0-2 0,0-2 0,0 0 0,0-2-54,0 0 0,0 8 0,0-6 1,0 9-21,0 3 1,0-3 0,0 3 0,0 1 2,0-1 1,0 1 0,0 4 0,0-3-46,0 3 0,0 2 1,0 2-1,2 0 121,4 0 0,-4 0-9,5 0 0,-5 7 1,0 1 19,4 3 1,-2-1-133,9 3 0,-7 4 0,7-4 0,2 3 0,4 3-12,6 0 1,4 0-1,7 0 1,-2 0 61,-2 0 1,6 0 0,8 0 0,0 0-34,1 0 1,5 0 0,-1 0-1,4 0 42,2 0 1,6 0 0,2-2 0,3-2 15,3-2 1,5 0 0,4 6 0,5 0-40,1 0 0,-4 0 0,7 0 0,1 0-13,3 0 0,0 0 1,-5 0-1,-6 0 6,-4 0 0,5-7 1,-1 1-1,-2 2-133,-2 2 1,-2 2-1,0 0 1,-1 0-27,1 0 0,-6 0 1,-3-3-1,1-1 87,-1-2 0,-6 0 0,0 3 0,-6-1-13,-4-2 1,-1-2 0,7 3 0,0-1 14,0 2 1,-2 0-1,-3-1 1,-1-1-26,2 2 1,-5 2 0,1 2 230,-3 0-194,-2 0 0,-4 0 0,2 0 1,3 0 7,-3 0 0,-2 0 0,-2 0 1,0 0 11,0 0 0,-7 0 0,1 0 0,0 0-148,-3 0 1,1 0 0,-7 0-158,2 0 0,0 0 0,-6 0-551,0 0-263,-8 0 1,-5 0 104,-12 0 994,-5 0 0,-16 8 0,-3 3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4:57.5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0 114 6651,'0'-11'362,"2"1"1,5 6 0,5-3-264,5 3 0,4-4 1,5-1-1,3 1 13,1-1 0,-1-3 0,-6 5 0,5 1 15,1-2 1,-6 5 0,3-3-42,-5 4 1,-9 4 0,-1 4 0,-3 7-94,-3 4 1,-3-4 0,-4-1 0,-3 3 5,-1 2 0,-9 2 0,3 0 0,-5 0-15,-2 0 1,0 2-1,0 2 1,0 2-22,0-2 0,6-8 0,1-2 0,-1 2 3,2 1 1,-3 3 0,5-2 3,-1-4 0,6 4 69,-3-5 0,5 5 33,2 2 0,2-8 1,5-3 106,5 1 1,5-7-1,2 4 1,0-4 29,0-2 1,0 0 0,0 0 0,0 0-70,0 0 0,0 0 0,0 0-57,0 0 1,-7 0 0,1 0-202,2 0 0,-5 0 0,3 0-463,2 0 1,-5 0-338,3 0 0,-7 0-845,7 0 1763,-1 0 0,7-8 0,0-3 0</inkml:trace>
  <inkml:trace contextRef="#ctx0" brushRef="#br0" timeOffset="561">1157 19 6415,'-19'0'161,"7"0"0,-1 0 0,0 2 87,3 4 1,-7-1-1,4 5 1,-4 1-42,-2-1-125,9 3 0,-7 6 0,4-2 0,-1-3 56,1-1 0,3-7 0,5 7-14,-1 2 0,0-5 0,8 1 0,4-1 23,7 1 1,4-5-1,2 5 1,0-3-10,-1-4 1,4 5 0,1-1 0,2 1-55,-2-1 1,5 5-1,-3-5 1,0 1-30,3-1 1,-14 5 0,5-5 0,-4 3-95,-4 3 0,-3-3 0,-8 2-17,0 1 0,0-3 0,0 2 54,0 1 1,-8-3-1,-5-1 1,-4 1-17,-2 0 0,0-5 0,0 4 0,0 1-52,0-1 1,-2-3 0,-2 3-1,-2-1-207,2-5 0,-7-2 1,1-2-1,-1 0-55,5 0 1,2 0 0,-1 0 0,-1 0-70,2 0 0,8 0 0,5-2 0,-1-2 401,1-3 0,5-7 0,-1 1 0,4-4 0,2-2 0</inkml:trace>
  <inkml:trace contextRef="#ctx0" brushRef="#br0" timeOffset="865">1081 76 8207,'9'-13'-1003,"3"3"1329,5 1 1,2 1-1,0 4 1,2-3-234,5 3 0,-5 0 0,4 0 0,-4-3-168,-2 3 1,0 2-1,0 2-457,0 0 0,0 0-609,0 0 1141,0 0 0,0 0 0,0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4:59.8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0 133 8157,'7'-13'-126,"1"3"1,3 1 184,3 5 0,-3-4 1,2-1-1,1 1 39,3-1 0,2 1 0,2 4 0,2-5 34,3-1 1,-1 3 0,-6-3 10,0 1 0,0 3 1,0 6 64,0 0 1,-7 0-81,1 0 0,-2 2 1,3 2-151,-1 3 0,-9 7 0,3-1 0,-5 4-13,-2 2 1,0 0 0,0 0 0,0 0 25,0 0 1,-7 0 0,-1 0 0,0 0 22,-1 0 0,-6 2 0,5 2-3,-1 2 0,-3 0 1,5-6-1,1 0 1,-3 2 10,1 5 1,3-11 0,-3 4 0,1-3 30,5 1 1,2 2 33,2 0 0,0-6-33,0-1 0,2-7 1,4 1-1,7-4 204,4-2 0,2 0 0,0 0 0,2 0-12,4 0 1,-4 0-190,5 0-13,3 0 0,-8 0 1,4-2-1,-3-2 1,-4-3-145,1 3 0,0-4 0,0 1-149,0 3 0,-6 2-1229,0 2 609,-9 0 1,4 2 0,-10 2 868,-4 3 0,-5 8 0,-8-5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03.6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58 7374,'9'-11'169,"-7"3"-119,15 8 206,-15 0-9,6 0-70,-8 0 1,0 2 17,0 4 1,0 5 88,0 8-256,0-9 0,2 5 7,5-9 1,3-2-50,9-10 1,-2 2-1,-2-7 1,-5 1-17,-1-1 0,-3 5 1,-6-7 155,0-1 0,0 3 52,0-2-166,0 9 0,-2-4-89,-4 8 0,-3 2 46,-3 4 1,-3-2 104,9 9 0,-1-7 3,7 7 237,0-9-33,0 5-127,0-9-600,0 0-26,-8 0 0,6-3-55,-5-3 0,3 4 527,-2-4 0,4-5 0,-7 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04.5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909 379 7898,'0'-10'-487,"-6"4"536,-1 12 0,-5-2 184,5 9-115,-7-1 0,12 1 258,-5 0-136,5-9 0,11 4-145,3-8 0,5-2-148,2-4 1,-8 2 96,-5-9 0,2 7 188,-1-7-129,-1 9 0,-8-5-174,-4 9 1,1 0 31,-7 0 1,-1 3 18,-6 3 0,9-2 0,3 9 1,5-7 46,2 7 1,2-9-1,5 2 89,5-4 1,-1-2-82,1 0 1,-5 0 0,3-2-30,-1-4 0,-3 2 0,-4-7-49,4 3 117,-3-7-16,5 13 1,-10-7-95,-4 9 1,1 0-300,-7 0 92,7 0 0,-5 0-375,4 0 0,4 3-344,-5 3 962,5-4 0,2 15 0,0-7 0</inkml:trace>
  <inkml:trace contextRef="#ctx0" brushRef="#br0" timeOffset="816">359 57 8023,'-6'-13'0,"-3"3"108,-1 1 0,3-3-133,-5 5 1,-1 1-229,-6 6 323,0 9 0,0 1 0,0 9 10,0 0 1,0 0 0,0 0 0,0 2 152,0 4 1,0-1-1,3 7 1,1 1-36,2-3 0,3 7 1,-5-6-1,4 1-148,3 1 0,0-7 1,3 5-1,-1-3-22,2-4 0,4-2 0,4-2 1,4 0-49,3 0 0,2-2 0,6-2 33,0-3 1,6-1 0,0 2 0,-2-7 101,-2-4 0,5-2 1,-1 0-1,0-2 8,3-4 1,-7-5-1,6-8 1,-2 0-16,1 0 0,-1-2 1,-6-2-1,0-2-48,0 1 1,-2 1 0,-2 0 0,-5-2-17,-2 2 0,5-5 0,-7 3 0,-1 2-3,-3 2 1,-2 2 0,0 0-1,-2 0-29,-5 0 0,-1 0 1,-7 0-1,3 0 22,-3 0 0,0 6 1,0 3-1,3-1-504,-3 1 0,4 5 1,-1-1-191,-3 4 1,0 4 0,0 4-358,3 7 1,5 4 1016,-5 2 0,-1 0 0,-6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16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38 7995,'-3'-10'-352,"-3"3"459,4 5 1,-6 4 47,8 5 0,0 3 78,0 9 1,0 0 29,0 0 1,0-6-202,0-1 0,0-5-80,0 5 60,0-8 1,2 5-1,2-11-90,2-5 1,1-3-97,-7-9 147,0 8 0,0-5 0,0 3-93,0-4 0,0 4-184,0 1 1,-7 5-619,1-5 892,0 8 0,6-5 0,0 9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15.4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152 133 8243,'0'-19'-585,"0"7"0,0-1 867,0-2 0,6 5 1,1-3 154,-3-2 0,4 5-104,-1-3 0,1 9 136,-2-3-403,-3 5 0,-1 11 0,-11 1 1,-1 5 79,-5 4 1,4-2 0,-1 15-1,-3-1-4,-2-1 0,-2 5 0,0-3 0,2 4-11,5 2 1,-3 0 0,7 0 0,-1-2-154,1-5 0,1 3 0,7-7 1,0 1-44,0-1 0,0-2 0,0-6 0,2 0 7,5 0 0,-3-2 0,7-2 1,-1-5 57,1-1 1,1 3-1,7-5 1,0-3 22,0-2 0,0-4 0,0-2-12,0-3 0,-6-7 1,-3 1-1,-1-4 105,-5-2 1,-2 0-1,-2 0 1,0 0 53,0 0 1,0 0 0,0 0-131,0 0 0,-8 0-89,-5 1 0,-4 7 0,-2 5-317,0 4 1,7 2-1,-1 0-94,-2 0 0,-2 6 0,0 2 0,3 3-94,1 4 1,9-5 0,-3 3 0,3-1 553,-2-1 0,4 6 0,-7-7 0</inkml:trace>
  <inkml:trace contextRef="#ctx0" brushRef="#br0" timeOffset="2650">664 133 8383,'-10'-8'-461,"1"-3"0,9-1 687,0-1 1,9 7 0,3-5-1,5 3-152,2 3 1,0-3-1,2 2 1,2-1-19,3-1 0,5 6 0,-3-5 1,-1 5 53,0 2 1,5 0-1,-7 0 1,-1 2-7,-3 5 0,-5-3 0,-3 9 0,-7 1 5,-3 3 0,-3 2 1,-3 0-1,-3 0 104,-7 0 1,-3 6 0,-3 1 0,2-3-115,4-2 1,-4 4 0,5 1 0,-5-3-125,-2-2 1,8-9-1,3 1-398,-1 2 360,7 2 0,-4-7 1,12-1-1,7-3 80,4 0 1,2 1-1,0-7 1,0 2-17,0 4 0,0-2 1,0 7-1,0-1 50,0 1 0,0-5 0,-1 7 5,1 2 1,-6 1 0,-2 3 54,-3 0 0,-2-6 0,-8 0 25,-4 1 0,-5 3 0,-8 0-55,0-4 0,1 2 1,-1-7-1,0 0-82,0 1 0,-2-3 0,-3-6 0,-1 2-283,2 5 1,2-5 0,2 4-1038,0-4 0,0-2 1321,0 0 0,0-8 0,0-3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23.5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1 454 6846,'0'19'220,"0"-1"0,0 4 0,0 1 0,0 2 76,0-2 1,0 5 0,0-1 0,0 0-224,0 1 1,0-3 0,0-6 0,0 0-101,0 0 0,0 0 51,0 0 0,0 0-487,0 0 0,0 0-55,0 0 1,0-7 0,2-1 517,4-3 0,5-1 0,8-7 0</inkml:trace>
  <inkml:trace contextRef="#ctx0" brushRef="#br0" timeOffset="421">475 491 8761,'-8'19'208,"3"7"1,-5-1 0,-1-2-97,1-2 0,6 0 0,-3 3 0,5 3-12,2 2 1,0-3 0,0 3 0,0-1 51,0-5 0,2-2 0,5-2-9,5 0 0,5-2 0,2-3 0,2-3 0,2-3 120,3-3 0,5-3 1,-5-2-1,-1 0-111,2 0 1,-6-7 0,5-1 0,-5-3-224,-2-3 0,0-3 0,0-2 0,0-2 21,0-5 1,-3 5-1,-1-4 1,-4 4-53,-3 2 1,-2-6 0,-6-1 0,0 3 85,0 2 0,-8 2 1,-5 0-1,-4 0-50,-1 0 1,-1 9-1,0 4 1,0 3-113,0 3 1,-7 0-1,1 0 1,2 0-267,2 0 1,2 0-1,0 3-204,0 3 1,2-2-1,2 7 1,5-1-436,1 1 1083,-5-7 0,11 4 0,-5-8 0</inkml:trace>
  <inkml:trace contextRef="#ctx0" brushRef="#br0" timeOffset="1255">1215 17 7963,'-9'-10'-177,"-3"3"1,-3 7-1,0 5 1,3 3 589,-3 3-356,6-7 0,-7 13 1,3-5-1,-2 5 25,3 2 0,-3-6 0,8-1-8,3 3 1,2 2 0,2 2 38,0 0 0,9-6 0,3-1 184,5 3 1,2-4 0,0 1-183,0 3 1,0-4 0,-2 1 0,-2 3-53,-3 2 1,-8-5 0,5 1 26,-1 2 0,-6 2 1,5 2-122,-5 0 1,-9-7 0,-1-1-1,-2-3-56,-5-4 1,-2 5-1,-2-3 58,0-2 0,0-1 1,0-3-1,0 0 37,0 0 1,0 0-1,0 0-12,0 0 1,2-9-8,5-4 0,3 3 1,9-3-1,0-1-77,0-3 0,9 4 3,3 0 74,5 1 0,2-7 0,0 0 0,0 0 0,0 0 54,0 0 1,6 2-1,1 2 1,-3 3 33,-2-3 1,4-2 0,0-2-1,-1 0-7,-3 0 0,-4 6 0,-3 1 0,-3-3 79,-3-2 1,5 5 0,-7-1 91,-2-2-256,-1 7 1,-6-1 0,-3 9-1,-7 0 30,-3 0 1,-3 0 0,0 0 0,0 0-258,0 0 1,0 2-1,0 3 1,0 3-77,0 3 1,0-7 0,0 4-59,0 1 376,0 1 0,0 9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4:48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189 121 7896,'0'5'340,"0"0"688,0-2 1,0 3-658,0 6 1,0-1 0,0 3 0,0 2-398,0 1 0,0 1 1,0 0-1,0-1 185,0-2 0,1-1 0,1-3-954,1 1 0,0 0 0,-3-3-2539,0-1 3334,0-3 0,0 3 0,0-3 0</inkml:trace>
  <inkml:trace contextRef="#ctx0" brushRef="#br0" timeOffset="470">260 13 7897,'-9'-5'23,"0"1"90,0 0 0,-2 4 0,-1 0 1,0 5 130,-1 3 1,3 1 0,-3 1-1,0 1-182,-2 1 1,1 4 0,0-1 0,0 3 85,0 3 0,3-1 1,-1 3-1,0 2 103,0 1 1,1 1 0,4 0 0,2 0-32,1 0 0,1-1 0,3 0 0,1-2-89,2-3 0,6 1 0,7-2 0,3-2 27,1-2 0,5-6-298,-1-2 56,6 1 1,2-8-1,4 2 1,0-3-1,2-3-7,1-3 1,3-4 0,-5-3 0,-2-1-15,-4-2 0,-4-4 0,-2-2 0,-3-1 359,-3-2-114,-4 3 0,-10-4 0,-2 0-96,-2-3 0,-2-2 1,-3 2 73,-5-1-68,1 1 0,-9 7 0,2 3 0,-3 5-13,-3 4 0,1 0 0,-4 7 0,-1 1-658,-1 1 1,-3 5-1,0 1 1,2 1 620,2 0 0,1 4 0,-3 4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20.7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285 229 7906,'-9'-11'68,"5"3"138,-9 8 0,7 0-317,-7 0 1,3 4 0,-5 4 0,4 7 192,3 0 0,-7-7 0,3 5 0,-5 2 21,-2 1 0,0 10 1,0-1-1,0 0 64,0 3 0,6-5 1,3 8-1,1 1-38,5-2 0,-4 3 0,1-5 0,3-1-20,2 1 1,8 3 0,3-6 0,1-1-46,5-3 1,2-2 0,4-3 0,2-1-28,2-2 0,7-7 0,-4 5 0,-1-3 38,0-4 0,7-4 0,-4-4 0,1-4-28,1-3 1,-3-1 0,5-7-31,-2 0 1,-9-2 0,2-5 0,-4-3 20,-2-1 0,-6 3 0,-3 8 0,1-2 3,-1-4 1,-5 3-160,1-3 71,-4 4 0,-2-4 0,0 0 0,-2 1 0,-2 3-91,-3 2 0,-7 0 1,3 0-1,-2 3 5,1 3 1,-1 2-1,-6 7 3,0-2 1,0-1 0,0 7 0,0 0-2,0 0 0,7 0 0,-1 3-59,-2 3 1,5-4 0,-1 6-324,3 1 0,1-5-62,7 9 373,-8-9 0,6 9 0,-4-3 202,3 9 0,3-4 0,0-7 0</inkml:trace>
  <inkml:trace contextRef="#ctx0" brushRef="#br0" timeOffset="466">1005 627 8117,'0'-11'13,"0"1"402,0 3-466,0 5 98,0-6-31,0 8 0,0 2 285,0 4-74,0-4 0,0 5-184,0-14 1,0 3 22,0-8 1,7 5 100,-1-5-129,0 7-119,-6-3 0,-2 8-500,-4 0 77,-5 0 1,1 2 139,3 4 1,5-1 363,2 7 0,0-7 0,0 3 0</inkml:trace>
  <inkml:trace contextRef="#ctx0" brushRef="#br0" timeOffset="933">1631 39 8117,'-2'-11'0,"-4"5"151,-7 4 1,-4 4 0,-2 2 0,2 5 53,5 1 0,-5 5 0,4 8 1,-4 2-31,-2-1 0,0 3 0,1 0 0,1 3-38,4 4 1,-4 1 0,7 1 0,-3-2 72,0-2 1,9-1-1,-2 7 1,4-2-141,2-4 1,0 1 0,0-7-1,0-3-18,0-2 0,8-2 0,5-2 0,2-3-67,-3-1 0,5-7 0,-4 5 0,4-3 24,1-3 0,-5-3 0,0-2 0,2 0-40,1 0 0,-3 0 1,0-2 40,1-5 0,-5-3 0,-1-9 0,-1 0-38,-1 0 1,0 0-1,-6 0 1,0 0 23,0 0 0,0 0 0,0 0 1,-2 0-221,-4 0 1,-5 0-20,-8 0 1,0 0 0,0 2 5,0 5 1,3 1 0,1 7-281,2-2 0,1-1 21,-7 7 1,2 2 495,4 5 0,-4-5 0,7 6 0</inkml:trace>
  <inkml:trace contextRef="#ctx0" brushRef="#br0" timeOffset="1496">1802 77 8115,'2'-13'62,"4"1"1,3 5 0,5-3 0,-1 1 104,2 5 0,-5 2 0,3 0 0,2-2-103,2-3 0,2 1 1,2 6-1,2 0 112,2 0 0,0 0 0,-6 2 48,0 4 0,-6-1 0,-2 7-73,-3 3 1,-2 2-1,-6 2 1,-2 0-4,-4 0 1,-5 2-1,-8 2 1,3 2-86,3-1 1,-4-3-1,4-2 1,-1 0-130,1-1 1,-4 1 0,7 0-90,-1 0 0,1-8 0,5-3-218,-1 1 356,0-7 1,8 13 0,4-9 0,7 0 133,4 3 1,-5-7 0,1 6-74,2 1 0,2-1-43,1 5 0,1 4 1,-2-5 0,-4 5 0,-5-4 0,-8-1 1,0 3 12,0 2 0,0-4 0,0-1 33,0 3 0,-6-2 0,-2 1 0,-3 1-20,-4-6 1,-2 1 0,-1-4-1,-1 1-119,0 1 0,-3-6 0,-1 5 0,-2-5 75,2-2 1,2 0-661,2 0 1,2-2 0,2-3-323,3-1 0,7-2 998,-1 1 0,12-3 0,5-9 0</inkml:trace>
  <inkml:trace contextRef="#ctx0" brushRef="#br0" timeOffset="1816">2371 191 8162,'17'2'106,"-5"4"0,5-2 1,-4 7-1,4-1 181,2 1 1,0 2-1,0 6 1,0-1 63,0 1 1,0 0 0,2-2 0,2-2-206,2-2 1,0-1 0,-6 7 0,0 0-185,0 0 0,-2-6 0,-2-3 0,-5 1-394,-1-1 0,-1-3 28,-1 5 0,-3-1 1,6 4-690,-1-3 0,-3-5 1093,-6 5 0,9-7 0,1 3 0</inkml:trace>
  <inkml:trace contextRef="#ctx0" brushRef="#br0" timeOffset="2103">2921 134 8048,'-19'0'203,"6"6"1,1 5 0,-3 3-21,-2 7 1,-2 5-1,0-1 1,0 5 68,0-1 0,0 7 0,0-5 0,0 5-53,0 2 0,-2 0 0,-2-2 0,-2-4-189,2-7 1,4 2 0,4-1 0,2-3-140,-2-2 0,-1-2 0,-1 0 0,2-2-217,2-5 0,7 3 0,-5-7 346,3 3 0,2-7 0,6 5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26.2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19 8020,'13'0'230,"-1"0"1,3 0-111,2 0 0,2 0 1,0 0-1,2 0 91,4 0 1,-2 0 0,7 0 0,-1 0-120,1 0 1,-1-6-1,3 0 1,-7 2-118,-4 1 0,5 3 0,-1 0-497,-2 0 1,-8 0 108,-2 0 1,-7 3 0,4 3-41,-1 7 1,-3-3 452,-6 3 0,-8-9 0,-3 4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26.5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58 8023,'19'0'174,"0"0"0,0 0 0,0-2 0,0-3 145,0-1 0,6 0 1,2 4-1,1-3-184,-1-1 1,5 0 0,-5 4 0,1-3-14,-1-1 0,-2 0 0,-6 6 1,0 0-811,0 0 0,-6 0 1,0 0-354,1 0 1041,-5 0 0,8 0 0,-7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27.2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267 228 7619,'8'-10'385,"-6"1"1,-2 9-1,-10 3-249,-1 3 1,-6 6-1,4 12 1,-3 3 15,-3 3 1,0 1 0,0 7 0,0 0 92,0 0 0,0 2 0,0 2 0,2 5-39,4 1 0,-4-4 0,7 5 0,-1-3-61,5-4 0,4 5 0,2-3 0,0-2-104,0-2 1,2-8 0,4-3 0,5-1-76,-1-5 1,7-4 0,-4-7-38,4-5 1,8-5-1,0-4 1,-1-5 84,-3-5 1,4-5 0,0-2-1,-2-2-12,-1-4 1,-4 1 0,1-5 0,-2 1 47,-4 5 0,2-4 0,-9 2 0,-2 1-27,-2 3 1,-2 2-1,0 0 1,0 0-125,0 0 0,-8 3 0,-5 1 0,-4 4-6,-2 3 1,0 2 0,1 6 0,-4 0-150,-3 0 0,4 0 1,-4 0-1,4 2 11,2 4 1,0-4 0,0 7-125,0-1 0,2-4-143,4 9 0,5-7 7,8 7 1,2-7 0,4 5-159,7-3 663,4-2 0,2-6 0,0 0 0</inkml:trace>
  <inkml:trace contextRef="#ctx0" brushRef="#br0" timeOffset="226">570 703 8685,'11'0'-786,"-1"0"268,-4 0 518,-4 0 0,15 0 0,-6 0 0</inkml:trace>
  <inkml:trace contextRef="#ctx0" brushRef="#br0" timeOffset="767">892 399 8009,'7'-13'-57,"-1"1"1,7-1 0,-5-4 0,3 3 140,3 1 1,3 7 0,2-5-42,0 3 0,0-1 0,0 5 1,0-2 77,0 1 0,0 3 0,0 4 20,0 5 1,-8-3-1,-5 9 50,-4 1 1,-2 3 0,0 2-56,0 0 0,-8 0 0,-5 0 0,-2 0-17,2 0 0,-3 0 1,3 0-1,-4 0-59,-2 0 0,6 0 0,1 0-105,-3 0 0,7 0 0,-1-2 1,3-3-208,0-1 0,-1-7 202,7 7 0,9-2-1,3 1 1,5 3 415,2-9-245,0 9 0,0-11 0,-2 9 0,-2-1 51,-3-1 0,-1 6 0,4-4 0,-5 3-92,-1 3 1,-3 0 0,-6 0 0,0 0-12,0 0 1,0 0 0,0 0 0,-2 0-60,-4 0 0,-5 0 1,-6 0-1,2-2-55,3-4 1,-1 1 0,-6-7 0,0-3-52,0-2 1,0-2 0,0 0 0,0 0-316,0 0 0,0-2 1,0-2 41,0-3 1,0-5 0,3 3-2006,3-1 2375,-4-3 0,15-6 0,-6 0 0</inkml:trace>
  <inkml:trace contextRef="#ctx0" brushRef="#br0" timeOffset="1063">1442 456 8160,'19'0'590,"-6"6"0,0 3 0,1 1-337,3 5 1,0 2 0,-2 4 0,-2 2-46,1 2 0,3 7 0,2-5 0,0 1-39,0-1 0,0-1 0,0-5 0,0 2-135,0 2 1,0 0 0,-2-6 0,-2-2-393,-3-4 1,-6 2 0,5-7-463,-3 3 1,7-7 146,-2 2 1,-3-4 672,3-2 0,-9 0 0,5 0 0</inkml:trace>
  <inkml:trace contextRef="#ctx0" brushRef="#br0" timeOffset="1329">1917 418 8072,'-19'0'287,"0"8"1,0 5-1,0 6 12,0 6 0,0-1 1,0 7-1,0 1-94,0-3 1,0 7 0,0-4 0,0 4 1,0 1 1,0 1 0,2 0 0,2-2-290,3-4 0,-1 1 1,-4-7-1,3-3-478,1-2 1,9-2-1466,-3 0 2025,5 0 0,19-17 0,4-4 0</inkml:trace>
  <inkml:trace contextRef="#ctx0" brushRef="#br0" timeOffset="1580">2106 475 7997,'-2'19'0,"-2"0"485,-2 0 0,-3 2 0,5 4 1,-2 7-138,1 4 1,1 2 0,0 0-1,-2-1-45,1 1 0,-3 0 1,2-2-1,2-2-347,1-3 0,1-5 1,-2 3-1,-2-1-215,2-5 0,-5-2 1,3-2-3001,2 0 3259,1 0 0,3-9 0,0-1 0</inkml:trace>
  <inkml:trace contextRef="#ctx0" brushRef="#br0" timeOffset="1960">2486 570 8009,'-30'8'0,"5"3"134,4-1 1,0 13 0,0-4 0,0 5 144,4 3 0,4-4 0,-2 9 1,5 2-98,1 1 1,3-3-1,6-3 1,2 1-219,4-1 0,-1-5 0,7 1 1,3-4 135,2-2 1,2-2 0,0-5-1,0-3-67,0-1 0,0-6 0,0 5 0,2-7 145,4-7 1,-4-3 0,4-9 0,-4 0-67,-2 0 1,0-2 0,0-2 0,0-3-19,0 3 1,-8 0 0,-5 0 0,-4-2-111,-2 1 0,0-3 0,-2 2 0,-4-1-208,-7-1 0,-4 6 0,-2-4 0,0 6 25,0 6 0,-6-2 1,0 9-1,2 2-210,2 2 1,2-5-1,0 1 1,0 2-25,0 2 0,6 2 0,3 2 433,1 4 0,-6-4 0,5 7 0</inkml:trace>
  <inkml:trace contextRef="#ctx0" brushRef="#br0" timeOffset="2413">2789 96 7917,'13'-7'302,"-1"1"-88,3 2 1,2-5-1,2 3 1,2 2 57,4 2 1,-4-5-1,7 1 1,-1 0-62,5-3 0,-5 7 0,1-6 0,-3 1 28,0 1 0,0 0 0,-6 6 581,0 0-579,0 0 0,-8 2 0,-5 4-129,-4 7 0,-4 10 0,-4 4 0,-7 3-24,-4 4 0,-2-5 0,0 3 0,0-1-103,0-1 0,1 6 1,-1-7-1,2 1-466,4-5 0,-2 2 0,7-1 0,-1-3 21,1-2 1,-5-2 0,7 0 459,2 0 0,-7 0 0,1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30.5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 20 8609,'-11'2'356,"5"4"-542,4-4 350,2 15 0,0-13 285,0 9-279,0-9 0,2 4-28,4-8 1,-1 0 0,5-2-257,-2-4 1,-1 2 74,-7-9 0,0 7 77,0-7 1,0 7 127,0-7 1,-2 9-67,-5-2 1,3 4 0,-8 4 63,-3 4 0,4-2-84,-1 9-155,7-1 625,-3-1-246,8-3-314,0-8 0,2 0 0,2-2-413,3-4-449,-1 4 1,0-9-613,1 5 1484,-1 4 0,-6-6 0,0 8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29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474 285 8558,'-10'9'253,"-5"1"0,9 9 0,1 0-152,3 0 1,2 0-1,0 0 1,0 0-23,0 0 1,0 6-1,0 1 1,0-3-73,0-2 1,0-2-1,0 0 1,-2 0-4,-4 0 1,4 0 0,-5 0-512,5 0 0,2 0-121,0 0-1371,0-9 1999,9-1 0,1-18 0,9-1 0</inkml:trace>
  <inkml:trace contextRef="#ctx0" brushRef="#br0" timeOffset="530">607 39 8282,'-19'-17'1,"0"4"1,0 5 0,0 8 0,-2 0 123,-4 0 0,4 2 0,-7 4 0,1 7 87,-5 4 0,3 8 0,-1 2 0,1 1-253,-1-1 1,1 7-1,-5-2 1,5 3 173,1 3 0,1 2 0,4 2 0,-3 3 90,3-3 0,4 4 0,6 1 0,7-1 23,4 0 1,2 1-1,0-5 1,2 4 5,4 3 1,5-7-1,10 2 1,2-4-285,3-2 0,14-8 0,2-5 1,8-6-94,9-7 1,17-3 0,0-13 0,2-9 110,0-12 1,4-9-1,0-6 1,-2-4 52,-2-7 1,-10 3 0,-7-3 0,-8-2 60,-9-1 1,-12 3 0,-9 0 0,-9 1 102,-7 1 0,-14-5 0,-7 5 0,-12-1-452,-11-1 1,-1 9 0,-9-2 0,1 6-127,-5 6 1,-4 5 0,-1 10 0,-1 4-167,0 7 0,0 4 1,0 2-1,0 2-1199,0 4 1740,9 13 0,-7 11 0,6 8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48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475 190 7009,'0'-10'594,"0"1"1,-7 18 0,-1 4-475,-3 3 1,7 3-1,-2 0 1,4 2-21,2 5 0,-7-3 0,1 6 0,2 1-15,2-1 1,0-3 0,-3 3 0,-1-1-114,2-5 0,0 4 0,-1-2 0,-1-1-294,2-3 0,0-4 1,-1-3-323,-1-1 0,0 0-619,6 6 1263,0-9 0,-9-10 0,-1-10 0</inkml:trace>
  <inkml:trace contextRef="#ctx0" brushRef="#br0" timeOffset="524">475 77 8101,'-2'-17'-10,"-5"4"1,3-2 0,-9 7 82,-1-3 0,-3 7 0,-2-2 36,0 4 0,-7 4 0,1 4 0,2 7 39,2 4 0,-4 2 0,-3 0 0,1 0-5,-1 0 1,3 8 0,4 2 0,0 3-61,2 0 1,-4 1 0,10 10 0,-2 1 28,3-2 0,-3 4 0,9-1 1,2-1-36,1 2 1,3-6 0,3 4-1,1-6 8,2-6 0,15 2 1,-2-7-1,4 1 35,5-1 0,-5-2 0,9-8 1,3-2 43,7-3 1,1-7 0,7 1-1,3-6-25,2-6 1,-5-5 0,-1-10-1,-3-2-9,-4-2 0,-2-9 1,-2 2-1,-2-4-11,-4-1 1,-5-1 0,-8 0 0,-2 0-136,-4 0 1,1 0 0,-7 0 0,-3 0-113,-2 0 1,-4 0 0,-5-2-1,-7-2-118,-9-2 1,-1 6 0,-7 8 0,-1 3 143,3 4 1,-5 4 0,7 6 0,-3 7-42,-4 4 0,5 2 0,-3 0 0,-2 0-221,-1 0 1,-1 8-1,2 5 1,5 4-84,1 2 1,3-1-1,6 1 1,0 0-379,0 0 0,6 7 825,1-1 0,-1 9 0,-6-5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52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38 379 7155,'0'19'119,"0"0"0,0 0 0,0 2 136,0 5 1,0-3-1,0 6 1,0 1 59,0-1-247,0-5 1,0 9-1,0-7 1,0-3-97,0-2 0,0-2 1,0 0-116,0 0 1,0 0 0,0 0-371,0 0 1,0-7-427,0 1 708,0-9 1,0 2 179,0-12 0,0-4 0,0-9 0,0 0 0,0 0 1,0 0-1,0 0 1,-2 0 81,-4 0 1,3 0-1,-3 0 1,4-2-46,2-4 0,0 4 0,0-7 0,0 3 77,0 0 0,-6-7 0,-1 7 0,3 1 37,2 3 0,2 2 0,0 0 0,2 0 75,4 1 1,-1 5 0,7 0 0,3 1-41,2 1 1,2-6 0,0 5 0,2-3-6,4 2 1,-2-2-1,7 7 1,-1 0-49,1-1 0,-7 3 0,2 6 0,-4 0-43,-2 0 1,0 0 0,-2 2-58,-4 4 0,-5-2 1,-8 9 29,0 2 1,0 2 0,-2 2-1,-4 0 30,-7 0 0,-4 0 1,-2 0-1,0-1-51,1 1 0,-4 0 1,-1-2-1,-2-2-138,2-2 1,4-7 0,4 7 0,2-1-58,-1-1 0,3-3 1,1-6-1,-1 3-95,1 1 0,3 0 299,-5-6 0,-1 9 0,-6 1 0</inkml:trace>
  <inkml:trace contextRef="#ctx0" brushRef="#br0" timeOffset="834">455 512 8101,'-19'11'5,"7"4"0,-1-7 81,-2 2 1,-2 3 0,-2 6-25,0 0 0,0 0 1,3 0 26,3 0 0,2-6-91,5-1 141,4 1 0,2-3 1,13-3-64,4-5 1,1-4 0,1-5-1,0-5-67,0-5 0,0 4 0,0 1 0,-2-3-14,-4-2 1,4-2-1,-7 0 69,1 0 1,3 6-20,-7 1-76,-1-1 1,-6 5 26,0 8 1,0 8 0,0 11 0,0 2 152,0 5 0,0-5 0,0 4 35,0-4 1,0-2-282,0 0 1,2 0-396,5 0 0,-3-9 0,8-3-43,3-5 0,-4-2 0,1 0 135,3 0 1,-4-7 0,-1-1 399,-1-2 0,3-3 0,-3-6 0,-1 0 0,1 0 0,-3 6 0,-6 1 43,8 7 245,-6-11 70,7 14 1,-11 2-46,-5 12 1,5 5-62,-4 2 1,4-6 192,2-1-130,0-8 1,0 3-222,0-14 1,0 3-117,0-8-13,0-1 1,2-4-1,2 2 1,3 3 2,-3-3 1,4-2-1,1-2-9,1 0 0,-4 0 0,7 2 0,0 3 31,-3 1 0,1 7 0,-5-5-70,7 3 1,-3-5-135,3 7 0,-3-3 0,5 5-264,-2-2 1,-7-1 0,7 7 108,2 0 0,-5-6 369,3 0 0,-1-9 0,7 4 0</inkml:trace>
  <inkml:trace contextRef="#ctx0" brushRef="#br0" timeOffset="1317">1043 95 8134,'-10'8'44,"1"3"1,9 8 0,0 2 265,0 4 1,-2-2 0,-2 7-1,-2-1-53,1 1 0,3-5 0,2 7-118,0 2 0,0-7 1,0 0-1,0-1 1,0 1-190,0 3 1,0-7-1,-2 2 1,-2-4-277,-2-2 0,-1-6 0,5-3 0,-2 1-1191,-2-1 1178,-1-5 0,5 3 1,-2-10-1,-2-4 146,1-7 1,3 2-1,2-1 1,0-3 181,0-2 1,0-2-1,0 0 1,0 0 70,0 0 1,2 0 31,5 0 1,3 2 0,7 3 0,-2 3 27,-2 3 0,-7 1 1,7 7 226,1 0 1,3 0 0,2 0 92,0 0 0,0 7-191,0-1 0,0 9-142,0-3 0,-8-1 1,-5 2-1,-2 1 62,2 3 1,-4 2 0,5 0-187,-5 0 0,-2-6 0,0-1-1022,0 3-566,0 2 382,0-6 1223,-9-3 0,-1-8 0,-9 0 0</inkml:trace>
  <inkml:trace contextRef="#ctx0" brushRef="#br0" timeOffset="1490">1195 304 8112,'2'-13'214,"4"0"1,-1 9-554,7-2 0,-5 10 339,5 2 0,-8 9 0,5-4 0</inkml:trace>
  <inkml:trace contextRef="#ctx0" brushRef="#br0" timeOffset="1947">1631 398 8112,'-19'0'7,"7"0"0,-1 3 1,-2 1-1,-2 4 108,-2 3 0,7-5 0,-1 7 0,-2-1 51,-2-1 1,1 6 0,1-5-112,2 5 0,3 2 0,-5-2 0,4-2 86,3-3 0,2-5-107,6 5 0,2-7 0,4 1 73,7-4 1,4-2-1,2 0-139,-1 0 0,1-8 0,0-3 1,0-2-63,0 1 1,-6 1 0,0-3 0,-1 1 19,-1-2 0,-1 5 0,-5-3 77,1-2 1,2 5 270,-1-3-180,-5 9 1,6-3 65,-8 14 1,-6 3 0,0 9 42,1 0 0,3 0-335,2 0 130,0 0 1,2-6-427,5-1 1,-3-7 0,6 3-8,-1 1 1,6-7 0,-5 2-2,1-8 436,5 2 0,-5-24 0,8 5 0</inkml:trace>
  <inkml:trace contextRef="#ctx0" brushRef="#br0" timeOffset="2192">1992 0 10341,'0'19'0,"0"2"273,0 4 1,0-3 0,0 5 0,0-2-49,0 1 0,0 7 0,0-3 0,0 1-223,0 1 0,0-7 1,0 5-1,0-3-428,0-4 1,0 5 0,0-1 0,0 1-58,0-1 1,0-2-1,-3-4 1,-1 2 482,-2 3 0,-9-1 0,5-6 0</inkml:trace>
  <inkml:trace contextRef="#ctx0" brushRef="#br0" timeOffset="2672">778 967 8052,'-19'0'38,"6"0"0,0 3 0,-1 3 1,-3 7 1,-2-3 0,0 3 0,0 1-67,0 3 0,-2 2 82,-4 0 1,6 0-1,-2 0 1,6 0 35,0 0 0,0 0 0,1 2 0,1 2 105,-2 3 1,7-1 0,1-6-71,5 0 1,2 0 0,0 0-145,0 0 0,9-7 0,3-1 0,5-3-97,2-3 1,0-3 0,0-2 0,0 0-454,0 0 1,0 0 0,0 0 567,0 0 0,8-9 0,3-1 0</inkml:trace>
  <inkml:trace contextRef="#ctx0" brushRef="#br0" timeOffset="3142">948 1138 8068,'-19'0'118,"0"0"0,0 9 0,1 1-5,-1 1 1,6 5-1,0-3-99,-2 4 0,1 2 1,-1 0 119,2 0 0,7 0-109,-7 0 0,11-2 178,2-5 1,9 3 0,10-9-75,0-1 1,0-3 0,0-2 0,0 0-18,0 0 0,6-7 0,0-1-266,-2-3 1,-2 1 0,-4-5 0,-2 5-26,-2 1 1,-7-3 0,4 3 168,-1-1 0,-1-3 386,-1-6 193,-5 8-377,6 3 1,-14 10 0,0 4-40,1 7 0,-3-2 0,2 1-189,1 3 1,3 2 0,2 2-276,0 0 0,0-7-381,0 1 0,2-2-444,5 1 0,-3-3 1136,9-9 0,8 0 0,8 0 0</inkml:trace>
  <inkml:trace contextRef="#ctx0" brushRef="#br0" timeOffset="3413">1271 948 7938,'0'-10'1452,"0"16"-1180,0 13 1,0 11 0,0-5 0,0 0-62,0 3 1,0-5-1,0 6 1,0-1-185,0-5 0,0-2 0,0-2 0,0 0-316,0 0 1,0 0 0,0 0-892,0 0 0,0-7-567,0 1 1747,0 0 0,0-3 0,0-1 0</inkml:trace>
  <inkml:trace contextRef="#ctx0" brushRef="#br0" timeOffset="3767">1688 1043 7752,'-19'0'148,"6"9"0,1 1 1,-3 3-2,-2 0 0,-2-1 1,0 7-1,0 0 31,0 0 1,7 0-1,-1 0 1,-2 0-45,-2 0 0,1 0 1,1-2-1,4-2 85,3-3 1,2 1-1,6 6-221,0 0 0,0-7 0,2-1 0,2-1-75,2 1 1,9-7 0,-2 3 0,3-3-137,3 2 0,0-4 0,0 5 0,0-5-383,0-2 1,0-2 0,0-3-154,0-1 0,0-9 749,0 3 0,0-5 0,0-2 0</inkml:trace>
  <inkml:trace contextRef="#ctx0" brushRef="#br0" timeOffset="4184">1840 1081 7638,'-9'13'173,"-3"0"1,3-7-1,3 6 322,4 3 1,2 2-1,0 2-587,0 0 1,0 0 183,0 0 0,8-2-301,5-5 1,4-3-1,2-9 81,0 0 0,-7-2 0,1-5 69,2-5 0,0 1 0,-1-1 1,-3-3-1,-3-2 1,5 4-1,-7 1 1,1-1-181,1 3 0,-6-7 93,4 4 0,-1 3 443,1-3-97,-4 9 0,4 2 0,-10 10 1,-2 3-61,2 3 1,-1 3 0,1 2 0,-2 0 285,2 0 1,2 0 0,2 0-481,0 0 1,0 0-811,0 0 226,0-9 1,0 7-860,0-4 1497,8-5 0,2 1 0,9-9 0</inkml:trace>
  <inkml:trace contextRef="#ctx0" brushRef="#br0" timeOffset="4472">2238 759 9953,'0'21'136,"0"4"0,0-2 1,0 7-1,0-1-48,0 1 0,0-5 1,0 5-1,0-1-90,0 1 0,0-5 0,0 4 0,0-1 4,0-5 0,0-2 0,0-2 1,0 0-697,0 0 1,0 0 0,0 0-398,0 0 1,0-6 1090,0-1 0,0-8 0,0 5 0</inkml:trace>
  <inkml:trace contextRef="#ctx0" brushRef="#br0" timeOffset="4984">2579 1043 8177,'-18'0'345,"-1"7"1,2 1-295,4 3 1,-4 1-1,5 7-72,-5 0 1,-2 0 0,0 0-144,0 0 0,8 0 1,3 0 91,-1 0 0,7 0 147,-4 0 1,4-6 0,4-3-5,4-1 0,5-3 0,8-6 33,0 0 1,-2-2 0,-3-2-1,-1-5-132,2-1 1,2 3 0,-1-5 0,-1-1-37,-2 2 0,-3-5 0,3 3 1,-5-2 34,1 3 0,-5-5 1,7 4 150,-3-4 0,-2 4 450,-6 1-463,0 8 0,-2-3 96,-4 14 0,4-3 1,-4 8-1,1 1-14,-1-2 0,4 6 0,-4-5 0,3 5-72,3 2 1,0 0 0,0 0-52,0 0 0,0 0 0,3 0-528,3 0 0,-4 0 1,6-2-859,1-5 0,-5-3-213,9-9 1531,-1 0 0,7-17 0,0-4 0</inkml:trace>
  <inkml:trace contextRef="#ctx0" brushRef="#br0" timeOffset="5468">2864 683 8043,'-11'2'0,"3"4"450,0 7 0,5 12 0,-3 9 1,2 6-188,-2 4 1,4 1-1,-5-5 1,5 2-239,2 2 0,0-2 1,0-8-1,0-5-155,0-1 0,0 3 0,-2-5 0,-2-3-230,-3-2 0,1-2-1443,6 0 971,-8-9 398,6-1 0,-7-11 434,9-5 0,0-3 0,0-9 0,0 0 0,0 0 0,0 0 0,0 0 0,0 0 0,0 0 0,6 0 0,3 2 2,1 5 0,-3-3 0,5 6 245,3-1 1,-4 6 404,1-3-437,1 5 0,0 2 0,-1 0 165,3 0 0,-4 2 1,1 5-64,3 5 0,-4 5 1,-1 2-84,-2 0 1,1-2-1,-5-2 1,2-3-86,-1 3 1,-3 2 0,-2 2 57,0 0 1,0-6-1882,0-1-637,0 1 2311,-9-3 0,-1-1 0,-9-9 0</inkml:trace>
  <inkml:trace contextRef="#ctx0" brushRef="#br0" timeOffset="5647">2959 873 8323,'0'-19'279,"2"8"1242,4 5-2066,-4 4 1,13 10 0,-9 5-1299,-1 4 1843,-3 2 0,6 0 0,3 0 0</inkml:trace>
  <inkml:trace contextRef="#ctx0" brushRef="#br0" timeOffset="6030">3300 1043 8123,'-8'11'376,"-3"4"1,-8-7 0,2 3-82,5 3 0,-5 3 0,6 2 0,-1 0-13,-1 0 0,7 6 1,-5 1-222,3-3 0,1-2 0,7-2-130,0 0 1,3-2 0,3-3-102,7-1 1,-3-9 0,3 3 123,1-5 0,3-2 0,0-2 1,-2-5 25,-2-5 1,-3 1 0,5-2-33,-2-1 1,-3-3-1,3-2 1,-5 0-225,1 0 1,-7 0 0,4 0 2,-4 0 0,-2 0 0,-2 0 0,-2 0-139,-3 0 0,-7 7 128,1-1 0,3 9 1,-3-3 77,-2 5 1,7 4 0,-1 3 205,1 1 0,6 9 0,-7-13 0,9 6 0</inkml:trace>
  <inkml:trace contextRef="#ctx0" brushRef="#br0" timeOffset="6408">3490 1119 8038,'0'13'81,"0"-1"0,0 3 288,0 2 0,0 2 0,0 0-81,0 0 1,0 0 0,0 0-121,0 0 0,0-6 514,0-1-1015,0-8 285,0 5 1,0-18 0,2-3-1,4-5-163,7-2 0,-3 0 1,3 0 151,2 0 0,2 0 1,2 2-1,-2 2 185,-5 3 1,5 8 0,-4-3 162,4 5 0,2 2 0,0 2 34,-1 5 0,1-3 0,-2 8 0,-2 3 109,-2 2 0,-7 2 1,5 0-1,-1 0-263,1 0 0,-7 0 0,4 0-39,1 0 0,-7 0-1672,4 0 0,-6 0 1542,-6 0 0,-5-9 0,-8-1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7:0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342 190 10285,'0'19'188,"0"0"0,0 6 1,-2 0-1,-3-1 46,-1-3 1,0 4-1,6 0 1,-2-2-433,-5-2 62,5-10 1,-8 6-1,5-5-255,-1 5 1,-2 0 0,3-2-1761,-1-2 2151,0-9 0,6 13 0,0-7 0</inkml:trace>
  <inkml:trace contextRef="#ctx0" brushRef="#br0" timeOffset="463">437 19 7983,'-19'-2'195,"0"-4"0,0 4 0,0-5 1,0 5 122,0 2 0,0 9 0,-2 1 0,-3 5-162,-1 4 0,-6-4 1,5 10-1,3-4-66,2-2 0,2 2 1,0 2-1,0 5 2,0 1 0,2 3 1,3 4-1,3-3 74,3-1 0,1-1 0,7 7 0,0 0-17,0 0 1,9-2-1,3-4 1,5-5-107,2 1 0,6-7 0,3 2 0,1-6-114,5-5 1,2-8 0,2 3-1,0-5 76,0-2 0,0 0 0,0-2 0,0-5-45,-1-5 1,-1-7-1,-4-4 1,-5-5 126,1-1 0,-7 3 0,4-3 1,-6-1-71,-6 1 1,1-3 0,-7-8-1,-3-2-25,-2-2 0,-4 0 1,-4 6-1,-7 0-7,-4 0 0,-4 6 1,-4 3-1,-5 3-103,1 10 0,-1-1 0,7 10 1,-4 1-91,-3-2 0,5 6 0,-5-3 0,1 10-410,-1 7 0,-1 5 618,-7 2 0,0 0 0,0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7:04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38 247 8128,'0'19'346,"-6"0"1,0 0 0,1 2-42,3 4 0,2-1 0,0 5 0,-2-2-166,-4-3 1,4-3 0,-5-2-1,5 0-72,2 0 0,0 0 303,0 0-847,0 0 627,0-9 1,0-4 0,0-12-148,0-7 1,0 3 0,0-3 0,0-1-41,0-3 1,0-9 0,0 1-1,0 2-67,0 2 1,0-4 0,0-1-1,2 3-85,5 2 1,-3 2 0,6 0 164,-1 0 0,6 6 0,-3 3 136,5 1 1,2-3 0,0 6 0,0 1-56,0 3 1,0 0 0,2-2 0,2-2-44,3 1 0,-1 3 1,-6 2-1,0 0-307,0 0 0,-7 0 0,-1 2-87,-3 5 0,5-3 380,-7 9 0,1-1 0,-7 7 0</inkml:trace>
  <inkml:trace contextRef="#ctx0" brushRef="#br0" timeOffset="237">19 513 8525,'19'0'407,"0"0"0,0 0-1,0 0 1,-6 0 0,-1 0 0,3 0-318,2 0 0,2 0 1,0 0-158,0 0 0,0 0 1,0 0-1262,0 0 0,-7 0 1329,1 0 0,0 8 0,6 3 0</inkml:trace>
  <inkml:trace contextRef="#ctx0" brushRef="#br0" timeOffset="441">493 551 8128,'0'19'358,"0"0"1,0 0 197,0-1 1,0-5-30,0 0 1,0-1-869,0 7 1,0-6-1953,0 0 639,0-9 1654,0 4 0,0-16 0,0-3 0</inkml:trace>
  <inkml:trace contextRef="#ctx0" brushRef="#br0" timeOffset="608">569 304 7924,'0'11'-366,"9"5"0,1-5 1</inkml:trace>
  <inkml:trace contextRef="#ctx0" brushRef="#br0" timeOffset="983">759 475 8112,'0'19'0,"-2"-2"0,-2-3 155,-3-1 0,1 0 0,6 6 329,0 0 1,0-7-373,0 1-269,0-9 0,0 2 116,0-12 0,2 2 0,2-9 0,5-2-20,1-1 0,-3-3 0,5 0 71,3 0 1,-4 0 0,1 0-157,3 0 1,0 6 0,-1 3 141,-1 1 0,-2 1 0,3 4 109,-1-3 0,-9 3 0,5 8 0,-3 5 43,0 1 1,1-4 0,-7 7-1,0 2 94,0 2 0,0 2 0,0 0-153,0 0 1,0 0 0,0 0-737,0 0 0,0-7-1311,0 1 1958,8-9 0,3 13 0,8-7 0</inkml:trace>
  <inkml:trace contextRef="#ctx0" brushRef="#br0" timeOffset="1425">1290 418 8128,'-19'6'0,"0"0"268,0-1 0,0 3 1,0 1-39,0 1 1,2 3 0,3 4 0,3-3-23,3-1 0,1-7-273,7 7 1,0 0 0,2 3 65,5-3 1,-3 2 0,9-9 0,1-2 80,3-1 0,2-3 0,0 0 0,0 0 63,0 0 0,0-3 0,0-1-80,0-2 1,0-9-1,-2 2-158,-5-3 0,3 3 0,-6 2 1,-1 1-138,1-1 0,-3 5 0,-4-5-48,4 3 206,-4 2 1,5 8 0,-12 4 363,-1 7 0,-6 4 81,5 2 1,-5 0-238,5 0 1,1-7 0,8-1-434,4-3 0,-1-1 0,5-5-517,-1 4 1,5-4 283,-1 4 0,2-6 1,-1-4-649,-1-2 1178,0-9 0,6 5 0,0-9 0</inkml:trace>
  <inkml:trace contextRef="#ctx0" brushRef="#br0" timeOffset="1687">1688 1 8970,'0'21'555,"0"4"1,0 7-260,0 3 0,0 3 0,0 0 0,-2 0 233,-4 0 1,4 0 0,-5 0 0,5 0-334,2 0 1,0-7 0,0 1-1,0 0-366,0-3 1,0-1 0,0-9-1,0 0-292,0-1 1,-6 1 0,0 0-721,2 0 0,-5-6 0,3 0 1182,2 1 0,-7-5 0,0-1 0</inkml:trace>
  <inkml:trace contextRef="#ctx0" brushRef="#br0" timeOffset="2384">399 1044 7813,'-2'-11'50,"-5"5"1,3 4 0,-9 2-1,-1 0 122,-3 0 1,-2 8 0,0 5-47,0 4 0,0 2 0,0 0 0,2 0-103,4 0 0,-1 0 1,7 0-98,3-1 0,2 1 195,2 0 1,2-8 0,4-5 3,7-4 1,4-2 0,2 0 0,0 0-62,0 0 1,2-2 0,2-2-1,2-4-123,-1-3 1,-3 5 0,-2-5 0,-3 1-176,-3-1 1,4 5 0,-4-7-14,3-2 1,-3 5-104,0-3 540,-9 9 1,2-2-1,-10 12 228,-2 7 0,-7 4 0,5-1-221,-3-3 0,7 4-201,-2-4 0,3-3 1,6 1-44,3-3 0,-2-2 0,7-4 1,-1 3-879,1 1 0,1 0 0,7-6 202,0 0 1,0-8 722,0-5 0,9-4 0,1-2 0</inkml:trace>
  <inkml:trace contextRef="#ctx0" brushRef="#br0" timeOffset="2738">835 1063 8503,'-13'6'0,"1"2"263,-3 3 1,4 0-1,1 3 1,1-1-325,-5 0-44,11 6-112,-5-9 234,8-1 0,2-18-20,4-4 0,5-3 0,8-1-31,0 4 1,0-4 0,0 7 0,0-1 15,0 5 1,-7-3 0,1 3 160,2 2 0,2 2-79,2 2 1,-7 2 0,-1 4 241,-3 7 0,-1 4 0,-7 2-111,0 0 0,0 0 0,0 0-522,0 0 1,0-1-263,0 1 1,0-6-1182,0 0 1770,0-1 0,8-1 0,3-3 0</inkml:trace>
  <inkml:trace contextRef="#ctx0" brushRef="#br0" timeOffset="3100">1442 987 8059,'-19'0'15,"0"0"0,0 0 0,0 2 538,0 4 0,0-2-239,0 9 0,8-7-511,5 7 0,4 0 333,2 6 0,8-7 1,5-1 136,4-3 0,2 1 0,0-3 17,0 7 1,-6-5-1,-3 1-43,-2-1 1,-1 3-1,-7 8-22,0-1 1,-2 1 0,-5 0-228,-5 0 0,-5-2 1,0-2-1,2-4-246,3-3 0,-1 5 0,-6-7 0,0-2-337,0-2 1,0-2 0,0 0-117,0 0 0,0-6 0,2-3-19,5-1 1,3 4 719,9-7 0,-8 0 0,-3-6 0</inkml:trace>
  <inkml:trace contextRef="#ctx0" brushRef="#br0" timeOffset="3583">1631 1006 10244,'0'19'492,"0"0"1,0 0 0,0 0-74,0 0 0,0 0-122,0 0 1,0 0-217,0 0 0,3-9-601,3-4 0,4-4 370,9-2 0,-2-2 1,-2-2-1,-2-4-121,1-3 0,-3 5 0,2-5 0,-1 1 57,-1-1 1,-1 7 0,-3-4-353,5-1 560,-3 7 0,-1-4 303,-8 12 0,0-2 0,2 7 203,5-3 0,-3 5-361,8-7 1,-5 1-1,5-7-91,3 0 1,2 0 0,2 0 0,-2-3 8,-5-3 1,5 2-1,-4-9-26,4-1 0,-5 3-402,1-2 0,0 1-352,6-7 1,-7 2-1,-1 2-1071,-3 2 1794,-1 9 0,-16-13 0,-1 7 0</inkml:trace>
  <inkml:trace contextRef="#ctx0" brushRef="#br0" timeOffset="4308">2144 1044 8059,'18'0'106,"4"0"0,1 0 0,2 0 157,-2 0 1,0 0 0,1-2 0,3-3-87,2-1 0,-5-2 0,1 3 0,-4-3-17,-2-3 0,0 5 129,0-6 0,-9-1-422,-3-6 0,-5 6 1,-4 3-1,-2-1-19,-3 1 0,-8 5 0,1-1 1,-7 4 109,-5 2 0,1 0 0,6 0 0,0 2 188,0 4 0,0-1 0,0 7 0,0 3 8,0 2 0,0 0 0,3-2 0,3-3-10,7 3 1,-3-5-1,3 3-125,2 2 0,1 2 1,6 0-1,3-3-88,7-1 1,-3-7 0,3 5 0,1-1-154,3 1 1,2-7 0,0 5-1,2-3-138,5 0 1,-5 1 0,4-7-1,-4 0-161,-2 0 0,0-3 0,0-1 0,0-4 521,0-3 0,0 5 0,0-5 0,0 1 0,0-1 0,0 5-110,0-7 0,-7 9 0,-1-4 132,-3-1 403,-1 7 1,-7-4 303,0 12 1,-9 5-258,-3 8 0,1 0-103,-2 0 0,9-7-634,-2 1 281,4-9 1,2 2 14,0-12 1,0 2 0,0-9-50,0-2 0,6-1 1,2-3 55,3 0 0,0 0 0,3 2 0,-1 2 97,2 2 1,-1 1-1,1-5 1,-2 2 59,2 3 1,1 5 0,3-3 0,3 1-7,3 5 0,-4-4 1,4 1-1,-4 3-134,-2 2 0,0-4 0,0-1 0,0 3-142,0 2 1,-6 2 0,-1 0-597,3 0 1,-4 0 0,-1 2-1803,-1 4 2485,-3-3 0,-6 13 0,0-5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4:39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0 368 7682,'9'0'71,"0"0"1,0 0-499,0 0 0,0 0-193,0 0 620,-4 0 0,3 0 0,-3 0 0</inkml:trace>
  <inkml:trace contextRef="#ctx0" brushRef="#br0" timeOffset="1379">269 198 6575,'0'-5'113,"1"-2"-37,2 4 1,-2-1-46,2 1-7,-2 2 162,-1-3-59,0 4 207,4 0 367,-3 0-138,3 0 0,-4 4 0,0 2-383,0 2 0,0 2 0,0 2 0,0 2-23,0 3 0,0 4 0,-1 0 1,-1 0-103,-1 1 0,-3-2 1,3 3-1,0-2-54,-1-1 1,3-2-1,-2-2 1,2-2-84,1-1 0,0-1 1,0-3-22,0 0 85,0-4 1,0-2 0,0-6 11,0-3 0,0-3 0,1-2 0,1-2-2,1-1 1,1-1 0,-2-3 0,1 0 14,-1 1 1,2-2 0,-1-1 0,-1-1-15,-1 1 1,-1-2 0,0 1 0,1 0-13,2-1 0,-2 3 1,2-4-1,-1 2 23,1 4 0,-1 0 0,3 5 0,-2 1 47,-1 1 1,2 4 127,-1 0-141,4 4-45,-6-2 4,3 4 1,-4 1-51,0 2 1,1-2 37,2 2 0,-2-1 0,3 0-63,0 1 1,-2 0 87,4-3 1,0 0-1,3 0 1,0 0-19,0 0 0,0 0 1,0 0-1,1 0-99,2 0 1,-2 0 0,3 0 0,-1 0 32,0 0 0,-1 0 0,-2 0 0,0 0-1020,0 0 0,0 4-623,0 2 1717,-4 2 0,-5 1 0,-5 0 0</inkml:trace>
  <inkml:trace contextRef="#ctx0" brushRef="#br0" timeOffset="1626">278 314 8182,'6'0'424,"0"0"1,2 0-99,3 0 0,-2 0 0,4 0 1,-1 1-384,0 2 0,3-2 1,-3 2-1,-1-2-170,-1-1 0,-1 3 1,0 0-1,0-1-733,0-1 0,-3 2 960,0 0 0,-4 0 0,2-3 0</inkml:trace>
  <inkml:trace contextRef="#ctx0" brushRef="#br0" timeOffset="1934">528 350 8349,'-9'4'213,"0"2"0,0-1 0,0 1 0,1 1 0,2 1 0,0 1 402,-1 3 0,3-2-644,1 2 0,-1 1 0,1-1 0,1-1-5,1-1 0,5-1 0,2 0 0,2-1 30,1-2 0,2-2 1,2-4-1,1 0-6,2 0 1,0 0 0,0-1 0,-2-2 18,-1-3 0,-1-2 1,-3-1-1,0 0 18,0 0 0,-3 0 1,-1-1-1,-1-1-76,-2-1 0,-1 0 0,-2 2 0,-2-1-113,-3 0 0,-2-1 0,-1 3 0,0 0-81,0 0 1,0 1-1,0 2 1,0 3-73,0 2 0,0 1 1,0 0-1,0 0-367,0 0 1,0 1 681,0 2 0,0-2 0,0 3 0</inkml:trace>
  <inkml:trace contextRef="#ctx0" brushRef="#br0" timeOffset="2255">806 269 7927,'0'6'17,"0"0"0,-1 1 0,-1 1 189,-1 1 1,-1 3 0,2 1-1,-2 1-19,-1 2 0,3-2 1,-1-1-1,1 1-280,-1 0 1,2-3 0,-2 1 0,2-2-70,1-1 1,0 0-152,0 0 76,0-4-417,0-1 172,0-12 1,0 5 481,0-6 0,-4 2 0,-1-2 0</inkml:trace>
  <inkml:trace contextRef="#ctx0" brushRef="#br0" timeOffset="2829">770 368 7927,'0'9'149,"0"0"1,0-1 0,0 1-1,0 1 41,0 2 1,0-2 0,0 2 0,0-2-209,0-1 1,0 0-1,0 0-12,0 0 0,0-3 138,0 0 0,0-5 9,0-1 1,0-4 0,1-5 26,2 0 1,-2 0-1,3 0 1,-1 0 47,0 0 0,3-3 1,-2 0-1,0 1-106,0 1 0,0-2 1,-2 1-1,2 0-12,1 1 1,-2 1 40,3 0 0,-1 1 1,4 2-375,0 3 0,-3-1 0,0 1-304,1 1 1,1 1-641,1 1 816,0 0 1,0 0-1,0 0-334,0 0 1,-3 0 720,0 0 0,0-4 0,3-1 0</inkml:trace>
  <inkml:trace contextRef="#ctx0" brushRef="#br0" timeOffset="3095">1164 90 8009,'0'9'165,"0"0"1,0 1 0,0 2 0,0 4 110,0 4 0,0 0 1,0 3-1,-1-2-205,-2-1 1,2-1 0,-3-1-104,0 0 1,3 0-1,-2-1 1,1-1-1,0-2-324,-1-1 1,-3-2 0,2-2 0,0 0-640,0 0 1,-2-3 994,3 0 0,-4-4 0,2 2 0</inkml:trace>
  <inkml:trace contextRef="#ctx0" brushRef="#br0" timeOffset="3301">1101 323 7900,'9'0'-202,"0"0"252,0 0 0,0 0 0,0 0 0,0 0-224,0 0 0,0-3 1,-1 0-1,1 0 77,0-1 0,-1 2 0,-1-4 1,-1 0-333,1 1 1,0-3 428,-1 2 0,2-2 0,-3-1 0</inkml:trace>
  <inkml:trace contextRef="#ctx0" brushRef="#br0" timeOffset="4301">1360 1 7874,'5'1'90,"-2"2"0,-2 3 116,-1 2 1,0 2 0,-1 1 9,-2 4 0,1 6 0,-4 4 1,-1 3 9,0 2 1,1 0 0,0-4 0,-1 1-4,-1 0 1,0-3-1,1-2 1,2-2 2,1-3 1,0-5 0,2 0 0,-1-2-36,1-2 0,1-2-1624,1 0 1,0-5 1660,0-1 0,1-4 1,2-6-126,3-1-298,2 1 1,1-4 0,1 3 0,1-2-104,1-1 1,0 2-1,-1-2 1,1 1 119,-1 2 0,-1 2 0,-1 3 0,-1 2 227,-2 0 1,2 3 0,-3-1 23,0 4 1,-1 6 0,-4 4 0,1 0 72,2 1 0,-2-2 0,2 3 0,-2-1-122,-1-2 1,0 2 0,0-1-196,0-1 0,1-1 0,1-2-51,1 1 1,4-1 0,-1-2-26,2-3 1,1-2 0,0-1 80,0 0 0,-1-1 0,-1-1 1,-2-2 39,2-1 0,-2 2 1,1-3-1,1-1 126,1 0 0,-2-1 0,-1 1 0,0 1 12,0-1 0,0 2 0,1-1 0,-2 0 131,0 1 1,-3-3 297,2 2 1,-2 1-104,-1-1 0,0 3-89,0-3 0,0 0-346,0-3 242,-4 4 385,3-3-125,-3 7-275,4-3-1292,0 4 657,4 0 240,-3 0 1,3-1-291,-4-2 559,0 2 537,0-3-235,0 0 0,0 2-67,0-4 1,0 3-95,0-3 1,0 3-45,0-3 1,0 0-60,0-3 1,-1 5 0,-2 1 1,-2 2 77,-4 1 1,0 0-1,0 0 36,0 0 0,3 4 0,0 1 0,0 3 93,1 1 0,-2 1 0,4 1 1,1 1 38,-2-1 1,3 2 0,-1 0 0,3 0-92,2 0 1,3 2 0,0-3-1,2-1-157,1-1 0,0-4 0,1-1 1,1 1-5,1-1 1,0-1 0,-2-3 0,1 1-583,1 1 0,0 0 1,-3-3-405,0 0 0,0-3 0,0-1 949,0-1 0,-1-1 0,1-2 0</inkml:trace>
  <inkml:trace contextRef="#ctx0" brushRef="#br0" timeOffset="4801">269 734 7931,'-5'9'63,"2"0"1,2 0 208,1 0 1,0 4 0,0 2 0,0 1-8,0-1 1,0 4 0,0-3 0,1 0-324,2 1 1,-2-4-1,2 1 1,-2-1 63,-1-2 0,0-1 0,0-1-2176,0 0 1297,0-4 1,0-2 872,0-6 0,-4-2 0,-1-4 0</inkml:trace>
  <inkml:trace contextRef="#ctx0" brushRef="#br0" timeOffset="5420">206 896 9055,'13'0'0,"1"0"322,0 0 1,-1 0-306,-4 0 1,3 0-1,0 0 31,-1 0 0,1 0 0,0 0 0,-1 0 1,-1 0 0,-1-1 1,0-1-1,0-1-172,0 1 0,-3 0 0,0 0-534,1-1 722,-3-4 261,0 6-254,-4-3 0,0 8 1,0 2 114,0 2 0,0 1 0,0 0-153,0-1 1,1-2 0,2-1 9,3-1 1,-1-1 0,1-3-1,1 0 48,1 0 0,1 0 0,0-1 1,0-1-27,-1-1 0,1-3 0,0 2 0,0 0-79,0 1 1,-3-3 0,0 2-137,1-1 0,-2 3-93,1-1 0,-3 2 248,3 1 1,-4 1 52,1 2 1,-2 2-50,-1 4 1,3-4-1,1 0 52,1-1 1,1-1 0,3-3 0,0 0 28,0 0 1,0 0 0,0 0-1,0-1-3,0-2 0,0 1 1,-1-3-46,1 2 0,-3-4 0,0 2 0,1-1-52,1 0 1,-2 1 0,0-2 0,0 1-163,-1-1 1,0 2 0,-3-1-368,1-1 0,0 2-764,-3-1 624,0 4-203,0-2-305,-4 4 1186,3 0 0,-3 0 0,4 0 0</inkml:trace>
  <inkml:trace contextRef="#ctx0" brushRef="#br0" timeOffset="5776">886 788 7931,'5'1'12,"-3"1"1,-4 2 149,-4 1 1,-2 1-1,-1 3 1,0 0 13,0 0 0,1 0 0,1 0 0,2 0-149,2 0 0,-1-1 0,2-1 0,-1-1 45,1 1 1,2-2-1,3 0 14,3-2 1,1 3 0,2-3 0,1-1 92,2-1 1,-2-1-1,3-1 1,-1-2-135,0-3 0,1 2 1,-2-2-1,1-1-49,-1-1 0,-1 2 1,-1 0-1,-1-1-8,-2-1 0,1 2 1,-4 0-1,0-1-12,0-1 0,-2 2-40,2 0 0,-3 1 0,-3-1-152,-2 3 1,-3 2-1,-2 1 1,-1 0 42,-1 0 0,-1 0 1,2 0-1,-1 0-1295,1 0 1468,1 0 0,-3 0 0,-1 0 0</inkml:trace>
  <inkml:trace contextRef="#ctx0" brushRef="#br0" timeOffset="6729">1298 779 7922,'-4'-9'2247,"-1"4"-2266,-4 2 1,3 3 0,0 2 0,0 2 0,0 1 0,0 2 1,0 1 0,-3 0-1,0-1-62,0-1 1,3 0 0,1 3-8,1 0 1,1 0 136,3 0 1,4-3 0,2-1 0,2-1 7,1-2 1,1-1-1,1-2 1,2-1-47,1-1 1,-3-3 0,1 2-1,-2-1 14,-1-2 1,0 0-1,-1 0 1,-1 1 22,-1-1 0,-3 2 1,1-1 6,0-1 0,-1 2-30,-3-1 0,-1 4-19,-2-1 0,1 2 0,-2 2 0,-1 1 90,0 1 1,3 4 0,-1-1 15,2 2 1,1 1-1,0 0-163,0 0 0,0-3 0,1-1 0,2-1-138,3-2 1,1-1 0,2-1 0,0 0-14,0 0 1,0 0 0,0 0 0,0 0-280,0 0 1,0-4 0,0-1 117,0 0 1,0-3 400,0 2 1,-1-2 119,-2-1 0,-1 4 0,-3 1 27,1 0 1,0 4 14,-3 0 0,-4 4 1,-1 5 87,0 0 0,0-3 0,3 0 81,-1 1-218,0-3-60,3 0 1,1-5-1,2-2-174,3-3 0,-1 1 1,1-1-1,0-1-39,-1-1 1,3-1 0,-2 0 0,2 1-43,1 2 0,-1-2 1,1 3-1,1-1 76,2 0 0,-2 4 0,2-1 208,-2 2 0,-1 1 47,0 0 1,-1 4-1,-2 2 1,-3 2 34,-2 1 1,-1 0 0,0 0 0,0 0-266,0 0 0,0 0 0,0 0-292,0 0-2441,0 0 2795,0-4 0,0-1 0,0-4 0</inkml:trace>
  <inkml:trace contextRef="#ctx0" brushRef="#br0" timeOffset="7051">1826 699 7922,'-14'3'114,"2"0"0,2 1 0,1-2 484,0 1 1,0 4-1,1-1-637,2 1 0,2-1 0,4 0-130,0 1 1,1 1 0,2 1-1,3-1 96,2-2 0,-2 2 1,0-3-1,1 1 171,1 0 0,-2-1 0,0 2 0,0-1 144,-1 1 0,-1-2 0,-4 1 120,0 1 1,0 1 0,0 1-302,0 0 0,-4-3 0,-1 0 0,-1 0-29,0-1 1,0 0-1,-3-3 1,-1 0-587,-2 0 1,2-1-1,-2-1 1,1 0-222,-1 0 0,2-4 0,-1-1 775,1-3 0,1-1 0,0 0 0</inkml:trace>
  <inkml:trace contextRef="#ctx0" brushRef="#br0" timeOffset="7547">1915 708 7922,'0'9'1126,"0"0"-797,0-1 0,0 1 0,0 0 0,0 0-106,0 0 0,0 0 0,1 0-292,2 0 1,-1 0-64,4 0 1,0-4 0,3-2-38,0-2 1,-3-1-1,0 0 1,0-1 180,-1-2 1,3 1 0,-2-3-35,2 1 1,1-3-72,0 1 0,0 2 1,-1 0-10,-2 0 1,1 3 60,-1-2 0,-1 3 169,1 3 0,-4 2 1,1 4 66,-2 0 0,-1 0 0,1-1 0,1-1-107,1-1 1,4-4-70,-1 1 1,2-2-1,1-1-62,0 0 0,0 0 1,0-1-1,0-2 1,0-3 60,0-2 1,0-1 0,0 0 0,0 0 33,0 0 0,-1 0 1,-1 0-1,-2 0-50,-1 0 0,1 0 0,-2 0 1,-1 1-403,-1-1 0,-1 3 0,0 0-626,0-1 378,0-1 0,-1 3 1,-1 1 647,-1 0 0,-3 3 0,1-3 0</inkml:trace>
  <inkml:trace contextRef="#ctx0" brushRef="#br0" timeOffset="7934">2291 717 7922,'6'0'38,"0"0"0,1 0 1,2 0 241,3 0 0,-2 0 0,2-1-119,-2-2 0,-1 1 1,0-3-1,0 0-22,-1 0 0,1 2 0,0-2 0,-1 0 28,-2 0 1,-1 0 0,-3-2-178,1 1 1,0 0 0,-4-3 39,-2 0 1,-2 4 0,-4 2-1,0 2 59,0 1 1,0 0 0,0 0-1,-2 1 63,-1 2 0,0-1 0,3 4 0,0 0 18,0-1 1,0 3 0,1-2 0,2 2-87,3 1 1,-1 0 0,1 0-1,1 0-305,1 0 1,1 3-1,1-1 1,2 0-95,3-1 0,-1-1 0,1 0 0,2 0-40,3 0 0,-1-1 0,3-1 0,-1-2-223,0-1 0,3-1 1,-1-3-1,1 0 578,0 0 0,-3-4 0,2-1 0,0-2 0,0-2 0,0 3 0,1-5 0,-3 1 0,2 3 0,0-6 0</inkml:trace>
  <inkml:trace contextRef="#ctx0" brushRef="#br0" timeOffset="8234">2604 699 6716,'-3'6'0,"-1"0"334,-1 1 1,0 1 0,-2 0 0,2 1-17,1 0 0,-2 0 0,3 0-336,-2 0 0,3 0-327,-1 0 132,2-4 202,1-1 0,0-5 1,0-2-1,1-3-2,2-2 1,-1 2-1,3 0 1,-1-2-35,1-3 0,-2 1 1,2-2-1,0 2 25,0-2 1,0 1 0,2-3 0,-2 1 9,-1 2 1,3-2 0,-2 1 0,1 1-19,0 1 1,-1 4 0,2 1-1,-2 0-90,-1 0 1,2 2 0,-2-2-267,1 1 1,1 1 137,3 3 1,-3 0 0,0 0 247,1 0 0,1 0 0,1 0 0</inkml:trace>
  <inkml:trace contextRef="#ctx0" brushRef="#br0" timeOffset="8563">2944 564 8092,'-13'1'0,"2"2"458,2 3 0,2-1 0,-5 1 0,1 1-118,-1 1 1,-1 1 0,-1 0 0,4 0-236,3 0 1,1 0-1,-2 0-117,2 0 1,2 0 0,4 0 0,0 0-121,0 0 0,7-1 1,3-1-1,1-1 146,-1 1 1,2 0-1,-5-1 129,1 0 0,0-3 1,-5 3-1,2 1 1,2 1 568,2 1-591,2 0 0,-2 0 0,-2 0 87,-2 0 1,-1 0-1,2 0 1,-3 0-213,-2 0 1,-1-3-1,0 0-247,0 1 0,-4-2 0,-2 0 0,-2-1-691,-1-2 0,0-1 942,-3-1 0,-6-4 0,-5-1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2:49.3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99 206 7867,'4'6'51,"-1"-2"1,3-4 188,2 0 1,0 0 0,2 0 0,0 0 70,0 0 0,1 0 0,2 1 0,2 1-131,0 1 0,4 5 0,-4-1 0,0 0-32,-2 0 1,2 5 0,-3-2 0,-3 1-52,-1-1 0,-3 3 0,2 1 1,-4-2-103,-2-2 0,-1 4 0,0-1 0,0-1-65,0-2 1,-1 0 0,-2 0 0,-2 0-13,-1 0 1,-3-4 0,3 1 0,-3-1-79,-1 0 1,1 3 0,-2-4 0,-1 0-212,-1-1 1,-4-3-1,3-1 1,0 0-183,0 0 1,-4 0 0,3 0 0,-1-1 552,-1-3 0,1-1 0,-4-5 0</inkml:trace>
  <inkml:trace contextRef="#ctx0" brushRef="#br0" timeOffset="281">1 216 7918,'5'-4'42,"4"1"0,-4-3 0,2-1 244,0 2 1,-1-3 0,4 4 0,0 0-91,0-1 1,3 2 0,1 2 0,0-1-11,0-2 0,4 1 1,-2 2-1,1-1-127,0-1 0,4-1 1,-2 4-1,0 0-103,-2 0 0,-4 0 0,2 0-703,-1 0 336,0 0 1,-5 0 0,1 0-182,0 0 0,0 0 0,-1 1 592,-3 3 0,3-3 0,-4 3 0</inkml:trace>
  <inkml:trace contextRef="#ctx0" brushRef="#br0" timeOffset="1248">462 353 7840,'4'-5'-165,"-3"0"0,4 4 226,-5-2 0,1 2 0,1-3 362,1-1 233,1 4-522,-4-3 0,0 5 1,-2 1-1,0 2-3,-1 2 1,-1-3-1,1 4 1,0 0 3,1 2 0,0 1 0,0 0 0,-2-1-119,2 1 0,1-3 1,1-1-1,0 2 94,0 1 0,4-3-95,3 1 0,2-5 0,1 1 0,-1-2-42,1-1 1,0 0 0,0-1-1,0-2-92,-1-4 0,1 2 0,0-2 1,0 1 34,0 0 1,-2-2-1,0 1 1,-3-2 45,0 0 1,-1 2 0,-2 1 185,2-2 0,-1-1 75,-3-1 0,0 4-17,0-1 1,-1 5-69,-3-1 1,3 6 184,-2 4-190,2 1 1,-2 2 0,-1 0 0,2 0 8,1 0 0,1-1 0,1 1 0,1 0-243,2 0 0,2 0 0,-1 0-361,0-1 1,2 1 0,2 0 64,1 0 1,0-4-1,0 0-1486,0-2 711,-5-1 1172,4-3 0,-4 0 0,5 0 0</inkml:trace>
  <inkml:trace contextRef="#ctx0" brushRef="#br0" timeOffset="1759">766 392 7573,'-5'10'0,"1"0"0,3 0 570,1 0-372,0 0 1,0 0 0,0 2 0,0 3 0,0-1 0,0 0 318,0-2-501,0 3 1,0-4 0,0 2 0,0-2-47,0-1 0,0 0 0,-1-2 0,-1 0 129,-1-1 1,-1-4 95,4 3-141,0-3 1,-1 0 0,-1-6-46,-1-4 1,0-5 0,3-1 0,0 1 16,0 1 1,0-2 0,0-1 0,0-1-110,0-3 0,0 2 1,1-3-80,2-1 1,-2-1 93,2 4 1,-1 0 0,1 3 0,1 0-30,1 0 0,-2 0 195,0 5 9,2-1-85,1 4 1,0-1 259,1 3-297,-5-3 113,7 6-23,-4-4 1,5 2 216,0 0-261,-5 0 1,4 3 76,-8 4-8,8 1 0,-8 5 1,2 0-1,-2 0 1,-1 0-1,0 1 1,0 1 72,0 1 1,-3 0 0,0-4-1,-1 1-119,0 0 1,2-1 0,-4-2-604,2 0 278,-4 0-263,3 2 0,-5-2-111,0-1-609,1-3 700,-1 1 0,0-4-25,0 0 0,5-1 579,1-2 0,-1-3 0,0-4 0</inkml:trace>
  <inkml:trace contextRef="#ctx0" brushRef="#br0" timeOffset="2000">933 343 7840,'0'10'0,"1"-1"0,1-1 338,1-2 0,1 1 0,-3 2 9,2 1 0,-2 0-944,2 0 0,-2-4-796,-1 1 1393,0-5 0,-4-2 0,-1-5 0</inkml:trace>
  <inkml:trace contextRef="#ctx0" brushRef="#br0" timeOffset="2180">933 147 7397,'5'5'0,"0"0"0</inkml:trace>
  <inkml:trace contextRef="#ctx0" brushRef="#br0" timeOffset="2456">1129 0 8909,'3'10'311,"0"0"1,2 1 0,-3 2-1,1 3-88,-1 3 0,0 5 0,-2 2 0,1 2 10,2 2 1,-2-3-1,2 0 1,-2 1-200,-1 0 0,0-6 1,0 2-1,0-2-563,0-2 0,0 1 1,0-8-1,-1-1-884,-2-1 1,2-2 320,-2 1 1092,2-4 0,-4-2 0,0-4 0</inkml:trace>
  <inkml:trace contextRef="#ctx0" brushRef="#br0" timeOffset="2658">1099 255 8298,'10'-5'364,"0"0"0,0 5 1,1 0-82,2 0 0,-2 0 0,2 0 0,-1 0-181,1 0 0,-2 4 1,2-1-1,-2-1 24,-1-1 1,0 2-1,2 1-673,2-2 1,-1 2 0,-4 0 0,0-1-558,-2 1 1,-2-3 1103,-2 3 0,-1-3 0,2-1 0</inkml:trace>
  <inkml:trace contextRef="#ctx0" brushRef="#br0" timeOffset="3550">1354 353 8998,'10'0'297,"-3"0"0,-1 0-162,2 0 1,1 0-1,1-1-29,-1-2 0,-2 2 1,-1-4-70,2 1 1,0 2 0,-1-4-1,-1 1 3,-2 0 0,3 1 1,-3-1-1,0-1 40,1 1 1,-1-1 0,-2-1 55,2 0 0,-1 4-133,-3-3 1,-1 0-1,-3-2-42,-2 2 1,-3 4 0,-1-2 25,1 3 1,2-2 0,1 0 0,-2 1 20,-1 1 0,-1 4 0,1 1 1,-1 1 37,0-1 1,0 2 0,0-1 0,0 0 125,1 3 0,-1 1 0,0 0-89,0 1 0,2 0 0,1 0 0,4 0-11,2-1 1,1-2 0,0 0 0,0 0-4,0 2 1,0 1 0,1-1-42,2 1 1,2 0-1,5 0 1,0-1 34,0-3 0,0 2 0,-1-4 0,1 2-63,0 1 1,3-1 0,0-1 0,-1 0-67,-1-3 0,0-1 0,1-1 0,1 0 66,-1 0 0,-1 0 0,-1 0 0</inkml:trace>
  <inkml:trace contextRef="#ctx0" brushRef="#br0" timeOffset="3956">1610 353 7846,'-5'10'154,"4"0"0,-3 0 192,-1-1 0,4 1 0,-2 0 0,2 0-184,1 0 1,-1-2 0,-1 0-355,-2-1 0,1-4 0,2 2 32,-2 0 450,2-2-233,-8-3 0,8-1 1,-2-2-36,1-4 0,4-2 0,0 0 0,1-1 37,-1 0 0,3-1 0,-1-1 0,0-2 50,1-1 1,2 3-1,0-1 1,0 2 83,0 1 0,2 0 0,-3 0 0,3 0 77,1 1 1,3 2 0,0 2 0,-1-1-97,-1 1 1,-1 3-1,-1-2-124,1 3 0,0 0 1,0-1-502,0-1 1,-4-1-881,1 4 1,-5 5 296,1 1 1034,-2-1 0,-1 3 0,0-2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3:07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8389,'1'-6'193,"3"3"1,1-2 0,5-1-80,0 1 0,-4-1-49,1 3 1,-1 1 0,4-4-43,0 2 0,0-3 1,-2 3-1,0 0 1,-1-1 1,-1-1 117,4 3 17,-5-5-90,0 7-62,-5-4 0,-1 7 1,-3 1 20,-2 3 1,-3 0-1,-1 0-5,1 2 1,-1-3-1,0 2 18,0 1 0,4-4 25,-1-1-35,5-2-73,-2-1-769,4 0 335,4 0-968,-3-4 1444,3 3 0,-4-8 0,0 4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3:09.3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79 7961,'6'-1'-564,"-2"-1"510,0-1 0,-3-2 283,3 2 1,1 1-192,2-5 0,-2 5 0,1-2 55,-2 0 1,0 2 0,-2-2-44,2 0 0,2 2-103,-2-5 31,3 0 1,-5 2 0,4 1-51,-2-1-3,-1 4-113,-3-3 80,0 4 108,-4 4 0,2-2 0,-5 5 19,0 1 0,1-3 0,0 0 0,-1 1-2,2-1 0,-4-1 18,2 2-164,-1 1 61,-2-2-164,5-1 1,0-2-57,5 1 288,0-2 0,0 3 0,0-4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3:11.8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60 138 7982,'3'-6'-236,"0"-1"0,1 4 611,-4-4-22,0 5-236,0-2 1,0 5-56,0 2 1,-4 3 0,0 3 0,0 1-13,-1 0 1,-2 0-1,1 0 1,0-1 3,-1 1 1,4 0 0,-3 0-1,2 0-5,2-1 1,-3 1 0,2 0-34,1 0 0,1-4 0,1 1-20,0 1 1,1-4 0,2-1 20,4-2 0,2-1 1,0 0-1,2 0 10,2 0 1,1 0 0,4 0 0,-2-1 80,2-2 0,0 1 0,3-4 0,1 1-110,1-1 1,-4 3-1,-4-2 1,1 0 14,-1 3 1,-3-2-1,1 0-168,-2 2 0,-1-2-1007,0 1-635,-5-1 1797,-1 4 0,-4 0 0,0 0 0</inkml:trace>
  <inkml:trace contextRef="#ctx0" brushRef="#br0" timeOffset="270">168 109 7982,'-6'-7'81,"3"1"81,2 3 1,1 3 0,1 6 0,2 0-42,4 1 1,1 1 0,2 4 0,0 2 13,0 1 1,0-2 0,-1 3 0,1 2-130,0 0 1,0 1 0,0-2-1,-2 0-171,-1 0 0,1-2 0,-4 1 0,0-1-98,1 0 0,1-3 1,-1 2-1,0-1-181,3 1 0,-3-5 444,2-2 0,-1-5 0,4 2 0</inkml:trace>
  <inkml:trace contextRef="#ctx0" brushRef="#br0" timeOffset="500">540 217 7982,'6'0'-528,"-2"0"284,-4 0 0,5 0-742,1 0 986,3 0 0,1 0 0,-1 0 0</inkml:trace>
  <inkml:trace contextRef="#ctx0" brushRef="#br0" timeOffset="1116">864 11 7937,'-4'5'-107,"-2"3"1,-4-4-1,1 2 266,-1 1 0,1 2 0,1 1 0,2-1-5,-2 1 1,1 0 0,-1 0-10,2 0 1,3-4 0,0 1-80,2 0 0,2-1 0,2-1 1,4 1 3,2-1 0,0 1 1,1 1-1,1-1-38,2-2 1,-2 4 0,3-3 0,-1 2-30,0-1 0,0 1 1,-3 3-1,-1-1 43,-2 1 1,0-3 0,-4-1-213,0 2 108,-2 1 1,-1 0-1,0 1 1,-1 0 50,-3 0 1,2-4 0,-3 1 0,-1 0 30,1-2 1,2 3 0,-4-5 13,-1-1 0,0-1 1,-2-1-68,0 0 1,0-1 0,2-2 25,1-4 1,-1-1-1,5-2 1,1 0-1,1 0 1,1 0-1,0 0 1,1 0 25,2-4 1,-1 4-1,5-3 1,1 2-18,0 1 0,2-3 0,0 0 0,0 1-15,-1 1 1,1 1 0,0 0 0,0 0 19,0 1 1,-2 2 0,0 0-1,-2 0 95,-2-2 0,0 3 0,-2-1-6,2-1 0,-1 0-24,-3-2 0,-4 1 0,-2 2 169,1 0 0,-4 4-21,2-4 1,-1 5 0,-2-1-489,0 2 1,0-3 0,0 1-394,1 1 0,2 1 1,2 2-506,0 2 1,2-1 1161,3 5 0,0-5 0,0 2 0,0-4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3:18.4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50 128 7908,'4'-10'-486,"-3"4"-128,3-1 912,1 5 33,-4-2 433,4 4-334,-5 0-366,-5 0 0,3 1 0,-4 2-30,-2 3 0,2 3 0,1 2 0,0 1-10,-1 1 1,3 1 0,-3-2 0,2 1 1,2-1 0,-3 3 0,2-2 1,1-1-2,1-1 0,1 2 1,0 0-1,0-1-9,0-1 1,1-2 0,1 1 0,3-1-32,0-3 1,2 3-1,2-3 4,1-1 0,-3-1 0,-1-4 1,2 0 3,1 0 1,0 0-1,1 0-11,0 0 1,-3 0 113,-1 0 1,-4-4 3,2-2 1,-3-3 0,-2 0-77,-3 3 1,3-3 0,-3 3-1,1 0-33,-1-1 1,-3 1-20,0-4 0,-2 0-110,0 0 48,3 5 0,1-1-126,1 3-279,3 2 51,-7-3 1,2 4-491,-4 0 82,1 0 852,3 0 0,2 0 0,4 0 0</inkml:trace>
  <inkml:trace contextRef="#ctx0" brushRef="#br0" timeOffset="614">364 69 7926,'-10'5'53,"4"-4"0,-1 3 0,-1-1-46,0 0 1,1 4 0,1-3-1,-2 2 13,-1 1 0,0-1 1,2 0-1,0 1 47,0-2 1,1 4 0,0-2-56,-2 1 1,3 1-1,-1-1 1,2-2 31,2 2 0,1-3 1,1 2-6,0 1 0,3-3 0,1 0 0,2 0-57,1-3 0,2-1 1,1-1-1,0 0 34,-1 0 1,1-1 0,0-1 0,0-3-14,0 0 1,-1-2 0,0-2 0,-1-1-21,-2 0 0,-2 0 0,1 0 140,-1 1 0,3-1 292,-4 0-128,0 5-263,-3 0 1,0 6 8,0 3 1,0 1-1,0 5 1,0 0 96,0-1 0,0 1 1,0 0-24,0 0-73,0 0 0,0 3 1,0 0-1,0-1 62,0-1 0,2-1 0,0-1-132,1 1 50,0 0 1,-3 0 0,0 0 0,0-1-89,0 1 0,0-3 0,0-1-321,0 2 0,4-3-112,-1 2 0,0-4-279,-3 4 1,1-5 785,2 1 0,3-2 0,4-1 0</inkml:trace>
  <inkml:trace contextRef="#ctx0" brushRef="#br0" timeOffset="1083">668 157 7966,'3'7'69,"0"0"0,5-2 1,-2 3-1,0-2 130,1 2 0,-1-3 0,4 2 1,1-1-254,2 0 1,-2 2 0,2-2-1,-2 0 14,-1 1 0,-4-4 1,1 3-1,0-2 41,2-2 0,-2 0 0,-1 1-474,2 0 1,1 0-183,0-3 0,1 0 655,0 0 0,-5 0 0,0 0 0</inkml:trace>
  <inkml:trace contextRef="#ctx0" brushRef="#br0" timeOffset="1358">864 108 7929,'-9'1'1,"3"3"0,-3-2 42,3 4 0,0 1 0,1 3 1,-1-1-9,1-3 1,2 3 0,-3-3 0,1 3 23,-1 1 1,4 0 0,-2-1 0,0 1 156,1 0-349,-5 0-2,7 0 0,-6 0 0,3-1-384,2 1 1,1-3-277,1-1 795,0-4 0,0 7 0,0-3 0</inkml:trace>
  <inkml:trace contextRef="#ctx0" brushRef="#br0" timeOffset="1647">943 157 7916,'0'10'-185,"0"0"337,0 0 0,1 0 0,1-1 0,1 1-190,-1 0 1,-1 0 0,-1 0 0,0 0 45,0-1 1,0 1 0,0 0-397,0 0 1,0 0-684,0-1 1071,5 1 0,-4-4 0,3-2 0</inkml:trace>
  <inkml:trace contextRef="#ctx0" brushRef="#br0" timeOffset="2030">1139 177 7966,'-3'7'-120,"-2"-2"0,0 0 1,-2 1 59,2 2 0,-3-3 0,5 2 0,0 0 218,-2 2 0,4 4 0,-2 0-70,2-1 0,1-1 0,0-1-107,0 0 0,1-2 0,2-1 0,4-3 50,1 1 0,2-4 0,0 2 0,0-2-110,0-1 0,-1 0 0,1-1 0,0-1 117,0-2 1,-4-3-1,1 0 52,1-1 0,-1-2 0,0 0 1,-4 0 48,-2 0 0,-1 1 0,0-1-95,0 0 1,0 0 0,-1 1 0,-1 2-68,-1 0 1,-5 2 0,1-2 0,0 3-52,0-1 0,-2 4 0,3-2-212,-3 2 0,-1 1 1,1 0-366,-1 0 1,3 0 650,1 0 0,-1-4 0,-3-2 0</inkml:trace>
  <inkml:trace contextRef="#ctx0" brushRef="#br0" timeOffset="2471">1315 20 8702,'5'-5'119,"1"1"1,0 3 0,0 1-136,2 0 0,-3-1 0,2-1 34,0-1 0,-1-1-98,0 4 0,-3 5 124,0 1 0,-2 3 0,-1 1 7,0 0 0,-4 0 1,-2-1-1,0 1 5,-1 0 0,1 0 1,-4 0 32,0-1 0,5-2 1,0-2 158,1 0-237,3-2 0,-3-3 113,8 0 1,-2 0-125,4 0 0,1 0-232,3 0 0,0 0-169,-1 0 0,1 0 1,0 0 77,0 0 1,-4 0-1,1 0-1106,1 0 1429,-4 0 0,5-4 0,-4-2 0</inkml:trace>
  <inkml:trace contextRef="#ctx0" brushRef="#br0" timeOffset="2855">1580 0 7725,'-10'7'-116,"1"0"0,2-2 0,0 3 0,1-2 311,0 2 0,-2-3 0,1 2-93,-1 0 0,-1 2 0,1 0 45,2-3 1,3 0-99,0-3 288,2-2-176,1 4 1,4-5 0,3 0-172,2 0 0,1 0 0,0 0 1,2 0-31,1 0 1,1 0 0,-5 0 0,1 0-69,0 0 0,0 0 1,1 0-1,1-2-194,1-1 0,0 2 0,-3-2-8,-1 2 1,-2 1 0,0 0-417,0 0 726,-2 0 0,-1 0 0,0 0 0,2 0 0</inkml:trace>
  <inkml:trace contextRef="#ctx0" brushRef="#br0" timeOffset="3158">1659 10 7966,'-6'0'639,"2"0"1,4 5-403,0 1 1,0 3-1,-1 1-89,-3 0 0,3-1 1,-2 1-1,2 0-86,1 0 1,0 0 0,0-1 0,0 1-254,0 0 0,0 3 1,0 0-1,-1-2-332,-2-3 1,2 0-1,-3-1-133,3 2 1,1-3 655,0 1 0,5-5 0,0 2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3:27.3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1 197 7705,'0'-10'-27,"0"0"0,0 3 238,0 1 1,4 0 0,2-1-81,-1 0 0,4 5 0,-3-2 0,3 0 21,1 1 0,-4-1 0,1 2 0,1-2-43,0 2 0,-1 1 0,-1 1-98,2 0 1,1 0 0,1 0 93,-1 0 1,1 0-575,0 0 1,0 0-1766,0 0 2234,-1 0 0,-3 0 0,-2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3:54.1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1 109 7908,'0'-10'-11,"0"3"0,0 1 65,0-2 1,1 3-1,2-2-69,4-1 0,2 1 0,0-1 0,1 3 79,0 0 1,3-1 0,1 1 0,1 1 23,3 0 0,0 0 0,2 4 0,0 0-124,-1 0 1,0 0 0,-2 0 0,-2 0-11,0 0 0,-3 2 1,-5 1 9,0 3 1,-5 3 0,1 1 25,-2 0 1,-5-2 0,-1 0-1,-2-1 6,0 0 1,1 2 0,-4 1 0,1 0 1,3-1 1,-3 1 0,3 0 0,-2 0 0,1 0 0,0-4 1,4 1-30,0 0 0,2-1 9,1 0 0,1-2 0,3 2 15,2 2 1,3-3-1,1 1 1,-2-1 44,-1 1 1,2-3 0,-3 2 0,3 1 5,1-1 0,-4-2 0,1 4-27,0 1 0,-2-3 0,-2 2 0,-2 0 14,-1 2 0,0-3 1,0 1-1,0 1-5,0 0 1,-1 2-1,-2 0-18,-4 0 1,2-4-1,-2 1-52,0 0 0,-2-2 1,-1-1 14,0 1 0,1-4 1,-1 2-360,0-2 0,0-1 0,0 0-160,0 0 0,4 0 547,-1 0 0,1 4 0,-4 2 0</inkml:trace>
  <inkml:trace contextRef="#ctx0" brushRef="#br0" timeOffset="316">472 246 6245,'10'0'0</inkml:trace>
  <inkml:trace contextRef="#ctx0" brushRef="#br0" timeOffset="1475">629 79 7148,'0'-10'41,"4"5"0,1 0-28,1 1 1,3 3-1,-3-2 3,3 2 0,1-3 0,0 1 0,-1 1-15,1 1 0,-3 1 0,-1 0 0,2 0 1,-1 1 0,0 2 13,-4 4 1,-2-2 19,-1 2 0,0-1 0,-1 3 0,-1-1-7,-1-2 0,-4 1 0,3 1-3,-2-1 0,3 2 0,-2-3-3,0 3 1,2-3-25,3 1 0,0 0 0,0 2 4,0 1 1,1-3 0,3-1 20,2 2 1,-1 0 0,2-1-1,0 0 41,-2 0 0,4-1 0,-4 0-1,1 2 0,1 1 1,-3 0-20,-2 1 1,-1-3-1,-1-1 52,0 2 0,0 1 0,-1 1-19,-3-1 0,2-2 0,-4-1-55,-2 2 1,3-4 0,-1 1 0,1-2-63,-1 0 0,3 1 0,-4-4 0,0 0-101,-2 0 0,3 1 0,-1 1-167,-1 1 0,0 0 1,-2-3-131,0 0 1,5-1 269,1-2 1,0 1-1,1-5 168,1 0 0,5-2 0,2-1 0</inkml:trace>
  <inkml:trace contextRef="#ctx0" brushRef="#br0" timeOffset="1942">923 109 7868,'0'6'-636,"-1"0"600,-2-2 1,0 2 0,-2-1 38,1 0 1,-3-2-1,4 4 1,0 0-21,-2-2 1,3 4 0,-3-3 0,0 3 111,3 1 0,-2 0 0,0-1 1,2 1-60,1 0 1,1-3-1,0-1 1,1 1-36,2-2 0,0 3 0,3-4 0,2 0-21,1 1 1,0-2-1,1-3 1,0 0 7,0 0 0,3 0 0,0-1 0,-1-1-1,-1-1 0,-1-5 0,-1 2 1,1 0 10,0-1 0,-3 1 89,-1-4-78,1 0 0,-2 0 0,-2 1 26,-2-1 1,-1 3-1,0 1-28,0-2 1,-3 3 0,-1-1-1,-1 1-5,1-1 1,-4 4-1,2-1-53,-3 2 1,-1-3 0,1 1 0,-1 1-45,0 1 0,0 1 0,0 0 0,1 0-14,-1 0 1,0 0-1,0 0-495,0 0 381,1 0 223,-1 0 0,4-4 0,2-2 0</inkml:trace>
  <inkml:trace contextRef="#ctx0" brushRef="#br0" timeOffset="2484">1129 69 7787,'1'6'-101,"2"-3"0,-1-2 1,5-1-1,2-1 91,3-2 1,-1 2 0,2-3 0,-2 3 3,-2 1 0,-2 0 0,-1 0 0,2 0 89,1 0 0,-3 0 0,1 0-10,1 0 1,-3 4 0,0 0-44,0 1 0,-2 2 1,-3 3-14,0 0 0,0-4 1,0 1-1,-1 0 7,-2 2 0,2 1 0,-4-2-7,1-1 1,2 2 0,-5-3 0,1 3 0,-1 1 10,1 0 1,2-4 0,-1 1 0,-1 0 20,1 2 0,3-2 0,-2-1-10,3 2 1,1-3 43,0 2 0,1-4-1,3 4 0,1-5 1,5 1-1,0-2-24,0-1 0,-4 0 0,1 0 0,0 0 21,2 0 1,1 0-1,0 0-110,-1 0 1,-2 0 0,0 0-19,0 0 0,2 0-174,1 0 1,-4 0-504,1 0-49,-5 0-436,2 0 1211,-4 0 0,-4-4 0,-1-2 0</inkml:trace>
  <inkml:trace contextRef="#ctx0" brushRef="#br0" timeOffset="3050">1531 89 7054,'7'1'300,"-1"1"1,3 3-120,3 0 0,0 2 1,3 2-1,0 0-114,1-2 1,-4 1-1,1-1 1,-1 0-64,1 0 1,-2 1-1,3-4 1,-1 0 16,0 1 0,0 1 1,-3-2-1,0-1-365,-1 1 0,-2-2 0,0 4-211,0-2 0,-2 1-135,-2-2 690,-2-2 0,-1 3 0,0-4 0</inkml:trace>
  <inkml:trace contextRef="#ctx0" brushRef="#br0" timeOffset="3321">1816 69 7610,'-7'4'0,"0"-1"0,1 0-204,0 1 1,-2-1-1,2 3 1,0 1 399,-1-2 0,2 4 1,-3-3-1,2 3-164,-2 1 0,-1 3 0,-1 0 0,2-1 45,1-1 0,-2-1 0,3 0 0,-3-1-73,-1 1 1,4 0 0,0 0 0,1 0-144,0-1 0,2-2 0,-1 0 27,0 0 112,3 2 0,-8-4 0,3 0 0</inkml:trace>
  <inkml:trace contextRef="#ctx0" brushRef="#br0" timeOffset="3592">1933 118 7868,'0'10'56,"-1"-1"1,-1-2-1,-1 0-1,1 1 0,0-3 1,2 2-1,0 0-148,0 2 1,0 1 0,-1 0 0,-1-1 17,-1 1 0,0 0 0,2-1 1,-2-2-86,0 0 0,0-1 0,2 3-309,-3-2 1,3 1 468,-2-1 0,2-3 0,1 1 0</inkml:trace>
  <inkml:trace contextRef="#ctx0" brushRef="#br0" timeOffset="3964">2090 187 7501,'-10'10'0,"1"0"0,0-1 20,2 1 0,0-3 1,2-1-1,1 2 63,0 1 0,0 0 0,4 1 0,0 0-105,0 0 1,5-4 0,0 1 0,2 0 0,-1-2 1,1 0 0,3-2 0,0 0-30,4-1 1,-4-1 0,5-1 0,-2-1 29,0-2 1,1 1-1,-2-5 1,1 1 57,-1 0 0,-1-3 0,-2 3 0,-2-3 33,0-1 1,-4 4 0,2-1-1,0 0 71,-3-2 0,-1 2 1,-1 1-120,0-2 1,-1 3 0,-2-1 0,-4 2-103,-1 2 1,-2-3-1,0 2 1,0 1-71,0 1 1,0 1 0,1 0 0,-1 0-110,0 0 0,0 0 1,0 0-493,1 0 750,3 0 0,-3-5 0,4 0 0</inkml:trace>
  <inkml:trace contextRef="#ctx0" brushRef="#br0" timeOffset="4426">2306 69 7804,'10'0'-248,"0"-3"0,-1 0 323,1 1 1,0-3 0,1 2 0,1 1-54,1 1 1,0 1 0,-3 0-67,0 0 1,-4 1 26,1 2 0,-5-1 0,1 5 8,-2 0 0,-5 2 0,-3 1 26,-1 0 1,-2 0 0,0-1 0,0 1 34,0 0 1,1 0 0,-1 0 116,0-1 0,5-2-130,1-1 0,4-3 1,4 1-10,2 0 0,1-3 1,1 3-1,3-3-31,0-1 0,0 0 0,-1 0 0,0 0-87,-1 0 0,1 0 1,0 0-145,0 0 1,0 0-563,0 0 124,-1-5 670,1 0 0,-4-5 0,-2 0 0</inkml:trace>
  <inkml:trace contextRef="#ctx0" brushRef="#br0" timeOffset="4934">2581 50 7621,'6'-4'0,"1"0"-139,0-1 1,-1 1-1,0-1 1,2-1 160,1 1 1,0 3 0,1-1 0,0 0-30,0 0 1,-4 2 0,1-2 77,1 2 44,-4 1 1,0 1 0,-5 2-31,-2 4 1,-2 1 0,-5 2 0,0 0-34,0 0 0,1-4 1,2 0-1,1-1 8,2 1 0,-3-3-56,4 3 0,0-2-39,3 2 0,4-4 1,3 2 32,1-3 1,2 2 0,0 0-1,0-1 17,0 0 0,-4-2 0,1 1 176,0 2 0,1-1 48,-1 5-19,-3-5-187,-4 7-2,0-4 0,-3 1 0,-2 0 0,1-1 1,-1 0-35,-1-1 1,0 3 0,-3-3 0,1 0-168,2 1 1,-1-1 0,-3-2-469,0 2 0,1-1-50,-1-3 1,3 0 687,1 0 0,4 0 0,-3 0 0</inkml:trace>
  <inkml:trace contextRef="#ctx0" brushRef="#br0" timeOffset="5275">3189 207 7768,'5'0'-113,"4"-1"0,-3-2 1,3-1-108,1-1 0,1 2 1,2-1-1,2 1 168,1-1 0,1 1-77,-4 3 0,3-3 0,-3 0 129,-1 0 0,-1 2 0,-5 1 0,-2 0 0</inkml:trace>
  <inkml:trace contextRef="#ctx0" brushRef="#br0" timeOffset="5477">3208 354 7815,'10'3'0,"0"0"57,0-1 1,0 0 0,1-2 0,2 0-315,3 0 0,1 0 0,1-2 0,-2 0-8,2-1 0,-3 0 0,0 3 0,-1 0 265,-2 0 0,-1 0 0,-1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12.8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40 7519,'-6'-5'525,"0"2"0,1 6-483,-1 3 0,0 3 0,-3 2 0,1 1 71,2 1 1,-2 4 0,-4-2-19,-1 1 0,0 2 0,3-1 0,0 1 36,1 2 1,-4-2-1,-1 0 1,2-2-45,2 1 0,1-2 0,1-1 1,3-1-20,0 0 1,2-3 0,3-4-50,0 2 1,1-4-1,2 0 61,4-3 1,3-2 0,3-2 0,4-1 33,5-1 1,0-5 0,4-3 0,1 1-64,2 1 1,-3 1 0,-1 0 0,0 0 7,0 1 1,-3 0 0,1 1-1,-3 3-55,0 0 1,-5-1-1,-2 3 1,-2 0-611,-1 2 0,-3 1-218,-1 0 1,0 1-420,0 3 1243,-1-3 0,-1 7 0,1-2 0</inkml:trace>
  <inkml:trace contextRef="#ctx0" brushRef="#br0" timeOffset="331">216 50 7788,'0'6'686,"1"2"0,1 2-381,1 2 1,2 5 0,-3 0 0,2 1-31,2 2 1,-3-1 0,3 1 0,-1 0-58,0-1 0,-2 0 1,1-2-1,-1-2-119,0 0 0,2-2 1,-3-2-1,1 0-380,-1 3 0,3-1 0,-1-2-404,2 2 0,-3-6 0,2 3 1,1-2 90,-1-3 1,-1 3 593,2-5 0,1 5 0,2-3 0</inkml:trace>
  <inkml:trace contextRef="#ctx0" brushRef="#br0" timeOffset="803">608 236 8848,'0'-5'1621,"0"0"-2332,0 5 0,5 5 0,0 0 1</inkml:trace>
  <inkml:trace contextRef="#ctx0" brushRef="#br0" timeOffset="1715">863 30 7851,'0'-6'635,"0"-1"-317,0 5 0,-1-2 1,-1 5-231,-1 2 1,-5 2 0,3 5 0,-2-1 78,1-3 0,0 3 0,0-2-119,2 1 1,0 2-74,1 0 1,1-1 0,4-2-1,2-1 61,2-2 0,0 1 1,4-2-1,1 2 6,2 1 0,-2-1 1,2-3-1,-2 3 40,-1 0 0,0-2 0,2 4-22,1 1 0,-1-3 0,-4 2 1,-2 0 8,-2 2 1,0-3-1,-2 1-23,2 1 1,-1 0 0,-3 2-1,-1 0 1,-1 0-95,-2 0 0,0-1 0,1 1-221,-4 0 1,0-3 0,-1-2 0,1 0-228,0 1 0,-2-4 1,-1 1-1,1-2-393,-1-1 1,0 0 888,0 0 0,0 0 0,0 0 0</inkml:trace>
  <inkml:trace contextRef="#ctx0" brushRef="#br0" timeOffset="1923">824 79 8109,'7'-3'0,"-1"-1"21,2-2 0,0 4 0,2-2 0,1 0 199,2 1 0,-2-1 0,3 1 1,-1 0-339,0 1 1,1 1 0,-5 1 0,1 0-512,0 0 1,0 0 0,0 0 628,-1 0 0,1 0 0,0 0 0</inkml:trace>
  <inkml:trace contextRef="#ctx0" brushRef="#br0" timeOffset="2465">1099 30 7617,'10'0'124,"0"0"1,2-1-1,1-1 243,-1-1 1,0-2 0,2 3 0,1-1-305,0 1 0,2 1 1,-3 1-1,-2 0 80,-2 0 0,-3 0-103,0 0 0,-5 1 1,1 2 22,-2 3 0,-2 3 0,-1 1 0,-3 0-8,0 0 1,0-4 0,-3 1 0,1 0-65,0 2 1,1-2 0,1-1-61,0 2 1,2-3-41,3 2 0,0-4 87,0 4 1,1-5 0,3 1 0,2-2 54,3-1 0,1 0 1,-1 0-1,1 0 5,0 0 0,0 0 0,0 1 1,-1 1 6,1 2 0,0 2 0,0-2 0,0 2 65,0 2 0,-2 0 0,-1 2 0,-4 0-65,-2 0 0,-1 3 0,0 0 0,0-1 52,0-1 1,-3 2-1,-1 0 1,-2-1-40,-2-1 0,1-1 0,-1-1 0,2 1-58,-2 0 0,-4-1 1,-1-2-1,1-1-211,1-2 1,1 1 0,0-3 0,1 1 67,-1-1 0,0-1 1,0-1-1,0 0-661,1 0 0,-1 0 0,0-1-74,0-2 1,5 1 877,1-5 0,-1 1 0,0-4 0</inkml:trace>
  <inkml:trace contextRef="#ctx0" brushRef="#br0" timeOffset="3187">1638 11 8612,'-10'0'293,"1"0"0,-1 3 0,0 1 1,0 2-51,0 1 1,-3 2-1,0 1 1,1 0-100,1-1 1,1 1 0,1 0-1,-1 0 99,0 0 1,4-4 0,0 1-409,2 0 0,0-1 1,6-1 22,1 0 0,2 1 0,5-3 0,0 0 6,0-2 0,3-1 0,0 1 1,0 1 19,1 1 1,-3 0 0,2-1 0,-2 0 44,-1 1 1,-4 1 0,1 0 83,0 2 1,-2 0 0,-2 0 98,-2 2 1,-4 1-1,-1 0 1,-2 1 66,-2 0 1,0 0 0,-2 0 0,0-2-105,0-1 1,-1 2-1,-1-4 1,-2 2-64,-1-1 0,2-3 0,-2 3 0,1-2-270,2-2 0,1-1 125,1-1 0,1-1 96,3-2 1,1-2 0,5-5 22,0 0 0,5-3 1,2 0-1,4 1-41,2 1 0,1-2 0,-2 0 1,2 1-62,2 1 0,-3-2 1,2 0-1,0 1 68,1 1 0,-4 1 1,2-1-1,-1-1-6,0-1 1,3 3 0,-3 4 0,-1-2 152,-1-1 0,-1 1 0,-1 0 0,-2 3 59,0 0 0,-5 1 463,1 1-548,-2-3 1,-2 1 0,-2 1 0,-3 3-79,-3 1 1,-2 0-1,-1 0 1,-2 0-52,-1 0 1,3 4 0,-2-1 0,4 0-65,0 2 1,0-3 0,0 3-340,0-1 1,1 3-1,0-3 110,2 2 1,0-3 348,3 4 0,1-5 0,3 2 0</inkml:trace>
  <inkml:trace contextRef="#ctx0" brushRef="#br0" timeOffset="3907">1903 30 7947,'-10'0'290,"0"1"0,1 1-53,-1 2 0,0 3 0,0-1-124,0-1 0,2 4 1,0-4-1,3 2 194,0-1 1,-1 1-313,2 3 1,2 0 0,5-2-116,4-1 0,2-2 1,1-2-1,0 0 73,4-1 0,-4 0 0,5 0 0,-2 3 50,0 0 1,0-3-1,-3 3 11,-1-1 1,-2 0-1,-2 4 1,0-1 93,-3 0 1,-1-1 0,-1 0 0,-1 2 26,-2 1 0,-3 0 1,-2 1-1,-1 0-69,-1 0 0,2 0 1,-5-2-1,2 0 1,2-2 0,-2 0 0,-1 2 0,-1-2-17,1 2 1,-3-3 0,2 1-1,0-1-42,-1 0 1,3-2 0,-2 0-83,2-2 39,6-1 0,-4 0-24,3 0 0,1-1 0,2-2-102,2-4 1,2-2 0,2 0 0,4-1 8,1 0 0,6-3 0,0-1 0,0 0 3,0-1 1,3-1 0,0 3 0,1 0 43,2-1 1,-1 2 0,-2-4 0,-1 2 142,2 2 0,-1-2 0,1 1-33,-2 1 0,-4 1 1,2 1-1,-2 1 1,-1-1 400,-2 0 0,-3 3 0,1 1 803,-4-2-1063,-2 4 0,-5-4 1,-3 5-1,-3 1-25,-3 1 0,1 4 1,-4 1-1,0 1-233,0-1 0,-2 4 1,3-3-1,-1 2-375,3-1 0,-1 0 0,2 1-811,3 0 1,1-4 1297,4 4 0,6-5 0,3 2 0</inkml:trace>
  <inkml:trace contextRef="#ctx0" brushRef="#br0" timeOffset="4315">2148 128 7995,'10'0'538,"0"0"0,0 0 0,-1 0-282,1 0 1,0 4-1,0-1 1,1 0-332,2 1 1,-2-1-1,2 2 1,-2-1-1,-1-1 0,-1 1 0,1-1 0,0-1-281,0-1 0,-4 3 0,1-1-296,1-1 0,-3-1-158,1-1 810,1 0 0,-2 0 0,0 0 0</inkml:trace>
  <inkml:trace contextRef="#ctx0" brushRef="#br0" timeOffset="4578">2354 11 7696,'-6'3'216,"-1"0"0,4 4 0,-4-3 0,1 1 184,0 3 0,-2-3 0,2 2 1,0 2-306,-1 3 1,1-1 0,-3 2 0,1-1 40,2 1 0,0-2 1,-1 2-1,0-2-373,-1-2 0,3-2 0,0 0-302,0 0 0,-1 2 1,2 1-1271,2 0 1809,-3-5 0,4 4 0,-4-4 0</inkml:trace>
  <inkml:trace contextRef="#ctx0" brushRef="#br0" timeOffset="4912">2560 50 7954,'0'5'-315,"0"1"1,0-3 315,0 3 0,0 3 0,0 2 1,0 1 628,0 1 1,0 0 0,0-2 0,-1 1-571,-2 1 0,1 0 0,-4-3 0,2 0-438,2 0 1,-3 0-147,2-1 1,-3-2 118,2-1 405,1-3 0,3 1 0,0-4 0</inkml:trace>
  <inkml:trace contextRef="#ctx0" brushRef="#br0" timeOffset="5311">2707 60 7954,'-9'6'170,"-1"1"1,1 0 46,2 2 0,-1 1 1,1 0-1,-2-1-21,0 1 1,2 0 0,2 0 0,-1 0 34,1-1 1,3 5 0,-2-1-24,3-1 0,1-1 0,0-2-368,0 1 0,1-1 0,2-2 119,0 0 0,4-5 1,0 1-1,2-3-6,0-3 1,1 1 0,0-5 0,0 0 63,0-2 1,0 2 0,-1-2 0,1-2 112,0 0 1,0 0 0,-2 1-1,0 0 57,-1 1 0,-2-4 0,2 0 0,-4 1 139,-2 1 1,-1 1-286,0 0 0,-1 1-86,-2 3 0,-3 1 1,-4 5-1,1 0-1040,-1 0 0,0 0 0,0 1-631,0 3 1716,1-3 0,-1 8 0,0-4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20.2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1 147 7878,'5'-4'249,"-1"-2"0,1 0 0,2 0 340,1-2-416,6-1 0,-3 0 0,3 2 0,0 0 20,-1 0 0,1 1 0,-2 1 1,2 0-116,1 3 1,-3-2 0,1 1 0,-2 0-115,-1 2 0,-3 1 0,-2 1 0,-1 3 39,-1 2 0,-2 3 0,-1 2 0,-1 1 39,-3 1 1,-1 4-1,-5 0 1,0 1 22,0 2 1,-3-2 0,-1 0-1,1-3-67,2-1 1,-3-1-1,6-3 1,1 0-5,-2 0-147,5 0 118,-1-1 0,10-3 0,1-3 1,3-2 30,1-1 0,3-3 0,0 0 0,-1-1-183,-1 0 1,2 2 0,0-4 0,-1 2 34,-1 2 1,-5-3-1,1 2 1,1 0-714,0-1 1,-1 1 125,-1-3 739,1-1 0,3-2 0,-1-1 0</inkml:trace>
  <inkml:trace contextRef="#ctx0" brushRef="#br0" timeOffset="346">432 20 7878,'0'6'-13,"-1"0"104,-2-2 1,1 4-1,-5-2 1,0 3 301,-2 1 0,2 3 1,1 0-1,-2 0-181,0 1 1,-2-3 0,0 2 0,0-2-167,0-1 0,4 0 0,0 0-180,2-1 0,1-2 166,3 0 1,1-5 0,2 1 34,4-2 0,2-1 1,3 0-1,1 0 21,-1 0 1,3-1 0,-1-1-253,1-1 1,0-4 0,3 4-1,-3-1 1,-1 1-63,-2 0 0,2-4 1,-1 4-1,-1 1-243,-1 1 0,-1-2-690,0-1 671,0 1 488,-5-1 0,0 3 0,-5-4 0</inkml:trace>
  <inkml:trace contextRef="#ctx0" brushRef="#br0" timeOffset="591">472 0 7878,'0'10'0,"0"0"356,0 0 1,0 1 0,0 2 0,0 3 220,0 3 1,0 0-1,0 1 1,0-1-213,0 1 0,-4 0 0,1-1 0,0 1-147,-2 0 1,4-4 0,-3-1 0,1-1 4,-1-2 1,1-1 0,3-1-1490,0 0 1,0 0-1,0-1 1266,0 1 0,-4-4 0,-2-2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33.405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34 10523,'0'-5'836,"0"0"1,0 6-712,0 3 1,1 1 0,2 5 0,1 0-7,1-1 1,2 6-1,3 1 1,0 1 26,-1 0 1,-2 1 0,-1-1-1,2 0-84,1-1 0,1 0 1,-1-4-1,1 0-149,0-4 0,-3 1 0,-1-6 1,2-1 57,0 0 1,2-4-1,0-1 1,0-3 108,0-3 1,0-5-1,-1-3 1,1 0-147,0 1 0,-3-3 0,-2 3 0,0-2-54,1 2 0,-4-3 0,1 4 0,-2 0 113,-1 2 1,0 2-1,0 1-63,0 0 253,0 1 0,-4 4 1,-3 5 83,-1 6 1,-1 3 0,1 3 0,3 2-176,1-3 1,-3 5 0,3-1-123,-2 0 1,4 4-1,-2-3 1,0 3 0,1 1 40,1 3 0,1-2 1,1 3-1,0-1 121,0 0 1,-3 3 0,-1-2 0,2 0-79,1 0 0,-2 2 0,0-3 1,-1 0-16,0 1 1,3-5-1,-2 2 1,1-5-225,2-1 1,0-2-282,0-4-681,0 1 1,0-3-89,0-1 0,2-3 1,1 0 1246,3-2 0,3-10 1,1-2-1</inkml:trace>
  <inkml:trace contextRef="#ctx0" brushRef="#br1" timeOffset="487">275 387 8513,'4'6'338,"3"-3"-241,2-2 1,0-1-1,1 0 1,0 0 147,0 0 0,1 0 1,1-1-244,1-2 0,0-3 1,-3-4-1,0 0 1,-1 1-37,1-1 1,0 0 0,-1 0 0,-3 0-53,-3 1 0,0-1 0,-1 0 0,1 0 54,-1 0 0,-2 4 0,-2-1 0,-2 1-14,-2 0 1,3-1 0,-4 2 8,0 0 1,-2 3 0,-1-2-1,1 4 28,-1 4 0,0-2 1,1 4-1,2 2 48,0 1 1,2 1 0,-3 0 0,2 2-16,2 2 1,-2 0-1,2-2 1,1 2 159,-1 1 1,3-3 0,-3 2 0,2-1-100,-1 0 0,2 2 0,-2-3 0,1 1-54,2-1 1,2-1 0,0-2 0,2 1 1,2 0 0,0 0 0,4-1-110,0-3 1,1 3-1,1-4 1,1 1 0,0-2-272,1 0 1,-2-3 0,4 3 0,1-3-5,-2-1 0,3-3 0,-2-2 0,0 0-5,0-3 1,0-2 0,1-2 0,-1-2 356,2-1 0,-4-1 0,0-4 0</inkml:trace>
  <inkml:trace contextRef="#ctx0" brushRef="#br1" timeOffset="874">726 220 8442,'-9'1'-221,"2"2"1,0 1 447,0 1 0,1 1 0,0 1-262,-2 0 28,4 0 1,-4 2 0,4 2-1,-1 1 28,1 1 1,-3 2 0,3-3-1,0 1 150,-1-1 0,2-2 1,3 0 13,0 0 1,0 0-107,0 0 1,4-5-1,4-2 1,3 0-1,3-1 73,1 1 1,2 0 0,2-2 0,0 2-53,-3 0 0,0 1 0,-4-1 0,1 4-9,-1 2 0,-3 1 0,-2-1 0,-4 1 14,-2 0 1,-1 0-1,0 0 1,-1-1-67,-2 1 1,1 0-1,-5 0 1,0 0-128,-2-1 0,-2 0 0,-1-1 0,-1-2-300,1 2 1,1-4-1,1 0 1,0-3-489,1-1 0,-1-1 107,0-3 769,5-1 0,0-9 0,5-2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4:53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483 277 8175,'0'-6'255,"0"0"0,1 4 728,2-1-770,-2-2 0,3 5 29,-4 0 0,-4 5 0,-1 6-176,0 1 1,1 0 0,2-1-1,-1 2 57,1 1 1,1-2 0,1 2 0,0 0-30,0 0 1,0-2 0,1 2 0,1-1-6,1-2 0,3-4 0,0-1-100,2 1 0,1-4 0,1 0 0,1-2 0,2-1-220,1 0 0,-2-4 0,2-2 0,0-4 3,0-2 0,-3-4 1,1 1-1,-3-1 18,-3 1 0,1-2 0,-5 3 0,0-1 67,-1 0 0,-1 1 0,0 0 0,0 1 222,0 0 0,-4 4 0,-1-1 0,-3 4-64,-1 2 0,0-2 0,0 3-68,0 1 0,0 1 0,0 2 0,0 1-41,0 1 0,3 1 1,1-1-1,0 2-98,0 0 192,3 3 0,-6-3 0,3 4 0</inkml:trace>
  <inkml:trace contextRef="#ctx0" brushRef="#br0" timeOffset="241">788 285 8175,'-1'6'102,"-2"0"-1451,2-4 1349,-3 2 0,8-4 0,1 0 0</inkml:trace>
  <inkml:trace contextRef="#ctx0" brushRef="#br0" timeOffset="545">994 151 7913,'-9'4'0,"0"1"0,1 1 0,1 1 67,1 3 1,0-1 159,-3 3 1,0 1 0,0 0 0,0 0 142,0 0 1,1 2 0,1-3-1,2-1-345,1 2 0,-2-3 0,3 2-33,1-2 1,2-4 86,3 0 1,2-4 0,4 1 0,0-2 72,0-1 0,4-3 1,1-1-1,1 0-41,0 0 0,-3-2 0,3 3 1,-1 0-194,0-1 0,2 2 0,-4-3 0,-1 0-336,-1 0 1,2 3 0,0-1 25,-1 2 0,-3-2-709,1 0 1,-6-1 1100,3 1 0,-8-2 0,-3-3 0</inkml:trace>
  <inkml:trace contextRef="#ctx0" brushRef="#br0" timeOffset="774">1029 151 8211,'-3'6'114,"-1"0"264,-1 1 0,3 1 0,-2 2 0,1 2 127,0 3 0,0 2 1,3 1-1,0 0-281,0-1 0,0 0 1,0-1-1,0-1-101,0 1 1,0-2 0,0 0 0,1-1-411,2-2 1,-2 2 0,3-2 0,0-2-2610,2-2 2896,2-1 0,1 3 0,0-1 0</inkml:trace>
  <inkml:trace contextRef="#ctx0" brushRef="#br0" timeOffset="1279">1226 196 8428,'1'-9'300,"2"0"1,-1 4 0,4 2-56,1 2 0,1-2 593,1 0-1031,0 0 0,-1 7 96,-2 2 1,-2-1 0,-4 1 119,0 1 0,-4 1 0,-1 1 202,0 0 1,0-3-193,2 0 0,2 0-78,-2 3 1,2-3 0,1 0-24,0 1 1,1-3 0,1 0 0,2-1 184,1 0 0,-2 3 1,3-3-28,1-2 0,1 3 75,1-1 0,0 3 0,-1-2 31,-2 1 0,-2-2 0,-4 3-23,0 1 0,0 1 1,0 1-68,0 0 1,-4 0 0,-1 0-1,-1-1 65,0-2 1,1 2 0,-2-2-148,1 2 1,0 0 0,-3-1-117,0-1 1,0-3 0,0 2-376,0-1 1,3-1-1,0-3-95,-1 0 1,2 0 561,-1 0 0,4-4 0,-2-1 0</inkml:trace>
  <inkml:trace contextRef="#ctx0" brushRef="#br0" timeOffset="1846">1584 285 8142,'-1'9'423,"-1"0"1,-1 0-187,1 0 1,1 0 0,1 0 0,0 0-108,0 0 0,3-3 1,1-1-1,1 0-102,2 0 0,-2-3 1,2 1-1,2-2-124,2-1 1,1-3 0,-3-1 0,0-1-44,0-2 0,0 2 0,0-1 0,-1-1 155,1-1 1,-1 2 0,-1 1 38,-1 1 1,-1 0 60,1 1 1,-1 2 0,-3-1-95,1 4 1,0 3 0,-3 4-8,0 0 1,1-3-12,2 0 1,2-1 115,4 1 0,0-2 0,0-5 0,0-1-42,0-1 0,-3-4 0,0 1 0,1-1-16,1 1 0,1-2 0,-1 2 0,-1-2-52,-1-1 0,-4 3 0,2 0-374,-1 0 0,-2-2-1362,2-1 1726,-2 4 0,-5-3 0,0 3 0</inkml:trace>
  <inkml:trace contextRef="#ctx0" brushRef="#br0" timeOffset="2057">1969 268 8142,'0'12'0,"0"-1"420,0 0 1,1-1-1,1-1 1,2 0 12,1 0 0,-3 0 0,1 0-1154,-2 0 1,2 0-1827,0 0 2547,0-4 0,-3-1 0,0-4 0</inkml:trace>
  <inkml:trace contextRef="#ctx0" brushRef="#br0" timeOffset="2267">1996 133 8260,'-5'-5'-193,"2"1"-532,6 4 1,-1 0 724,4 0 0,0 4 0,3 1 0</inkml:trace>
  <inkml:trace contextRef="#ctx0" brushRef="#br0" timeOffset="2958">2148 71 8142,'0'6'-1,"0"0"0,0 2 169,0 3 0,0-1 1,0 5-1,0 1 276,0 1 1,0 1 0,0 0 0,0 0-298,0 0 1,0-1 0,0-1 0,0-2-164,0-2 1,-3 3-1,0-3-448,1-1 0,-3-1-620,-1-1 1,1-4 760,-1-2 1,4-3-1,-1-3 1,2-3 322,1-2 0,0-4 0,0-1 0,0 0 0,0 0 0,0-1 0,0 2 0,0 1 0,0 1 0,0 1 0,1 0 0,2 0 0,-1 4-120,4 2 0,0 2 0,3 1 366,0 0 0,0 0 0,0 0-27,0 0 1,1 0 0,1 0 0,1 0-149,-2 0 0,0-1 0,-1-1 0,1-2-13,2-1 0,-2 2 0,2-3 0,-2-1-33,-1-1 1,0-1 0,0-1 0,0-1 6,0-1 1,-3-1 0,-1 3 0,-1-2 9,-2 1 0,2-2 0,-1 0 1,-1 0-42,-1 0 1,-1 4 0,0 3 17,0-1-40,0 3 0,0 1 1,-1 6-1,-1 4 184,-1 4 0,-4 0 1,1 4-1,-1 1 334,1 1 1,-1 1 0,3-1 0,0 0-206,0-2 0,0 1 1,2-4-76,-1-1-135,0-1 0,3-1 0,-1-1 0,-1-1-235,-1-1-190,0-4 0,4 2 45,2-4 1,2-3-381,4 0 502,0-4 0,0 2 1,0-4-1,1 1 0,1 1 0,1 1 1,0 3 0,-4-2 0,1 1 314,0 2 0,0 1 0,0 1 1,0 1 424,0 2 0,0 2 0,0 5 0,0 1-6,0 1 0,-3 1 0,-1-2 1,0 1-271,0-1 1,-3 2-1,2-1 1,-1-2-766,0 0 0,0-1 0,-3 0 1,0 0-384,0 0 1,-3 0 0,-1 0 859,-1 0 0,-5 4 0,-4 1 0</inkml:trace>
  <inkml:trace contextRef="#ctx0" brushRef="#br0" timeOffset="3625">117 831 8095,'0'-9'1255,"0"0"-1008,0 4 1,-1 2-324,-2 3 0,-1 3 0,-3 2 0,1 1 106,-1 0 0,2 1 0,-1 4 1,-1 1 91,-1-1 1,-1 2 0,0 0 0,0 0-61,0 0 0,3 2 0,1-2 0,0 0-69,0 0 0,3-2 0,-1-2 0,2 0-216,1 0 0,0 0 0,1 0 0,1 0-115,1 0 0,4-3 0,-1-1 0,2-1-83,1-2 0,3-1 0,1-1 421,1 0 0,-3-4 0,2-1 0</inkml:trace>
  <inkml:trace contextRef="#ctx0" brushRef="#br0" timeOffset="3954">278 903 8221,'-9'3'0,"0"1"0,0 1 223,0 2 0,0-2 0,0 1 1,1 1-114,2 1 0,-1 1 0,4 0 0,1 0-213,1-1 1,2-2 0,2-1 0,3-1-32,2-2 1,4-1 0,1-1 0,1 0 152,2 0 1,0-4 0,-1-1-1,-1-1 55,-1 0 1,-1 1-1,-3-4 1,-1 0 38,-2 0 1,1 0 0,-4 0-32,-1 0 1,-1 0 0,-2 1 0,-2 1-98,-3 1 0,1 4 1,-1-1-1,-1 1-147,-1-1 1,2 2 0,0-2-1,-1 2-215,-1 1 1,2 0 0,0 1-299,0 2 0,1-2 675,-1 2 0,0 2 0,-3 0 0</inkml:trace>
  <inkml:trace contextRef="#ctx0" brushRef="#br0" timeOffset="4329">475 867 8095,'0'9'-67,"0"0"-90,0 0 0,0 0 0,-1 0 593,-2 0 1,2-3 0,-2 0-285,2 1-183,1-3 20,0 0 319,0-4-332,0-8 1,3 2 0,1-6 0,-1 2-126,1 1 1,2 0 0,-2 0 231,1 0 1,1 3-1,2 0 1,-1 0-1,-1 0 82,1 0 0,1 4 0,1-2 1,0 1 31,0 0 0,-3 1 0,0 4 1,1 2-51,1 1 1,-2 1 0,-1 3 0,-1 0-78,-2 0 0,-1 0 0,-1 0 0,1 0-237,2 0 1,-2 0 0,2 0-361,-2 0 0,-1-3 0,0 0-1242,0 1 1769,0-3 0,0 4 0,0-3 0</inkml:trace>
  <inkml:trace contextRef="#ctx0" brushRef="#br0" timeOffset="4642">877 805 7893,'-9'0'175,"0"0"1,0 0-1,0 0 1,0 3 188,0 3 0,0 2 1,-2 1-1,-1 0-198,1 0 1,2 1-1,2 1 1,2 1 183,1-1 1,1-1-140,3-1-231,0 0 0,1 0 0,2-1 29,3-2 0,3 1 1,2-4-1,2 0-104,1 1 1,-2-3-1,1 2 1,1-2-280,0-1 0,-3 0 0,1 0 0,-1 0-242,1 0 0,-5-3 0,2-1 616,-1-1 0,0-5 0,1-4 0</inkml:trace>
  <inkml:trace contextRef="#ctx0" brushRef="#br0" timeOffset="4912">1038 581 8156,'-5'9'401,"-2"0"0,3 1 1,0 2 38,0 2 1,-2 3 0,3 2 0,1 1-168,1 1 1,1 3 0,0-3 0,0-1-134,0-1 0,0-2 1,0 1-1,0 0-244,0 0 1,0-3 0,0-1 0,0-1-261,0-2 0,1-1 0,1-1-448,1 0 0,1-4 1,-1-2 261,3-2 1,2-1 0,1-1 0,-1-2 549,-2-3 0,6-6 0,-2-2 0</inkml:trace>
  <inkml:trace contextRef="#ctx0" brushRef="#br0" timeOffset="5284">1164 787 8095,'-6'1'22,"0"2"154,-1 3 0,2 1 1,0-1-1,1 0 1,1 1 170,-1 1 1,3 1-1,-2 0-160,2 0 0,1 0 1,1 0-25,2 0 1,-1-1-1,4-1 1,1-2-76,1-1 0,-2-1 0,0-3 1,1 0-127,0 0 1,-1 0-1,0-1 1,1-2-160,1-3 0,0 1 0,-1-1 0,-2-1-95,-1-1 0,3-1 1,-2 0 66,0 0 0,2 0 0,-3 0 30,1 0 0,-3 3 15,1 0 340,2 4 1,-4-1-1,2 6 47,-2 3 1,-1-1-1,0 1 1,0 1-32,0 1 0,0 1 1,0 0-1,0 0-360,0 0 0,0 0-288,0 0 0,1-1 0,2-2-1475,3-3 1947,2-2 0,1-5 0,0-1 0</inkml:trace>
  <inkml:trace contextRef="#ctx0" brushRef="#br0" timeOffset="5592">1468 742 8095,'-9'5'0,"0"-1"0,0-1 0,0 1 0,1 1 280,2 2 1,1-2-152,2 1 0,2 0 0,-2 3-35,2 0 0,2-1 0,2 0 0,2-1 72,0-1 1,3-3 0,-2 2 0,1 0 31,-1 0 0,2-2 0,-3 3 1,1 0 17,0-1 0,-4 3 1,1-2-48,-2 2 0,2-2 0,0 0-153,-1 1 0,-4 1 0,-2 0 0,0-1-267,0-1 0,-3-3 1,1 2-1,-2 0-33,-1 0 1,0-3 0,0 1 0,0-2-382,0-1 0,0 0 0,0 0 665,0 0 0,-4-4 0,-1-1 0</inkml:trace>
  <inkml:trace contextRef="#ctx0" brushRef="#br0" timeOffset="5810">1584 805 8095,'1'8'0,"2"1"0,-2 0 0,2 0 814,-2 0-604,-1 0 0,0 0 0,0 0 1,0 0-543,0 0 0,0-3 484,0 0 0,-1-4-152,-2 1 0,2-2 0,-3-1 0</inkml:trace>
  <inkml:trace contextRef="#ctx0" brushRef="#br0" timeOffset="6019">1593 679 8095,'0'-9'-381,"0"4"1,1 1 153,2 4 0,-1 0 227,4 0 0,0 0 0,3 0 0</inkml:trace>
  <inkml:trace contextRef="#ctx0" brushRef="#br0" timeOffset="6304">1781 813 8095,'-4'5'111,"2"2"1,-3-3 0,0 1 0,0 2 465,-2 1 1,3 2 0,0 1-330,0 1 0,3 0 0,-2-3-213,2 0 1,2 0 0,2-1 36,3-2 0,2 1 0,1-4 0,0-1-166,0-1 0,0-2 1,0-1-1,0-2-4,0-1 0,2-1 0,-1-3 1,-2 0 98,0 0 1,-1 0-1,-2 0 1,-2 0-32,-2 0 0,-1 0 1,0 0-1,-1 0-104,-2 0 1,-1 0 0,-5 1 0,0 1-342,0 2 0,0 0 0,0-1 1,0 3-333,0 2 0,0 1 807,0 0 0,0-4 0,0-1 0</inkml:trace>
  <inkml:trace contextRef="#ctx0" brushRef="#br0" timeOffset="6694">1951 813 8095,'0'9'85,"0"0"1,0 0 0,0 0 0,-1 0 126,-2 0 1,2 0 0,-2 0-84,2 0-306,1 0 58,0 0 1,0-5 0,0-4 36,0-5 1,1-3 0,1-1 0,2 0 89,1 0 1,1-3-1,3 0 1,0 1 61,0 1 1,1-2-1,1 0 1,1 3 260,-1 2 1,-1-1-1,1 3 1,1 0 237,-1 2 0,-1 2 0,-1 1 1,0 0 41,0 0 1,-1 4 0,-1 2 0,-1 2-172,1 1 0,-2 0 1,0-1-1,0 1-198,0 0 1,-3 0 0,1 0 0,-2 0-594,-1 0 0,3-3 0,0 0-537,-1 1 1,-1-2-1,-2 0 1,-1 0 887,-1 0 0,-4-3 0,2 2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37.2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87 10 8015,'-3'10'217,"0"0"-113,1-1 0,-3 2 0,1 1 1,-1 1-14,1-1 0,-3-1 0,1-1 1,0 0-44,-1 0 0,4 0 1,-3-1-1,2 2 21,2 2 0,-3-2 1,2 2-1,1-2-155,1-1 1,-2 1 0,-1 1 160,2 1 0,2-1 6,3-6 1,3-1-1,4-5 1,-1 0 50,1 0 0,4 0 1,3 0-1,0-1 54,0-3 0,2 2 0,-1-3 0,2-1-79,2 1 0,-7 3 1,5-3-1,-1 2-44,-1 0 1,-3 0-1,-2 2 1,-2-2-451,-1 0 0,0 0-284,0 3 1,-4 0-941,1 0 13,-5 0 1598,2 0 0,-4 0 0</inkml:trace>
  <inkml:trace contextRef="#ctx0" brushRef="#br0" timeOffset="292">97 10 8028,'4'-5'332,"-1"0"-55,3 5 0,-3 1 1,5 4-64,3 4 1,-4 2-1,2 6 1,0 0 38,0 2 1,1 1 0,-1 2 0,0 2-18,-2 1 1,1-3 0,-2 2 0,0-1-105,1 0 0,-5-4 0,2-3 1,0-1-354,-1 0 1,1-3-1,-2 1 1,2-2-621,-2-1 1,2-4 0,1 1-1268,0 1 2108,-3-4 0,7 0 0,-4-4 0</inkml:trace>
  <inkml:trace contextRef="#ctx0" brushRef="#br0" timeOffset="504">499 196 7618,'6'0'671,"-1"0"-1058,-2 0 387,-1 0 0,6-4 0,-2-1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39.4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59 6790,'7'-4'837,"-1"-2"-646,2 1 0,-3-1 0,2 4-47,0-1 0,-1-4 1,0 4-1,2 1-22,1 1 1,1-2 0,-1-1 0,1 2-67,0 1 0,0 0 0,0-1 0,-1-2-3,1 2 0,-3 1 0,-2 2 1,1 1-26,-1 2 1,-3 3 0,2 0 0,-3 2 82,-1 0 1,0 5 0,0 0 0,-1 1-20,-3 2 0,2-1 1,-4 0-1,-2 1-24,-1 2 0,3-1 1,-1 0-1,1-3-43,0-1 1,-1-1 0,3-3-1,1 0 48,-1 0 0,3-4 138,-3 1-68,3-1 0,2 3-22,3-2 0,1 0 1,5-3 15,0-2 0,-4-1 0,1-1 0,0 0-28,2 0 0,1 1 0,0 1-23,-1 1 0,1 1 0,0-4 70,0 0 0,0 0-148,0 0 1,-4 0-104,1 0 1,-4 0-359,3 0 100,-3 0 0,2 0-451,-2 0-881,-2 0-71,4 0 1384,-5 0 1,-5 0 0,0 0-1</inkml:trace>
  <inkml:trace contextRef="#ctx0" brushRef="#br0" timeOffset="543">157 334 8128,'10'0'356,"0"-4"0,-1 1 0,2 1-165,2 1 1,-2 1 0,2 0 0,-2 0-29,-1 0 0,-3 0 0,-1 1 128,2 2 1,1 3-204,0 4 1,0-1-1,-2 1-62,-4 0 1,-2 0-1,-1 0-47,0-1 1,0 1 0,0 0-1,-1 0-82,-2 0 1,0-1 0,-2 1 0,0 0 60,-1 0 0,3-1 0,-4-2 1,1 0 16,0 0 0,-2-1 0,1-1 0,-2 0-98,0-3 0,2-1 1,0-1-230,0 0 1,-2 0-1,-1 0-310,0 0 1,2-1 0,0-1 53,2-2 0,3-3 608,0 0 0,2-6 0,1-2 0</inkml:trace>
  <inkml:trace contextRef="#ctx0" brushRef="#br0" timeOffset="977">530 49 8084,'-10'1'772,"0"3"-637,0 2 1,1 3-1,-1 1 1,0 1-90,0 2 1,0-2-1,2 2 1,0-2 95,1-2 0,5 1 1,-1 0-69,2 0 1,1 0-1,0-1 1,1 0-53,2-2 1,3 0-1,4-2 1,-1 0-18,1 3 0,0-1 0,0 1 0,0-1 4,-1 0 1,1-1 0,0 0 0,0 2 13,0 0 1,-2-1 0,0 0 0,-3 0 67,0 2 0,-2-3 0,-3 1 0,0 1-26,0 0 1,0-1-1,-1-2 1,-1 1-73,-2-1 0,-3 2 1,0 1-504,-1-1 1,1-2-1,1-2 1,-2 0 125,-1-1 0,-1-1 0,1-1 0,-1 0-360,0 0 0,0-1 744,0-2 0,-4-3 0,-1-3 0</inkml:trace>
  <inkml:trace contextRef="#ctx0" brushRef="#br0" timeOffset="1204">491 79 7900,'9'0'16,"1"0"0,0 0 0,0 0 190,0 0 1,3 0 0,0 0 0,-1 0-76,-1 0 0,-2 0 0,1 0 1,0 0-48,0 0 0,-4 0 1,1 0-302,1 0 0,0 0 0,2 0-1963,0 0 2180,0 0 0,0 4 0,-1 1 0</inkml:trace>
  <inkml:trace contextRef="#ctx0" brushRef="#br0" timeOffset="1630">834 216 7639,'6'0'287,"1"0"307,1 0 1,0 1 0,2 2 0,1 4-368,2 2 1,-2 0 0,2 1 0,-2 0-74,-1 0 1,0 0 0,-1-1 0,0 1-243,-2 0 0,1-3 0,-2-1-301,-1 2 1,1-4 0,-4 1-2078,1-1 2466,0-3 0,-3 3 0,0-4 0</inkml:trace>
  <inkml:trace contextRef="#ctx0" brushRef="#br0" timeOffset="1892">1001 128 7912,'-9'1'0,"1"2"240,2 4 1,-1 1 0,-2 2 0,2 0-41,0 0 0,4 1 0,-2 1 1,-1 1 26,1-1 0,-1 3 1,-1 1-1,0 2-90,-1-2 1,3 2 0,-2-4 0,1 0-172,0 0 1,-1-1-1,4-3 1,-1 0-1617,0 0 550,3-1 1100,-4-3 0,10-2 0,0-4 0</inkml:trace>
  <inkml:trace contextRef="#ctx0" brushRef="#br0" timeOffset="2167">1187 108 8417,'-4'10'0,"-2"0"451,1 0 1,0 0 0,4 2 0,-1 3-315,-1 0 0,0-3 1,3 2-1,0-1-87,0 0 1,0 0 0,0-3 0,0 0-383,0 0 0,0-1 0,0 1-2042,0 0 2374,0-4 0,4 2 0,1-2 0</inkml:trace>
  <inkml:trace contextRef="#ctx0" brushRef="#br0" timeOffset="2563">1373 108 7839,'-5'10'-120,"-3"-4"1,4 1 0,0 1-1,-2 0 501,1 2 1,1 0 0,-2 1 0,-1 1-182,2 1 1,-1 1 0,4-2 0,-1 1-84,1-1 1,1-1 0,1-1-1,0 0-56,0-1 1,1 0 0,1-1 0,2-3-159,2 0 0,0-1 1,4-2 100,0 1 1,3 1-1,0-5 1,-1-2-174,-1 0 0,-1-3 1,0 1-1,-2 0 212,-1-3 1,2-1 0,-4-1 534,0-4-370,4 4 0,-4-5 1,1 6-1,-2-1 209,1 0 0,-4 0 0,2 0-306,-2 1 1,-5-1-1,-3 1-291,-1 3 0,1 1 0,1 5-237,-2 0 0,-1 0 0,-1 0 0,1 1-508,-1 3 1,0-2-1,0 4 925,0 2 0,1 1 0,-1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45.3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10 8067,'0'-5'-466,"0"0"0,-3 7 0,-2 1 549,0 3 1,3 3 0,-3 1 0,2 1 22,0 2 0,-1 2 0,4 6 0,0 1-4,0 0 1,0 9-1,0-1 1,1 4 103,3 3 0,1 1 0,5 2 0,0-1-124,0 0 0,3-4 0,1-2 0,1-3-99,3 0 0,0-2 0,2-1 1,-1-2-44,1-1 0,1-1 0,2-3 0,4-1-51,4 1 1,1-5 0,4-2 110,1-2 0,10-1 0,3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44.2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127 216 7022,'6'-4'301,"-3"-3"0,-2 2 62,-1-2 0,0 4-200,0-3 1,-1 3-48,-2 0 0,1 2 1,-5 1-1,-1 1-40,0 2 1,1 0-1,1 2 1,-2 1 23,-1-1 1,0 1-1,-1 4 1,0 0-77,0 0 1,1-4 0,2 1 0,1 1 13,2 0 0,-3-1 0,4-1-30,1 2 0,2-4-48,3 0 1,3-3 0,3-1-1,1 0 8,0 0 1,1-1 0,0-3-36,-1-2 1,2 0-1,-6 0 1,3-2 43,1 0 0,0-1 0,-1 1 0,1 3-60,0 0 0,-3 1 220,-1 1 0,-3 2 105,4-3-178,-5 3 0,2 6 1,-4 1 43,0 3 1,0 4 0,0 0 0,0 0 35,0 1 1,0 0-1,0 4 1,0-3-72,0-1 0,0 3 0,0-3 0,0 0-153,0 0 0,0-1 0,0-3-16,0 0 0,2-1 0,0-2-2393,1 0 763,0-5 1726,-3 2 0,0-4 0</inkml:trace>
  <inkml:trace contextRef="#ctx0" brushRef="#br0" timeOffset="425">284 1 7277,'10'1'386,"0"2"0,0 5-155,0 3 1,3 5 0,1 4 0,0 2-79,0 1 1,4 4 0,-2 0 0,1 1-63,0 1 1,-1 3 0,-4 0-1,-2-2-39,-1 2 0,0-1 0,-5-1 1,-2-2-285,-1-2 0,-1 3 0,-1-4 1,-2 0-156,-4-2 0,-2-3 0,-2 0 0,-1-2-91,-1-1 0,-1 0 0,1-3 478,-3 2 0,-3-4 0,0 2 0</inkml:trace>
  <inkml:trace contextRef="#ctx0" brushRef="#br0" timeOffset="1567">883 256 7841,'0'-10'310,"0"0"0,1 0 789,2 0 1,-1 4-726,5-1 1,-4 5-147,4-1 0,-4 2-713,3 1-367,-3 0 1,4 4 0,-4 3-566,0 1 1417,-2 2 0,-6 0 0,0 0 0</inkml:trace>
  <inkml:trace contextRef="#ctx0" brushRef="#br0" timeOffset="1775">785 452 8236,'4'5'0,"2"-2"0,3-1 523,1-2 1,0 0 0,1 0-1,1 0-373,1 0 0,3 0 1,-3 0-1,0 0-274,1 0 1,-3 0 0,2 0-599,-2 0 0,-1 0 1,0 1 453,0 2 1,-5-1 0,-2 5 267,-1 0 0,-2 2 0,0 1 0</inkml:trace>
  <inkml:trace contextRef="#ctx0" brushRef="#br0" timeOffset="1955">912 668 7855,'1'5'104,"2"-2"0,2-3 0,2-2-1502,0-1 1398,-5 0 0,7 3 0,-4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48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 30 7928,'0'-4'539,"0"4"1,-3 4 0,-1 6-730,-2 0 0,3 0 0,-4 1 0,1 1 119,0 1 1,-2 1 0,2-2-1,0 2 122,-1 1 0,2-3 0,-3 1 0,2-1 18,2 1 0,1-2 0,2 1 0,-1-3-18,-2-2 1,1-1 0,4 3-77,2-3 1,0-1 0,3-5 2,2 0 1,4 0 0,2 0 0,1 0 47,3 0 0,0-1 0,2-2 0,-1-1-13,1-1 0,3 1 0,0-1 0,-3 1-106,-2 1 1,-1-1-1,-4 1 1,-1 0-235,-1-2 0,-1 4-325,0-2 0,-1 1-325,-3-2 977,-1 3 0,-5-7 0,0 2 0</inkml:trace>
  <inkml:trace contextRef="#ctx0" brushRef="#br0" timeOffset="245">118 40 7716,'4'6'-216,"3"-3"1,1 2-1,2 2 436,0 2 0,0 4 0,0 1 0,-1 1 55,1 3 1,0 0 0,0 3 0,0 1-234,-1 0 1,-2 1 0,0-4 0,-1-2-210,0 0 0,-2-2 0,-3 1 0,1-2 51,1 1 0,1-5 1,-4 4 115,0-4 0,0 0 0,0 0 0</inkml:trace>
  <inkml:trace contextRef="#ctx0" brushRef="#br0" timeOffset="450">461 236 7920,'10'-5'755,"-4"1"-969,1 4 1,-4 0-726,4 0 939,-5 0 0,2-5 0,-4 0 0</inkml:trace>
  <inkml:trace contextRef="#ctx0" brushRef="#br0" timeOffset="750">598 11 7840,'6'4'98,"-1"-2"0,-3 6 57,2 3 0,0-1 0,-2 4 0,2 0 18,-2 2 1,0 3 0,0 0-1,1 2-311,0 2 1,-1-2 0,0 2 0,1-3 111,-1 0 0,-1-2 0,-1 0 0,0-3-365,0-1 1,0-1-1,0-3-481,0 0 872,0-5 0,0 0 0,0-5 0</inkml:trace>
  <inkml:trace contextRef="#ctx0" brushRef="#br0" timeOffset="1150">873 11 7373,'0'10'-108,"0"-4"0,0 1 230,0 0 0,-3 2 0,-2 2 0,1 1-66,0 1 0,-4 1 1,3-2-8,-1 1 0,-3 0 0,3-2 0,-2 1 1,1 1-113,0-1 0,5-4 0,-2-2 290,-1 2-193,4 1 1,1-4 0,7-2 0,1-1 18,2-2 1,0 0 0,0 0 0,0 0-84,-1 0 1,1 0 0,0 0 0,0-2-57,0-1 0,-1 2 0,1-3 68,0-1 0,0 3 0,0-3 0,0-1-257,-1 1 0,-2 3 62,-1-2 0,-2 2-795,2-1 1008,-4 2 0,3-8 0,-5 4 0</inkml:trace>
  <inkml:trace contextRef="#ctx0" brushRef="#br0" timeOffset="1417">902 1 7793,'0'10'71,"0"0"0,0-1 1,0 1-1,0 1 143,0 2 1,0 2 0,0 6 0,0 1-157,0 1 0,4 3 0,-1-2 0,-1 0-147,-1 0 0,-1-1 0,0-5 0,1 0-127,3-2 0,-3-3 0,2 2 0,-2 0-861,-1-3 1077,0-2 0,-4 0 0,-2 0 0</inkml:trace>
  <inkml:trace contextRef="#ctx0" brushRef="#br0" timeOffset="2209">1216 89 7781,'1'7'385,"3"-1"-155,2 2 1,3 1 0,0 0 0,-2 2-66,0 2 1,-1-2 0,4 2 0,0-2-245,0-1 1,-4 0 0,1 0 91,1 0 0,-1-1 0,1 0 1,-3-1-1022,0-2 0,1 1 1008,-3 3 0,5-1 0,-3 1 0</inkml:trace>
  <inkml:trace contextRef="#ctx0" brushRef="#br0" timeOffset="2500">1393 60 7781,'-4'8'-13,"-3"0"126,-2-1 0,1-1 0,0 3 0,1 0 106,0 0 0,-2-1 0,-1 6-149,0 0 0,1-2 0,-1 4 0,1-1 1,1-1-61,2 0 0,-1 3 0,-1-4 0,0 0-157,2 1 0,2-4 0,-1 1 1,0-4-57,3 1 1,1 1-1001,1 0 1203,0-3 0,0 3 0,0-4 0</inkml:trace>
  <inkml:trace contextRef="#ctx0" brushRef="#br0" timeOffset="2792">1560 40 7768,'0'7'18,"0"-1"0,0 2 98,0 1 1,-1 0-1,-2 1 1,0 1-18,1 2 1,-2 2-1,-1 4 1,1-2-47,-1 0 0,1-4 1,2 2-1,-1-1-138,1-2 0,-1-1 0,1-1 1,-1 0-227,1 0 0,1-4 1,1 1-217,0 0 527,0-2 0,4 3 0,1-2 0</inkml:trace>
  <inkml:trace contextRef="#ctx0" brushRef="#br0" timeOffset="3176">1736 99 7735,'-10'4'0,"1"3"3,-1 2 0,0-3 1,1 1-1,2 0 280,0 2 1,1 2 0,-3 1 0,1 1-145,2-1 1,3 0 0,0 0 0,2 1-5,1-1 1,0-1 0,0-1-135,0 0 0,4-4 0,2 1 0,0-1 1,1 1-245,1-1 0,0-4 0,2 2 190,0-3 1,0-1 0,1-1 0,1-1-14,1-2 1,0-3 0,-3 0 0,-1-3 67,1-3 1,0 2 0,0-2 0,-1 1 143,-3-1 0,2 2 0,-4-2 0,0 2 0,1 1 0,-2 0 0,-4-2 1,-2-3-104,-4 0 1,-3 3 0,-2-2 0,-1 1-45,1 0 0,0 3 1,0 5-1,-1 0-466,1 3 0,1 1 1,2 2 466,-1 2 0,-4 3 0,-2 4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55.0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167 10 7542,'0'-5'-234,"-4"0"1,-2 6 284,1 3 0,-4 1 0,3 5 0,-3 1 16,-1 2 1,0-1-1,1 4 1,-1 3 38,0 3 1,-1 3 0,-1 4 0,-1 2 31,1 1 0,4 4 1,2 6-1,-1 0 32,2 0 1,0-3 0,5-3-1,0-3-70,0-3 1,5-2 0,1-1 0,3-5-263,1-1 1,0-2 0,1-3 0,1-3-252,1-2 1,3-1 0,-2 0 412,1-1 0,2 1 0,2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54.0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1 187 7650,'0'-5'654,"1"-3"-533,2 5 0,-1-1 1,5 3-1,0-1 2,2-1 0,1-2 0,1 3 0,1-1-155,1 1 0,1-3 0,-2 2 0,1 0 47,-1-1 0,0 2 0,0-1 0,1 2-144,-1 1 1,-1 0 0,-1 0 56,0 0 0,-5 4 109,-2 3 1,-1 2-1,-4 1 1,0-1-14,-1 1 1,-5 0 0,3 1 0,-2 1 68,1 1 0,-1 3 0,-1-3 0,0 0-87,1 2 1,5-4-1,-2 2 1,1-3-216,-1 0 0,0-3 1,2-1-1253,-1 2 1461,-1-4 0,4 1 0,0-5 0</inkml:trace>
  <inkml:trace contextRef="#ctx0" brushRef="#br0" timeOffset="297">256 1 7788,'10'1'339,"-1"1"-1,1 1 0,1 9 0,1 1 1,2 5-172,1 1 1,1 5 0,1 1 0,-2 3-121,0 1 0,1-2 1,-4 6-1,-2-1-26,-3 0 0,-4-1 0,0 3 1,-3-2-208,-3 1 0,-3-1 0,-4-5 1,-1-1-156,-2 1 0,1-2 0,-4 0 0,-1-1-221,-2-2 0,2 0 0,-2-1 562,-2-2 0,0 3 0,1-7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4:58.215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40 203 9663,'-1'-23'0,"-2"-6"-96,0-3 1,0 1 0,3 7 0,0 2 100,0 4 0,0 8-276,0 0 43,-4 7 0,-1 3 0,-1 6 1,2 4-491,3 3 727,1 3 1,-4-1-1,-2-1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5:0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265 246 8273,'-3'-7'44,"-1"1"0,0 4 26,1-2-759,2 3 0,-4 6 702,5 1 0,4 3 0,-1 2 0,-1 1-6,-1 1 1,2 4-1,1-2 1,-2 2 10,-1-1 0,-1 1 1,0 2-1,0 1-85,0-1 1,0-2-1,0-2 1,0 0-108,0 1 0,0-5 0,0 3 1,0-4-155,0 0 328,0-4 0,4 2 0,2-2 0</inkml:trace>
  <inkml:trace contextRef="#ctx0" brushRef="#br0" timeOffset="438">343 69 8279,'-14'4'0,"-2"0"0,-3 1-381,0 3 0,-1 1 1,1 2-1,-1 1 294,0 1 1,-3 5-1,1 1 1,0 4 256,1 2 0,5-2 1,0 4-1,1 2-89,0 3 1,3 2-1,0-3 1,3 2 0,3-1 1,4-2 219,-2-1-256,3-3 0,2 1 0,3-4 0,3-2 1,5 0 39,4-1 0,4-5 0,3-2 0,4-3-18,5-4 1,4-1 0,5-6 0,3-3-3,0-2 0,6-8 0,2-5 0,-1-4 16,-1-2 0,-6 0 0,-5-2 0,-6 2-25,-6 1 1,-4-3-1,-7 1 1,-3-3-224,-2 0 0,-5-1 0,-3 0 0,-2-3 81,-1-3 1,-5 2 0,-5 2 0,-6 1-29,-2 2 1,-7-1 0,-3 2 0,-5 2-90,-2 3 1,3 7 0,0 4 0,1 4 66,2 5 0,3 2 1,1 3-1,1 4-134,2 7 0,1 6 269,1 4 0,1 2 0,-1 4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5:05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353 334 7791,'0'9'135,"0"6"1,0 1 0,0 3-40,0 0 0,0 1 0,0-1 0,0 1-200,0 0 1,0-1-1,0 0 1,0-3 46,0-3 1,3-2 0,0-1 0,1-1-482,0-3 0,-2 2 0,5-5 538,0-1 0,2-5 0,1-2 0</inkml:trace>
  <inkml:trace contextRef="#ctx0" brushRef="#br0" timeOffset="413">480 118 8036,'-19'-6'0,"-1"3"0,-1 2-68,-2 1 0,-2 4 0,-4 4 166,-1 4 1,-2 1-1,-1 6 1,1 2 0,3 3-68,3 4 1,-1 1-1,4 4 1,1 3 52,1 2 1,6 1 0,2 0 0,2 1-18,1-1 1,4-1-1,0-2 1,2-2 26,2 0 0,5-4 1,4 3-1,2-4-15,4-3 0,4-2 0,5-4 1,3-2-43,3-1 0,1-7 0,8-7 0,3-2 27,0-1 1,2-9 0,8-4 0,0-5-54,2-5 1,-1-3-1,4-6-3,-2-1 1,1-4 0,-8 1-1,-4-2 1,-4-2 12,-3-3 1,-6 2-1,-7-4 1,-6 2-9,-6 1 0,-4 3 0,-7 2 1,-3 2-140,-2 1 0,-11 2 0,-3 2 0,-5 1-61,-6-1 1,1 5 0,-6 2 0,-1 4-69,-2 2 0,-1 8 0,-1 5 0,-2 3-264,2 1 0,4 8 0,2 3 519,1 3 0,-3 2 0,2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5:27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287 286 7798,'0'-9'-69,"0"5"172,0 4 0,0 4 0,1 6 0,1 1 94,1 0 1,1 5 0,-2-2 0,2 1 9,1 0 1,-3 0 0,2 3-1,-1 0-181,0 0 1,0-3 0,-3-1 0,1-1-104,2 1 1,-2-3-1,2 1 1,-2-2-57,-1-1 1,0 0 0,0 0-1102,0 0 0,0 0 1234,0 0 0,0-4 0,4 3 0,1-3 0</inkml:trace>
  <inkml:trace contextRef="#ctx0" brushRef="#br0" timeOffset="618">278 53 7980,'-9'0'-249,"0"0"1,-1 1 0,-1 1 321,-1 1 0,-3 4 0,2-1 1,-1 3 105,-1 3 1,-2-1-1,0 3 1,1-1-52,1 1 1,1 1 0,-2 3-1,2 1 32,1 2 1,1 2 0,3 4 0,1 0 37,2-1 0,-1 4 0,5 1 0,0 1 392,1 2-446,1 0-83,3-2 0,3 3 0,5-3 0,2 0 0,2-2 0,3-3 90,2 0 0,5-1 0,-1-2 1,2-4-266,0-4 1,4-4-1,1-5 1,0-2 147,0-1 0,3-5 1,-3-5-1,2-3 63,0-3 0,-4-6 0,0-6 0,-5-2 8,-3-1 0,-2-4 1,-2-2-1,-3-4-110,-5-2 0,-4-4 0,-5 3 0,-1-3-91,-2-2 0,-6 1 0,-7-5 0,-4 0-44,-4 2 1,-2 5 0,-3 5 0,-1 4-322,1 6 355,1 4 0,4 12 0,2 3 1,0 3-1,2 3 0,1 2 1,0 3-285,-2 3 1,2 2 0,-2 1-275,2 0 450,6 4 0,-3 0 1,4 3-57,1-1 1,1 0 269,1 3 0,0 3 0,0 2 0</inkml:trace>
  <inkml:trace contextRef="#ctx0" brushRef="#br0" timeOffset="1892">940 214 6368,'0'-5'632,"0"1"1,0 5-680,0 2 175,0 2-98,0 0-290,0-1 1929,0-4 1,0 4-1622,0 2 0,0 3 1,0 4-1,0 4 6,0 3 0,0 4 0,1 0 1,1 3 70,1 3 0,1-2 1,-2 1-1,1-4-168,-1-1 1,-1-4-1,0 1 1,1-2-2,1-1 0,0-4 0,-3-2-1678,0-2 869,0-1 0,3-5 0,0-4 853,-1-5 0,3-7 0,0-2 0</inkml:trace>
  <inkml:trace contextRef="#ctx0" brushRef="#br0" timeOffset="2132">869 223 7908,'8'-6'32,"1"1"0,0 0 0,1 1 0,2-1 385,3 0 1,2 3 0,1-1-235,0 2 1,1 0 0,1-1 0,1-1-276,-2 1 1,0 1 0,-1 1-1,-1 0-202,-2 0 0,-2 0 0,-4 0 0,0 0 271,0 0 1,-4 1 22,-2 2 0,-2 2 0,-1 4 0</inkml:trace>
  <inkml:trace contextRef="#ctx0" brushRef="#br0" timeOffset="2350">949 411 7908,'1'5'0,"2"-1"444,3 0 1,2-3 0,2 2-217,2-2 0,-1-1 1,4 0-1,0 0-319,-1 0 0,2 0 1,-2 0-1,0 0-415,-2 0 0,-2 0 0,-1 0 0,0 0-602,0 0 1108,-4 0 0,3 0 0,-3 0 0</inkml:trace>
  <inkml:trace contextRef="#ctx0" brushRef="#br0" timeOffset="2625">1218 411 7908,'-9'6'154,"1"0"1,1 1 0,1 1 0,-1 2 88,-1 2 0,2-1 0,1 3 0,1 1 0,2 0-26,1 0 1,1-4-158,0 1 0,4-2 1,3-2-1,3-1-56,2-1 1,4-4-1,-2 1 1,0-2 10,1-1 1,-1-3-1,2-1 1,-2-1 85,-1-2 0,-2-1 0,-4-1 0,-2 0-68,-1 0 0,-1 0 0,-3 0 0,0 0-124,0 0 1,-1 0-1,-2 0 1,-3 1 0,-2-1 1,1 1 0,-1 1 0,-2 1-369,0-1 1,0 3 0,1 1 0,0 2-533,0 1 0,0 0 990,0 0 0,1 0 0,-1 0 0</inkml:trace>
  <inkml:trace contextRef="#ctx0" brushRef="#br0" timeOffset="2944">1414 429 7908,'0'9'81,"0"0"1,0 0-1,0 0 1,0 0 114,0 3 0,-3-2 1,-1 2-354,-1-2 0,2-2 56,-3-2 144,5 2 0,-3-11 0,4 0 27,0-4 0,0-2 0,0 0 1,1 0 215,2 0 1,-2 1 0,4 1 0,0 2 2,0-2 0,1 0 0,3 0 1,0 1-119,0-1 1,1 2 0,1 0 0,2 0-145,1 0 1,0 3-1,2-2 1,-2 1-273,-1 0 0,2-1 0,-4 2 0,1-1-581,1 1 1,-3 1 0,2 1 825,-2 0 0,3-4 0,1-1 0</inkml:trace>
  <inkml:trace contextRef="#ctx0" brushRef="#br0" timeOffset="3660">1924 312 9479,'-4'9'93,"3"-2"0,-3 1 0,2 2 67,-1 0 0,-3 0 1,3 0-1,1 1 150,1 1 1,1 0-302,0-3 1,4 0 0,2-1 0,1-2 50,2-3 0,1-2 1,1-1-1,2-1-15,1-2 0,-3-2 0,2-4 0,-1 0 13,0 0 1,3 0-1,-3 0 1,-1 0-94,-1 0 0,-1 0 0,0 0-146,-1 0 1,-3 0 128,-2 0 47,-2 4 0,-1 2 1,0 6-1,0 3 40,0 2 0,-3 1 0,-1 0 0,0 0 208,0 0 0,2 0 1,2 0-1,0 0-196,0 0 1,0 0-1,0 0 1,3-1-246,3-2 1,-1 1 0,1-3 0,1 0-482,1 0 0,-2-1 0,0-3 0,1 0-69,1 0 1,1-1-1,0-1 748,0-1 0,0-8 0,0 1 0</inkml:trace>
  <inkml:trace contextRef="#ctx0" brushRef="#br0" timeOffset="3944">2291 268 8145,'0'9'0,"-1"1"0,-1 1 234,-1 0 1,-1 5 0,2 0-40,-1 4 0,0-1 0,2 2 0,-1-2-6,-1-1 0,0-1 0,3-2 0,0-3-164,0 1 0,0-6 0,0 2-866,0-1 506,0-4 1,0-4-1,0-6 1,0-2-37,0-1 0,0 0 1,0-1-1,0 0 159,0-2 0,0-3 0,0 2 0,0 0 212,0 0 0,-3-2 0,1 3 0,0 0 0,1-1 0,1 3 0,0-2 0,0 2 0,0 1 0,4-3 0,0-2 0</inkml:trace>
  <inkml:trace contextRef="#ctx0" brushRef="#br0" timeOffset="4394">2282 250 7861,'6'-8'-1175,"-1"1"1269,-1 1 1,0 4-1,-2-2 1,2 1 96,1 0 0,-2-1 0,3 2 1,1-1-47,1 1 0,1-2 0,0 1 0,0 1-78,0 1 0,0 1 0,1 0 55,2 0 1,-4 0-1,3 1 0,0 2 0,-1-1-48,-1 4 0,-4 0 0,-2 3-30,-2 0 1,-5 0 0,-2 0 0,-2 0 42,-1 0 0,1 0 0,-1 0 1,0 0-78,0-1 0,0 1 0,0 0 0,1 0-42,2 0 1,-1-3 0,3-1 0,0 0-27,0 0-195,1-3 0,4 5 290,2-4 1,2 3-1,4-2 38,0 1 1,0-2-1,0 3 1,0 1 40,0 1 0,-3-2 0,0 0 0,0 1 33,-1 1 0,1 1 1,-3 0-1,-1 0-44,-1 0 0,-1-1 0,0 1 1,-1 0-38,-2 0 0,-2 0 0,-3 0 0,-1 0-105,0 0 0,0-3 0,0-1 0,0 0-180,0 0 0,-3-3 0,0 1 0,1-2-80,1-1 0,1-1 1,0-1-1,0-2-512,0-1 0,1-1 1,1-3 808,1 0 0,4-4 0,-2-1 0</inkml:trace>
  <inkml:trace contextRef="#ctx0" brushRef="#br0" timeOffset="5245">2882 393 7842,'-6'0'172,"0"0"1,-1 0-1,-1 0 62,-1 0 0,-1 1 1,-2 2-1,-2 2-240,0 0 0,0 3 120,3-2 1,1 2 0,-2 1 0,2 0-82,1 0 0,1 0 1,2 0-67,3-1 0,2-2 0,2-1-51,2-1 1,3-1-1,5-3 1,2 0 91,1 0 0,1-3 0,1-1 1,0-1 21,-1-2 1,-4 2-1,1 0 1,-2-2 0,-1-1 1,-3 2 0,0 0-1,0-1-84,-1-1 1,2 2 0,-3 1 0,0 0-23,0 0 0,-1 2-179,-3-3 229,0 4 1,-1-1 0,-1 6 102,-1 3 0,-3 2 1,2 1-1,0 0 73,0 0 0,0 1 0,2 1 0,-1 1-86,1-2 0,1-3 0,2-1-252,2 1 0,2 0 0,4-1-20,0-3 1,0-2 0,0-1-1,0 0-214,0 0 1,0 0 0,0-1-693,-1-2 1113,-3 2 0,7-11 0,-2 2 0</inkml:trace>
  <inkml:trace contextRef="#ctx0" brushRef="#br0" timeOffset="5592">3043 411 7842,'-4'6'37,"-1"0"0,0 1 0,1 1 219,0 1 0,0 0 1,-2 0 214,3 0-770,2-5-65,1 4 45,0-7 0,4 2 250,2-6 0,2-2 1,1-3 60,0-1 1,0 0 0,0 0 0,0 0 97,0 0 1,0 3 0,0 0 0,0 0 72,0 1 0,0-2 1,-1 4-49,1 1 1,0 1 0,0 2-52,0 2 1,-4 2 0,-2 4 0,-2 0 44,-1 0 0,0 3 0,0 0 1,0 0 7,0 0 1,-3-2 0,0 2 0,0-2-660,-1-1 1,3-3-313,-2 0 854,2 0 0,1-1 0,0-1 0</inkml:trace>
  <inkml:trace contextRef="#ctx0" brushRef="#br0" timeOffset="6061">3401 375 8193,'-9'0'243,"0"3"0,0 1 0,-1 1-41,-2 2 1,2 2 0,-2 2 0,2 1-134,1-1 1,0-1 0,2-1-1,1 0 294,3 0 1,2-1-197,1 1 1,1-1-1,2-2-228,3-3 0,1-2 0,2-1 0,-1-1-50,-2-2 1,2 1 0,-2-4 0,2-1-94,1-1 1,-3 0-1,0-1 1,0-1 241,-1-2 1,2 2 0,-3-3 0,0 1-88,0 0 0,2-4 1,-3 2-1,-1-1 30,-1 0 0,2-3 0,0-2 21,-1 0 0,-1-2 0,-1 2 0,0 2 473,0 2-269,0 5 1,0 6-1,0 9 1,0 6 82,0 5 0,0 3 1,0 2-1,0 2-53,0 1 0,1-1 1,1 2-1,1-2-158,-1 0 0,0-3 0,0 1 0,1-3-283,-1-2 1,0-4-1,0 0 1,2-1-639,1-1 0,-2-4 1,3-2 173,1-2 1,-2-1 0,0 0 0,2-1 668,1-2 0,1-2 0,0-4 0</inkml:trace>
  <inkml:trace contextRef="#ctx0" brushRef="#br0" timeOffset="6370">3750 187 7842,'0'6'0,"0"0"0,-1 1 281,-2 1 0,-2 5 0,-4 2-68,0 2 1,0 2-1,0 1 1,0 0 34,0 0 1,0 1 0,1-2 0,1-3-213,1-2 0,4-1 1,-1-2 18,2 1 0,2-1 0,2-4 40,3-1 1,5-4 0,1 1-1,0-2-8,1-1 1,-2 0-1,3-1 1,0-1-116,0-1 1,-2-1 0,2 2-1,0-2-273,0-1 1,-4 2 0,2-2 0,-2 0-165,-1 0 1,0 2 0,0-2 0,-1 0-345,-2 0 1,2 2 808,-2-3 0,2 0 0,1-3 0</inkml:trace>
  <inkml:trace contextRef="#ctx0" brushRef="#br0" timeOffset="6600">4027 187 7842,'5'4'43,"-2"2"1,-2 3 197,-1 3 1,0 1-1,0 3 1,0 0 26,0 3 0,0-1 1,0 2-1,-1-1-251,-2-1 0,2 0 0,-2 0 0,2-1-252,1-2 1,0-2 0,0-4-1,0 0-467,0 0 0,0-3 291,0-1 411,0-3 0,0 2 0</inkml:trace>
  <inkml:trace contextRef="#ctx0" brushRef="#br0" timeOffset="7028">4009 214 7951,'3'-9'0,"1"0"0,1 1 0,3 1 237,3 1 1,-1 3 0,3-2-48,0 1 1,-2-2 0,4 3 0,0 1-114,-1 1 1,2 0 0,-3-1 0,0-1-70,3 1 0,-2 2 0,0 2 0,-1 2 27,-2 1 1,-5-2-1,-3 3 1,-2 1 1,-1 1 1,-1 1 0,-2 0 0,-3 0 15,-2 0 1,-5 3 0,-1 0 0,0-1-66,2-1 1,0-1-1,0 0 1,0 0-119,-1 0 0,3-1 0,-1 1-141,4 0 0,3-3 238,4 0 0,1-1 1,2 2-1,3-1 130,2 1 1,2-2 0,1 1 0,1 1 64,-1 1 1,-1 1 0,1 0-1,1 0 105,-1 0 0,-1 0 0,-2 1 0,-1 1 111,-1 1 1,-4 0-1,1-1 1,-2 2-204,-1 1 1,0-3 0,-1 2 0,-2-1-236,-3 0 1,-3 0 0,-2-4 0,-1-1 7,1-1 0,-2-1 0,1 1 0,-2-3-759,-2-2 1,2-1 0,-1 0 0,0-1 810,1-2 0,-3-2 0,3-4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5:07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246 246 7197,'5'9'-20,"3"1"1,-5 0 90,-1 0 1,-1-4-1,-1 1-95,0 1-21,0 0 0,0 2 0,-1 0 0,-1 0-107,-1-1 0,-4 1 0,3-1 1,-1-1-578,-3-2 729,4-4 0,-5 7 0,3-3 0</inkml:trace>
  <inkml:trace contextRef="#ctx0" brushRef="#br0" timeOffset="496">285 79 7786,'-13'0'0,"-1"0"0,0 0-73,0 0 1,-3 0 0,3 1-1,-1 2 184,-3 4 0,3 1 0,0 2 1,1 0 24,2 0 1,0 4-1,0 2 1,-1 3-93,1 1 1,1-1-1,1 2 1,1 2 38,3 3 1,-2 2 0,4 1 0,-1-2 9,1-1 1,1-1 0,3 2 0,0-2-28,0-1 0,0-4 0,0-5 0,1-1-72,2-2 1,4-2-1,5-2 1,1-3-13,-1 0 0,3-2 0,1-4-40,3-2 1,0-3 0,2-4-1,1-1 1,2-2-101,1-3 0,-1-3 1,4 0-1,4-1 189,2 1 1,-3-4 0,2 0 0,-3 0 89,0-1 1,-4 3 0,-1-2-1,-1 3-82,-2 0 0,-3 0 0,-2 1 1,-4-1-19,-2 1 1,-6-1-1,-1 0 1,-3 1-16,-1-1 0,-5 4 0,-2-1 0,-6 1-64,-7 1 0,0-3 0,-4 6 0,1 3 20,1 1 1,-5 6-1,3-2 1,-1 3-153,-2 1 0,-1 1 1,-2 4-1,1 4-109,-1 3 0,4 1 0,1-4 0,1 1 299,2 0 0,-3 4 0,0 1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5:10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266 196 8048,'0'5'10,"-4"4"1,1-2 134,1 1 0,1 6-122,1-1 0,0 1 0,0-2 1,1 2-106,2 1 1,-2-3 0,4 1 0,-2-2-28,0-1 1,1 0-1,-1 0-70,0-1 1,0-2-1,-3-1 179,0 2 0,5-4 0,0 1 0</inkml:trace>
  <inkml:trace contextRef="#ctx0" brushRef="#br0" timeOffset="438">167 59 8045,'-16'0'0,"1"0"0,0 0 0,0 1-26,1 2 1,-2 2 0,3 5 0,1 0 25,1 0 0,2 3 0,2 1 1,1 3 30,2 3 0,1 5 0,1 7 0,0 2 46,-1 1 1,0 1-1,3 3 1,0 0 55,0 0 0,3-1 0,1-1 1,2-2-58,1-1 1,3-6-1,3-5 1,4-3-51,1-4 1,2-2-1,0-5 1,3-2-53,4-4 1,1-6 0,1-5 0,1-4 3,-1-4 0,1-4 1,-1-3-1,-1-3 2,-1-2 1,-4-5 0,-3-1 0,-1 0 22,-3 1 0,-3-3 0,-6 2 0,-4 0 9,-2 0 0,-1 2 1,-1 2-1,-2 1-6,-4-1 0,-6 4 1,-2 1-1,-2 1-80,1 2 0,0 5 0,-5 2 1,-1 1-109,-1 2 0,-1 4 1,3 2-1,-2 2-98,1 2 1,-2 5 0,1 5 0,1 4-578,1 4 857,2 3 0,-5 5 0,-1 1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43.1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1603 8072,'0'-13'215,"0"5"167,0 0-190,0 0 1,0-1 0,1 2-10,3 2 1,-1 1-65,5 4 1,-1 1-1,3 3 1,-2 5 17,2 2 0,-2 2 0,3 3 0,3 1-29,0 3 1,5 5-1,0 5 1,2 2 10,0 2 1,-1-2 0,5 1 0,-1-1-56,-4-4 1,3 1 0,-7-10 0,1 0-38,1-2 1,-9-5 0,2-2 0,-2-3 70,-3-2 1,-3-2-1,1-7 1,-2-4-41,-2-3 1,4-7 0,0-3 0,-1-3-121,-2 0 0,-1-7 0,0-2 0,0-3 19,0-1 1,-4-3 0,-1 0 0,-2 1-100,-3-1 1,-1 0-1,0 3-145,3 0 265,-3-6 1,4 4 0,-6-2-1,1 2 27,-1 2 0,5 1 1,0 1-1,0 4 14,1 0 0,-3 2 1,6 4-1,1 1-16,2-1 0,1 4 0,0 2 1,0-1-16,0 1 0,0 3 1,0-4-4,0 2 0,0 2 0,-2 3 0,0 1 1,-3-1-7,3 1 0,-1 0 1,0-1-1,-1 1 21,1-1 0,0 1 1,1 0-1,-2-1 0,1 1 0,1 3 0,2 1 0,0-2 19,0-1 0,-1 3 0,-2 0-12,-1-2 1,0 3-74,4-1-90,0 5 74,0-2 21,0 5 67,0 0 188,-6 0-157,5 0 85,-4 0 204,5 0-214,0 0 0,0-6-119,0-2 0,0 1 0,0-1-50,0-2 0,0-1 0,0-1-26,0-1 1,0 1 0,0-1-1,0 1 25,0-1 1,0 1 0,0 0 0,0-1-2,0 1 0,0-1 0,0 1 27,0 0 11,0-1 1,0 1 0,-2-1 0,-1 1-8,-1-1 1,-1 1 0,2 0 0,-1-2 0,1-3 1,0 3-1,1-2 1,-3 2-23,3 2 0,-1-1 0,0 1 0,-1-1 33,1 1 1,0 1 0,1 1 0,-2 2-14,1-2 1,0-1 32,-1-1 1,3 4 33,-4-1-168,4 6 60,1-2 29,0 5 770,0 0-682,6 0 1,0-4 0,8 0 0,1 0 38,2-2 0,5 3 0,-1-4 0,2 2-15,2 2 0,0-2 1,1 0-1,2 1 13,1-1 1,5 3 0,-1-3 62,3-1-107,2 5 0,0-6 0,4 4 0,5-1 1,5 1 1,5-2 0,5 1 0,-2 0-60,-2-2 1,-1 5 0,-3-3 0,2 1-10,1-1 1,2 2 0,-5-2-1,0 3 25,1 1 0,-4-2 0,3 0 0,-3-3 5,-1 3 1,0 0 0,-1 2 0,2 0 0,3 0 0,-4 2 1,1 0-1,-4 3 67,0-3 1,1 0 0,0-2 0,-1 1-15,-1 3 0,4-2 0,3 2 0,1-3-87,2-1 0,-8 0 1,4 0-1,1 0 35,-2 0 0,-4 0 1,-2 0-1,4 0-57,3 0 1,0 0-1,5 0 156,-2 0-121,5 0 1,-8 0 0,5 0 0,-2 0-72,-3 0 0,4-4 0,-1 0 0,-1 1 59,-3 2 0,1-3 1,-6-1-1,1 3 20,-2 0 0,-6 2 0,-7 0 0,-1 0 9,1 0 0,-4 0 1,-1 0-1,-3 0-40,-4 0 1,0 0 0,2 0 0,-3 0-16,-1 0 1,-1 0-1,-5 0-313,1 0 147,-1 0 1,-4 2-235,1 2 1,-7-1-440,2 5 1,-2-4 25,-2 4 0,4 1 173,0 3 695,6-5 0,-3 4 0,5-4 0</inkml:trace>
  <inkml:trace contextRef="#ctx0" brushRef="#br0" timeOffset="1383">821 448 7847,'-9'1'-427,"1"2"652,-2 1 1,3 4-1,1-2 1,-1-1-17,0 1 1,4 3 11,-1 0 0,2 2-108,2 1 0,2-1 1,2-1-1,4-3-36,3-2 1,2 1-1,1-4 1,1 4-24,1 1 1,6-3-1,-2 4 1,-1 1-53,-2-3 1,-4 6-1,0-4 1,-1 3 27,1 1 1,-6 1 0,-3-1 0,-3 1 19,-1-1 1,0 0-1,0 1-19,0-1 1,-1 1 0,-3-2-40,-5-3 1,2 2 0,-1-6 0,-2 0-51,-1 1 1,-1-3 0,-2 2-1,-1-3-33,-2-1 1,1-1 0,3-2 0,0-1-257,-4 1 0,3-4 1,-2-1-1,2-2-482,1 2 0,1-3 829,0 3 0,-6-9 0,-2-2 0</inkml:trace>
  <inkml:trace contextRef="#ctx0" brushRef="#br0" timeOffset="1590">709 485 7987,'12'-4'57,"1"-1"1,-1-4 0,0 2 0,2-1 0,1 1 206,2 1 0,4-2 0,-3 2 1,1 1-115,3-1 0,-3 1 0,2 2 0,0-1-129,-2 1 1,3 2-1,-5 1-767,-2 0-314,-1 0 1060,-2 0 0,1 0 0,-1 0 0</inkml:trace>
  <inkml:trace contextRef="#ctx0" brushRef="#br0" timeOffset="2191">1293 609 7823,'-6'7'1015,"5"-2"-618,-5-5-223,6 0 1,2 0-165,2 0 0,-3-1 6,3-3-25,-2 3 0,-2-6-41,0 2 86,0 4 1,-2-4-390,-2 5 347,3 0 1,-6 1 35,3 3-20,2-3 1,-3 5 116,5-6 1,1 0 40,3 0-109,-2 0-671,3 0 13,1 0 331,-5 0-374,5 0 642,-1 0 0,2 0 0,5 0 0</inkml:trace>
  <inkml:trace contextRef="#ctx0" brushRef="#br0" timeOffset="2681">1752 298 8442,'-12'6'248,"-1"2"1,1 7-1,0 3-64,-1 2 1,1 0-1,-1 5 1,1 1 84,-1 3 1,1-2-1,1 3 1,1-1-106,2 0 0,5 0 1,-1-4-1,3 0-163,1 0 0,1-5 0,2 0 1,2-2-7,2-3 0,2-1 1,3-2-1,0 0-52,1 1 1,3-6-1,1-2 1,0-1-46,1 0 1,-3 1-1,4-7 1,-1-1 44,-3-1 0,-1-4 0,-3 3 1,-3-2 73,-4-3 0,2-1 0,-2-1 1,-1-1 16,-2 1 1,-6-1 0,-4 1-2,-2-1-22,-1 1 7,0 0 1,-5-4 0,0 3-45,2 2 1,-3 1 0,2-1-1,1 1-565,1 2 1,1 5-480,1-1 567,5 3 0,-4 1-132,3 0 635,2 0 0,-5 0 0,4 0 0</inkml:trace>
  <inkml:trace contextRef="#ctx0" brushRef="#br0" timeOffset="2980">2001 485 7959,'5'8'167,"4"0"1,2-4-1,1 5 1,0-1 98,1-1 1,-1 4 0,1-3 0,0 3-115,4 2 1,-3-1 0,4 1 0,-2-1-59,1 0 0,4-3 0,-3-1 0,0 0-7,-1-1 0,0 3 0,-5-5 0,1 1-666,-1-1 0,-1 1 0,-1-3-1820,-2 1 2399,-5 0 0,3-4 0,-1 5 0,2 2 0</inkml:trace>
  <inkml:trace contextRef="#ctx0" brushRef="#br0" timeOffset="3249">2286 423 7781,'-6'5'-176,"-4"-2"1,4 5 0,-1 2 387,-2 1 0,2 3 0,-1 1 1,-2 3 45,-1 1 0,-2-2 0,1 2 0,0 0 46,-1 1 1,1-1 0,-1 2-1,1-3-205,0 0 0,0-5 0,3 4 0,1-3 90,-2-2 1,3 1 0,0-1-698,2 1 0,-4-1-2027,5 0 2535,0-5 0,4-1 0,0-6 0</inkml:trace>
  <inkml:trace contextRef="#ctx0" brushRef="#br0" timeOffset="3533">2535 485 7959,'0'8'4,"0"0"1,-4 1 0,-2 3 412,-1 0 0,3 1 0,-3 1 0,2 1-265,2 1 0,-3 5 0,2-4 0,0-1-115,-1 2 0,3-4 1,-2 3-1,3-2-281,1 1 1,-4-2 0,0 3-250,1-3 0,0-3 0,0-2-169,-1-1 662,0-5 0,-2 8 0,0-4 0</inkml:trace>
  <inkml:trace contextRef="#ctx0" brushRef="#br0" timeOffset="3947">2721 547 7959,'-4'8'0,"-1"0"89,-2 2 0,0-3 0,-3 1 0,2 2 0,-2 1 38,-1 1 0,3 1 0,1-1 1,1 1 6,4-1 0,0 1 0,2-1-68,0 0 1,2 1 0,2-2-1,4-1-178,3-2 0,3-4 19,2 4 0,-2-5 0,3 1 0,-3-4 193,-2-4 1,1 1 0,-1-5-1,0 0-54,1 1 0,-2-4 1,-3 2 841,-4-2-579,3-1 0,-5 0 0,2-1-175,-3 1 1,-1-1 0,0 1 0,-1-1-204,-3 1 1,-3 0 0,-6-1-119,1 1 1,-1 3 0,1 3-757,0 0 1,-1 2-251,1 4 0,-1 0 1193,1 0 0,-1 0 0,6 5 0,2 2 0</inkml:trace>
  <inkml:trace contextRef="#ctx0" brushRef="#br0" timeOffset="4314">2920 323 7959,'8'0'-353,"1"0"638,0 0 1,2-1 0,2-2-151,-1-1 1,1 0 0,-1 4 16,0 0 0,1 0-623,-1 0 0,-1-2 0,-1 0-728,-2-2 1199,-5-1 0,8 5 0,-4 0 0</inkml:trace>
  <inkml:trace contextRef="#ctx0" brushRef="#br0" timeOffset="4731">3243 125 7959,'-8'5'0,"-1"2"-98,0 0 0,-2 4 203,-2-3 1,2 3-1,2 0 262,0-2 1,7 2-122,-3-3 0,5 2 1,5-1-62,3-1 0,3-3 0,1 2 0,1-2-102,-1-2 1,1 2 0,-1 1 0,0-1-95,1 1 0,3 4 1,1-2 73,-2 3-4,-1 1-23,-7 1 0,3-1 1,-6 1-1,-2-1-73,0 0 1,-4 1-1,-2-1-73,-4 1 1,-3-5-1,-1-1 1,0 0-215,4 0 1,-3-5 0,3 3-1,-3-4 149,-2-1 1,1 0-1,0 0 1,-1 0-617,1 0 791,-1-6 0,-5 0 0,-1-7 0</inkml:trace>
  <inkml:trace contextRef="#ctx0" brushRef="#br0" timeOffset="4933">3231 137 7959,'12'0'0,"2"0"0,1 0 0,3 0 27,1 0 0,-4 0 1,3 0-1,-1 0 309,0 0 0,3 0 0,-3 0-518,-2 0 0,-1 0 1,-2 0-1,1 0-937,-1 0 1119,0 0 0,1 0 0,-1 0 0</inkml:trace>
  <inkml:trace contextRef="#ctx0" brushRef="#br0" timeOffset="5689">485 1180 7966,'2'7'87,"2"-3"1,5-2 304,7-2 0,8-6 0,11-2 0,6-2 496,9 2 0,12-4-37,13-1-382,5 1 1,15-5-389,-44 13 0,1 0 0,1-1 1,1 0-1,5 3 0,0 0 0,2 0 1,0 0-1,3 0 0,0 0 49,3 0 0,0 0 0,1-1 1,1 2-1,-1 1 0,-1 1 0,0 1 1,0 0-93,-1 2 1,0 0-1,0 0 1,0 1-1,-1 0 1,1 1 0,-3 0-1,-1 2-29,0-1 1,-2-1 0,-5 0 0,-1-2 0,0 0 0,0 0 0,45 6-175,-8 1 0,-7-3 0,-15-1 0,-7-1-5,-6-4 0,-15 0 0,-7-2 0,-6 0-11,-9 0 1,-3 0-1033,-4 0 137,-5-6-427,-7 5 1072,-7-5 1,-5 2-1,-1 0 1,1 1 500,-1 2 1,-5 1-1,-1 0 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50.1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373 448 7798,'0'12'138,"0"1"0,0 0 0,0 4 31,0 4 1,0-2 0,1 2 0,2-1 53,1 0 1,5 2-125,-5-6 1,1 5 0,-2-3 0,1 0-37,-1 0 0,0-2 1,-1-3-1,3-1-458,-3 1 1,0-1-366,-2 1 1,1-7 759,3-1 0,-2 2 0,3-1 0</inkml:trace>
  <inkml:trace contextRef="#ctx0" brushRef="#br0" timeOffset="409">758 609 9265,'0'7'452,"0"-1"0,0-5-546,0 3 95,0-2 29,0 3-9,0-5-1259,0 0 814,0 6 0,0-4-998,0 7 1422,0-7 0,0 4 0,0-6 0</inkml:trace>
  <inkml:trace contextRef="#ctx0" brushRef="#br0" timeOffset="790">1007 448 7948,'6'1'162,"-1"3"1,-4-1 0,-2 5 0,-2 2 52,-1 1 1,-6 1-1,3 2 1,-1 1-106,0 2 0,1 1 1,-3-3-1,2 2-19,-2-2 0,3-1 0,0-2 0,0 0 65,0 1 0,5-1-10,-2 1 1,2-5-238,2 0 71,0-5 0,6 7 1,2-6-1,3-1 71,1-2 0,5-1 0,1 0 1,1 0-40,3 0 0,-2 0 0,-1 0 0,0 0-72,1 0 0,-1-1 0,2-2 1,-3-1-50,0 1 1,-5-3 0,4 2-182,-3 2 0,-3-1 0,-2 0-1154,0-1 10,-6 0 1434,2 4 0,-5-6 0,0-1 0</inkml:trace>
  <inkml:trace contextRef="#ctx0" brushRef="#br0" timeOffset="1048">994 497 7878,'11'2'0,"-1"1"-32,-2 1 0,-1 1 0,3-2 1,-3 2 419,-2 2 1,5 2-1,-3 3 1,1 2-164,0 2 1,-1 2 0,3 4-1,-3-1-140,-2 1 1,-1-2 0,-2-1 0,1-1-201,1-3 0,0-1 0,-4-2 0,0 1-241,0-1 0,1-5 0,2-1-1754,1-1 2110,0-4 0,2-1 0,1-6 0</inkml:trace>
  <inkml:trace contextRef="#ctx0" brushRef="#br0" timeOffset="1290">1317 547 7998,'13'11'0,"-1"-3"0,0-2 274,1-1 0,-1-2 1,1 6-1,0 0 108,4 2 1,-2 2 0,5-1-1,-1 0-217,0 1 0,1-2 0,2-1 0,-3-3 5,-1-2 0,3 5 1,-5-3-832,-1-1 1,-1 4-1349,-1-6 331,-7 0 1678,0-4 0,-6 0 0,0 0 0</inkml:trace>
  <inkml:trace contextRef="#ctx0" brushRef="#br0" timeOffset="1759">1566 473 7912,'6'5'261,"-1"3"1,-8-1-1,-3 0 1,1 0-66,-1 0 1,1-3-11,1 4 1,1-1-73,-5 2 0,5-3-127,-1-1 1,2-3-97,2 7 0,-4-5 124,0 4-150,-6-5 123,9 2 101,-5-5-26,6 0-67,0 0 1,-1 6 28,-3 2 0,1 3 0,-5 2 36,-2-1 0,1 2 0,-1 1 0,3 2-1,2-2 1,-5-1-1,2-2 1,-2 0-38,2 1 1,-2-1-1,4 1 1,0-2-173,-4-3 1,3 3-465,-1-3 1,4-2-906,-5-2 1518,7-3 0,-4-1 0,6 0 0</inkml:trace>
  <inkml:trace contextRef="#ctx0" brushRef="#br0" timeOffset="2076">1839 522 8355,'0'13'399,"0"-5"1,0 0-1,0 2-229,0 1 1,0 6 0,0-1 0,0 1-17,0 1 0,0-5 0,0 5 1,0-1-35,0-1 1,0 1 0,0-5 0,0 1-262,0-1 0,-4 1 0,0-1 1,1 1-471,1-1 0,-2 0 0,-1-1-917,-2-2 1528,4-4 0,-2-5 0,5 0 0</inkml:trace>
  <inkml:trace contextRef="#ctx0" brushRef="#br0" timeOffset="2434">2038 560 7920,'-13'16'-270,"1"1"475,-1-2 0,1 0 1,1 0-1,3 3 107,4 1 0,-2-3 0,2 2 0,1-2-214,2 1 0,1-1 0,1-5 0,2-1-110,1-2 1,6-1-1,-2 1 1,3-2 33,1 0 1,1-5 0,1 3 0,1-3-64,1-1 0,5-4 1,-4-1-1,-1-2 64,2-3 1,-4-1 0,3-1 0,-5-1-64,-4 1 0,2-1 1,-5 1-1,1 0 100,-1-1 0,0 1 0,-5-1 0,-2 1-123,-2-1 1,-1 5-1,-5 0 1,2 0-10,-2 1 0,-1-4 0,-2 4-260,1 0 0,4-3 0,-1 6-929,0 1 1261,3 2 0,-5-5 0,4 0 0</inkml:trace>
  <inkml:trace contextRef="#ctx0" brushRef="#br0" timeOffset="2650">2187 448 7896,'12'0'-239,"1"0"196,-1 0 1,-1-2 0,-1 0-1,-2-3-229,2 3 1,-3 0 0,1 2-1,0-1 272,-1-3 0,4 2 0,-4-3 0</inkml:trace>
  <inkml:trace contextRef="#ctx0" brushRef="#br0" timeOffset="3056">2522 274 7896,'-5'12'-27,"2"-3"0,-4-1 1,0 1 148,0 2 1,-1 2-1,-5-1 31,1 1 0,1-1 1,1-1-114,2-2 27,5 2 0,-2-9 28,5 7 1,1-7 8,3 2 1,3-2-1,6-2 1,0 0 8,4 0 1,-3 0 0,2 0 0,0 0-37,0 0 0,-1 0 0,5 0 1,-2-2-31,-3-2 0,3 3 0,-2-3 0,-1 2-85,-1 2 0,-1 0 1,-1 0-196,0 0 0,-3 0-1063,-1 0 493,-5 0 0,1 0-74,-8 0 877,-3 0 0,-6 0 0,1 0 0,0 0 0</inkml:trace>
  <inkml:trace contextRef="#ctx0" brushRef="#br0" timeOffset="3292">2535 299 7957,'11'1'698,"-3"3"-495,-4 4 1,-3 3-1,-1 2 1,0-1-16,0 1 1,0 3 0,0 1-1,0-1-70,0 2 0,0-4 0,0 3 0,0-3-265,0-2 0,0 0 0,0 1-303,0-1 1,0-3-1,0-1-782,0 1 1232,-5-3 0,4 5 0,-5-4 0</inkml:trace>
  <inkml:trace contextRef="#ctx0" brushRef="#br0" timeOffset="3675">2808 249 7982,'5'-7'301,"4"3"1,2 3-1,1 1 1,1 1 52,-1 3 0,0 3 1,1 5-1,-1 2-58,1 3 0,-1-2 1,1 7-1,-1 3-40,0 2 0,1 4 0,-1-4 0,-1 4-65,-2 1 0,0 1 1,-3 4-1,-1-1-115,1-3 1,-2 3 0,-4-4 0,0 1-208,0 0 1,-6-6-1,-2 4 1,-3-2-308,-1 0 0,-1 0 0,-1-6 1,-2-1 111,-5-1 0,-6-2 0,-5 2 0,-3-3-978,-3 0 1,-9-6 1303,-3 1 0,-5-1 0,-7-5 0</inkml:trace>
  <inkml:trace contextRef="#ctx0" brushRef="#br0" timeOffset="4293">187 299 7894,'-13'4'0,"1"0"0,-1 6 0,1-2 0,0 3 156,-1 1 0,1 2 1,-1 1-12,1 2 0,-1 5 1,1 0-1,1 6 38,3 5 0,-2-1 0,5 1 1,-1 3 39,0 4 1,2-2 0,4 4 0,0-4-157,0 0 0,6-3 0,2-1 1,3-5-195,2-3 1,3-1 0,2-2 0,1-2-193,4-5 1,5-2-1,6-3 1,3-3 114,4-3 1,5-4 203,8-1 0,2-6 0,6 0 0</inkml:trace>
  <inkml:trace contextRef="#ctx0" brushRef="#br0" timeOffset="5385">3056 212 7694,'9'-2'246,"-1"-2"0,-4 3 57,4-3-136,-5 2 0,4 2-72,-3 0 1,-1 0-1,4-1-67,-2-3 0,5 2 1,-2-2-13,3 3 1,2 1-1,-1 0 1,1 0-6,-1 0 1,0 0 0,1 0-1,-1 0 10,1 0 0,-1 0 0,1 0 1,-1 0 2,0 0 0,-3 1 0,-2 3-15,-2 5 1,-1-2-1,-4 1 18,0 1 1,-1-2 0,-3 2 265,-5 0-270,4-3 0,-6 5 0,3-3-3,-3 3 0,-1-2 0,3-3-67,1 0 1,5-1-20,-1 0 118,2-4 0,4 9 0,2-5-12,4 2 1,3-3 0,2 3 3,-1-1 1,0 3 49,1 0 1,-6 2 0,-3 1-17,-3 0 1,-1 1-33,0-1 0,-4 1 0,-1-2 0,-2-2-143,-3 0 0,-1-7 0,-1 3 0,-1-3-189,1 3 1,-1-4 0,1 3-1,-1-4-61,1-4 1,0 1-1,-2-4 1,-1 0 346,-2 0 0,-5-6 0,3-7 0</inkml:trace>
  <inkml:trace contextRef="#ctx0" brushRef="#br0" timeOffset="5856">2771 75 7729,'-7'0'200,"1"0"1,8 0 0,2 0-17,4 0 1,7 0 0,3 0 0,3-1 84,5-3 0,0 2 1,7-3-1,2 0-63,1 1 1,5-4 0,2 4-1,0 0-205,0-2 0,-2 5 1,-4-5-1,1 2-78,-1 0 1,-5-4 0,-5 4 0,-5 1-90,-5 1 1,-3 2 54,-2 0 10,-5 0 1,-7 0 0,-8 0-1,-5 0-4,-3 0 1,-4 0 0,-6 2 0,-2 1-55,0 1 1,-6 1 0,4-2 0,-2 3-163,-2 0 0,-2 1 0,-1 3 0,1-2-637,3 2 958,-3 1 0,4 1 0,-5 1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59.6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38 8704,'6'-8'235,"7"-1"1,1 7 0,6-4 0,3 2-151,0 0 1,7 0 0,3 4 0,5 0 419,3 0-611,-2 0 1,4 0 0,-8 0 0,0 0-266,-2 0 1,-5 4 0,-1 0 0,-5 0-1383,-5 2 1753,-3-5 0,-2 10 0,1-4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9:59.8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 63 7931,'-7'12'55,"3"1"1,4-6 0,4-3-1,6-4 359,5-4 0,4 1 0,7-5 0,3-1-367,4 3 0,6-5 0,5 4 1,6-2-150,1 1 0,-4 4 1,-2-3-1,2 1 260,2 4 1,-5 0-159,-3 2 0,-8-5 0,-2-2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23.2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237 416 7938,'-13'-7'318,"5"2"0,0 5-277,-2 0 0,-1 4 1,-2 1-1,1 1 349,0-1 1,-1 5-226,1-2 0,-1 3 0,1 2 0,-1-1-22,1 1 1,0-1-1,-1 2 1,1 1-61,-1 2 0,5-1 0,1-3 1,2-1-51,2 1 0,1-1 1,4 0-6,2 1 0,3-1 0,5-1 0,1-2 35,-1-5 1,1-3-1,-1-1 1,0 0 11,1 0 0,1-5 0,1-4 0,1-2-49,0-1 1,-1-2 0,0-3 0,2-3-19,-2-4 1,-3 1 0,-2-1 0,-2 1 2,2-3 0,-3-2 0,0 2 0,-2-2-25,-2-1 0,-2-4 0,-1 4 0,0 0 68,0-1 0,-1 4 0,-2-5 0,-2 2-22,-2 0 0,0 0 0,-3 6 1,2 2 10,-2 4 1,5 4 7,0 0 0,4 8 27,1 5 1,0 9 0,0 8 33,0-2 0,1 4 0,2 4 1,1 3 114,-1 3 0,3 4 0,-1-3 0,2 2-58,3 3 1,-3-2 0,1 1 0,0 2-102,-1-1 0,4-5 1,-4 2-1,1-2-149,1-2 1,-7-6 0,3-3 0,-3-1-246,2-3 0,-2-1 0,2-2-802,-3 1 1,1-2-1746,2-3 2873,-3-2 0,5-12 0,-6-1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25.8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88 257 7797,'-7'-1'78,"3"-3"1,3 4 325,1 0 0,0 7 0,0 8-263,0 2 1,0 0 0,0-1 0,0 0-78,0-1 0,0 3 0,0-1-234,0-2 0,0-1-1396,0-2 752,0-5 1,-2-3 813,-2-8 0,-3-8 0,-5-8 0</inkml:trace>
  <inkml:trace contextRef="#ctx0" brushRef="#br0" timeOffset="167">1 46 7797,'0'-8'-480,"0"0"537,0-1 0,6-2-193,2 3 1,-1 7-1,0 6 1,-1 2-277,1 3 0,-2-3 412,3 1 0,0 0 0,5 5 0</inkml:trace>
  <inkml:trace contextRef="#ctx0" brushRef="#br0" timeOffset="570">200 282 7721,'0'17'0,"1"-1"0,2 0-100,1-3 1,2 0 0,-4-1 0,2 1 155,-1-1 0,3 0 1,-2 1 171,-1-1 70,4-5-248,-6-1 0,9-8 0,-6-2 0,-2-4-32,0-3 0,-1-2 0,2 1 0,1-2-36,-1-2 0,4 2 0,0-4 0,1 1 37,0 1 1,1 1 0,2 5-1,-2 3-129,0 2 0,-5-1 0,4 3 215,2-1 1,-3 4 0,-1 6 0,0 1 23,-3 2 0,-1 2 0,1 2 0,1-1 11,-1 1 1,-1-1-1,-2 0-61,0 1 1,0-1 0,0 1-229,0-1 0,0 0-898,0 1 548,5-6 1,-2-2 498,5-5 0,0-5 0,5-2 0</inkml:trace>
  <inkml:trace contextRef="#ctx0" brushRef="#br0" timeOffset="912">672 245 7694,'-6'8'112,"-2"1"0,-3-3 0,0 4 1,1-3 78,2-1 0,4 3 1,-3-1-1,0 4-69,0 0 1,4-4 0,-2 0 0,1 2 8,0 1 1,-1-3-1,5 1-45,0 0 1,6 2 0,2 1-186,3-4 1,2-3-1,1-5 1,1 0-33,1 0 1,1 0-1,-5 0 1,2 0-175,3 0 0,-4-1 0,4-2 0,-3-2-76,-2-2 0,-4 0 1,-1-3-1,0 2 381,0-2 0,-3-1 0,3-1 0,0-1 0,0 1 0,-3 0 0,4-1 0,1-5 0,3-1 0</inkml:trace>
  <inkml:trace contextRef="#ctx0" brushRef="#br0" timeOffset="1467">883 208 7797,'12'0'-66,"-5"5"0,-3 4 1,-2 2 272,-2 1 0,0 2 1,0 1-1,0 2-72,0-2 1,-2 3 0,0-2 0,-2-1 12,1-1 1,1-6 0,1-1 0,-2 0-528,-1 0 175,0-4 0,4 1 113,0-8 1,0 1-1,0-5 1,0-2 12,0-1 0,0-1 0,0-1 0,0 0 57,0-4 0,0 3 0,0-2 0,0 2 56,0 1 1,6-3 0,0-1 52,1 2 0,4 5 1,-2 4-9,2 0 0,1 2 1,1 4-28,-1 0 0,0 4 0,2 2 0,1-1-38,2 1 0,0-2 1,-4-4-1,2 0-19,2 0 0,0 0 0,-4 0 0,3-2-8,0-2 0,1 1 0,-6-5 0,-2 0-10,0 1 1,-2-4 0,2 4 0,-2-1 2,-1-1 1,-2 1 76,-4-4 1,-2-1 0,-2 2 20,-4 3 0,1 1 0,-1 4 1,-2-1-43,-1 1 0,3 2 0,0 2 0,-2 4 35,-1 3 1,-2-1 0,1 2 0,0 4-10,-1 2 0,1 3 0,-1-3 0,2 2 112,3-2 0,-2 3 1,5-2-1,-1 0-100,1-3 0,1 0 0,4-1 0,0 1-141,0-1 0,1-4 1,2 1-11,1 0 0,6-2 0,-2 0 0,3-1-235,1-4 1,-3 0-1,-1-2 1,2 0-225,1 0 1,1 0-1,0-2 1,1 0 119,-1-3 1,1-3 0,-1 3 414,1-2 0,-1-1 0,0-5 0</inkml:trace>
  <inkml:trace contextRef="#ctx0" brushRef="#br0" timeOffset="1909">1467 133 7797,'-6'-7'-188,"-2"3"342,-3 3 1,-1 1 0,-1 0 0,1 1 75,-1 3 0,1-1 0,-1 5 0,1 2-90,0 1 0,-1 1 1,2 1-1,2-1 17,0 1 1,2-1 0,-2 1 0,2-1-128,1 0 1,2 1 0,4-1-94,0 1 0,1-2 0,4-3-37,3-4 1,3-1-1,1 0 1,1 1 44,-1-1 0,2-2 0,1-1 0,2-1-11,-2-4 0,-1 3 0,-3-7 0,-2 0-29,0-2 1,-2-2 0,2 1 0,-2-1 35,-1 1 0,-2 0 0,-4-1 0,0 1 92,0-1 1,0 5 0,0 0 37,0-2 1,-2-1-42,-2-1 0,3 6 79,-3 6 0,2 6 0,2 6 0,0 2 38,0 2 0,0-2 0,0 4 0,0-1-170,0-1 0,0 1 0,0-5-457,0 1 0,5-5 0,0-1-7,2-2 0,1 0 0,5-5-571,-1 0 1058,1 0 0,-1-12 0,0-1 0</inkml:trace>
  <inkml:trace contextRef="#ctx0" brushRef="#br0" timeOffset="2267">1715 34 7797,'0'8'-2,"-1"-1"0,-2 0 1,-2 0 173,-2 2 1,0-2-1,-3 2 1,2 0 81,-2 2 0,5 2 0,-1-1 0,2 1-150,0-1 1,0 0 0,4 1-95,0-1 0,5 1 0,4-1-27,2 1 1,-3-5-1,0-1 1,2 0 19,1 0 1,-3-5 0,0 4-1,2-2-176,1 0 0,-4 6 0,-1-3 132,-1 0 0,-3 4 0,2-3 36,-3 3 1,-6-3 0,-4 0-8,-2 2 1,-1 0 0,-1-2-1,1-4-42,-1-2 0,5 2 0,0 0 0,-2-1-334,-1-2 0,-1-1 1,1-1-296,2-3 0,0 1 683,5-6 0,1 1 0,7-4 0,3-1 0,5 1 0</inkml:trace>
  <inkml:trace contextRef="#ctx0" brushRef="#br0" timeOffset="2729">1777 270 7797,'9'4'-516,"-1"0"319,2-1 0,-3-2 0,1-1 0,2 0 567,1 0 1,1-4 0,0 0 0,1 0-264,-1-2 1,1 4-1,-1-5 1,1 0 26,-1 0 0,-1 3 0,-1-5-102,-2 0 1,-1-2-1,1-2 11,-4 1 0,-2-1 1,-2 1-12,0 0 0,0 3 0,-2 2 0,-2 0 17,-4 1 1,-3 3-1,-3-1 9,-3 2 1,4 2 0,-4 0 0,3 2 17,2 2 1,-1 3 148,1 5-118,0 1 1,-1 0-1,1 3 1,-1 0-1,1 1 112,-1 1 0,5-5 1,1 4-1,2-3-18,2-2 0,2 1 1,2-1-1,2 1-56,1-1 1,6-4-1,-1-1 1,5 0-172,3 0 0,3-4 0,-2 2 0,2-1-368,2 0 1,0 1 0,0-5 0,-3 0-819,-1 0 1,0-5 1211,-1 1 0,2-5 0,6 2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24.05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1 515 7778,'0'-7'1637,"0"-4"-1319,0 10-111,5-5 0,-2 12 0,5 2-40,2 3 0,-3 1 0,0 1-96,-2-1 0,5 1 1,-3-1-1,1-1 1,0-1 33,2-2 0,-3-4 1,1 3-1,2-1-102,1-4 1,1 0 0,1-2 0,-1 0-78,1 0 1,-1 0 0,0-2 20,1-2 0,-1-3 0,1-4 27,-1 3 1,-4-2 0,-1 5 52,-1-2-4,-2 4-219,-4-8 172,0 10 1,0-3 0,1 6 127,3 3 8,-2-1 1,5-4-51,-3 0 1,-1 0 0,5 0 147,2 0 1,-3-6-141,1-2 1,-4-3 0,3-2-32,-2 1 1,0 4-1,-4-1 1,2 0-6,1-2 1,0-2 0,-4 0-66,0-4 0,4 3-43,0-2 98,0 2 0,-2 1-6,2 1-35,-3 0 1,5 3-169,-6 1-4,0 5-817,0-2 318,0 5 1,0 1-45,0 3 1,0-1-34,0 5 0,-4-4 765,-1 5 0,1-1 0,4 4 0</inkml:trace>
  <inkml:trace contextRef="#ctx0" brushRef="#br0" timeOffset="443">560 453 8887,'7'5'0,"-3"4"238,-3 2 0,-1 5 1,0 1-1,0-2-151,0-1 0,0-2 1,0 1-1,0-1-722,0 1-621,0-7 652,0 0 0,-4-7 604,0-4 0,-6-7 0,3-7 0</inkml:trace>
  <inkml:trace contextRef="#ctx0" brushRef="#br0" timeOffset="632">535 155 7808,'0'-9'-85,"0"1"0,1 1 1,2-2 1545,1 0-544,0 7-1289,2-4 1,-3 6 0,3 1-1153,0 4 1524,-2-4 0,2 10 0,1-4 0</inkml:trace>
  <inkml:trace contextRef="#ctx0" brushRef="#br0" timeOffset="910">672 18 7895,'8'6'304,"0"2"0,-5 3 0,2 3 0,-1 2 41,1 5 1,0 3 0,-2 2-1,1 3 55,-1 4 0,-2 3 0,1 0-297,2-3-95,-3 3 0,5-6 0,-6 3 0,0-4-59,0-3 0,0-5 0,0-2 0,0-1-562,0-2 1,-2-4 0,-1-2-195,-1-2 127,0 0 279,4-1-234,0-1 1,0-8 634,0-2 0,0-3 0,0-5 0,0-1 0</inkml:trace>
  <inkml:trace contextRef="#ctx0" brushRef="#br0" timeOffset="1182">908 31 7476,'0'-13'561,"1"2"1,2 4-175,1 7 1,0 2-1,-4 6 1,0 3-89,0 4 1,0 0 0,0 6 0,0 1 41,0 2 0,0 6 0,0 3 0,1 3 30,3 1 0,-1-1 0,6-1 0,-1-4-294,-1 0 0,2 2 1,-4-6-1,-1-2-218,1-3 0,-3-5 0,2 2 0,-3-1-539,-1-3 1,1-2-1,2-4-2464,1 0 3144,0-7 0,2 4 0,1-6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30.3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175 533 6258,'4'-8'698,"0"0"-188,0 5 28,-4-8-273,0 10-155,0-5 1,-1 6 32,-4 0-61,-1 0 0,-7 0-16,1 0 1,-1 4 0,2 2 0,2-1 87,0 1 0,1 4-80,-4-2 1,-1 1-1,1 1 1,-1-2-1,2 2 16,3 1 1,-3 2 0,4-1 0,0 2-13,3 2 1,3-2 0,1 3 0,0-2-16,0 1 1,0-2 0,1 3 0,3-3-49,4-2 0,-1-1 0,2-1 0,2-3-11,4-2 1,-1-1 0,2-4 0,-2 0-9,-2 0 0,5 0 0,0 0 1,-2 0-53,-1 0 1,-2-5 0,0-3-36,1-4 1,-5 4 57,0 0 0,-5 0 1,1-5-11,-2 1 0,-2 3 0,0 1-87,0-1 1,-6 2 51,-2-2 0,1 7 163,-1-3-113,5 4 1,-4 1-14,3 0 1,1 0 66,-5 0 0,5 1-34,-1 4-63,3-4-62,1 5 85,0-6-349,0 0 383,0-6 0,1 5 41,3-4 0,-1 3 71,5-2 1,0 2-1,5-2-41,-1 3 0,-3-1 0,-1 0-38,2-3 1,-4 1-23,3 4 0,-1 0-201,4 0-139,-5 0-65,-1 0-122,-6 0-721,0 0 443,-6 0 808,-1 0 0,-1 0 0,0 0 0,0 0 0,-5 0 0,1 0 0</inkml:trace>
  <inkml:trace contextRef="#ctx0" brushRef="#br0" timeOffset="420">175 521 7598,'0'12'164,"1"2"1,2 1 0,1 3-22,-1 2 0,2-1 0,1 3 0,-1-1 15,1 1 1,2-3 0,-4 2 0,-1 0-24,-2-2 1,-1 0 0,0-4 0,0 2-5,0-2 0,-1-1 0,-2-2 0,-1 1-65,1-1 0,-4 1-44,-1-1 0,-3-1 0,0-1-383,3-2 0,-3-5 1,2 1 148,-2-3 0,-1-1 0,-1-1-299,1-3 0,0 1 0,-1-5 183,1-2 1,1-1-1,1-1 328,2-1 0,5 5 0,-1 0 0,3-2 0,6-1 0,2-1 0</inkml:trace>
  <inkml:trace contextRef="#ctx0" brushRef="#br0" timeOffset="2675">423 546 7812,'0'12'72,"-1"1"1,-2 1-1,-3 1 120,-1 1 0,5 2 0,-4-3 1,2 2-97,0-2 0,-2 3 0,4-1-109,-3-2 1,1-6-400,4 0 315,0-6 0,0 1 75,0-8 1,0 1 0,0-6 0,0 0-22,0-2 0,0-2 0,2 0 1,0-3 50,3 0 0,3-1 1,-3 3-1,2-1 112,3-1 1,-3-1 0,1 5-1,2-1-11,1 1 0,1 4 0,1-1-66,-1 0 0,1 2-89,-1-2 0,0 7-251,1-2 1,-5 4-520,0 4 0,-5-2 545,1 7 0,-2-1 0,-4 3 271,-2-3 0,3-1 0,-3-3 0,1 2 0,0 4 0,-1-2 0,0-4 0,4 4 0,1-4-63,3 5 1,2-5 0,4 3 136,-2-2 1,0-1 0,5-4 0,-1 0 112,0 0 0,1 0 0,-1-1 0,1-2 14,-1-1 0,0-4 1,1 2-1,-1 1-71,1-1 0,-2-3 0,-2 2 0,-2-2 44,-1 1 1,2 0-80,-4-5 0,0 1 0,-4 0-44,0-1 1,-5 5 0,-3 1-1,-3 0-24,-2 0 0,1 4 1,-1-1-1,1 3 9,-1 1 1,1 0 0,0 1 35,-1 3 1,1 3 0,-1 6 0,1-1 0,0 1 118,-1-1 1,5 5 0,1-1-1,0-1 15,0-1 1,4 3-1,-1-1 1,3-1-137,1-1 1,0-1 0,1-1-1,3 1 29,5-1 0,-2-1 1,1-1-1,1-2-345,3 2 0,0-5-478,0-1 456,1-2 1,-1-2 0,1 0 0,-1 0-339,0 0 0,1-2 1,-1-1-1,-1-2 297,-2-2 1,2 3 0,-3-4 0,3-2 308,1-1 0,0 3 0,-3-1 0,-1 0 0,2-2 0,1-2 0,0 1 0,0-1 0,2 1 0,-8 0 0,6-1 0,-2 1 0,-3-1 0,1 5 0,2 0 0,-5-2-90,3 5 0,-6-2 336,3 2 1,-4 4 125,-4-3 0,-3 4 1,-5 3-1,-1 2-20,1 2 1,-1 0 0,1 3 0,0-2-134,-1 2 1,5 1-1,0 1 1,-1 1-2,2-1 1,-2 0 0,5 1-134,1-1 0,1-3 0,4-1-194,2 1 1,-1-3 0,5-2-10,2-2 1,1 2 0,1 0 7,1-1 1,-1-6-1,-1-3 1,-1 1 39,-2-1 0,0-3 0,5 0-29,-1-2 1,-5-1-1,-1 1 1,-2 1 142,0 2 1,0 4-27,-4-5 81,0 1 1,0 3 0,0 6 150,0 10 1,-4 1-1,0 5 1,1-3-17,2-2 1,1 5 0,0-1 0,0 0-198,0-3 0,1-2 0,2-1 0,1-2-132,-1 2 1,2-3 0,1 0 0,-1 0-88,1 0 0,3-5 0,-2 4 0,2-2-160,-1 0 1,0 0-1,4-4-89,1 0 1,-5-1 0,0-3 0,2-4 91,1-4 0,-3-1 0,-1-3 0,0-1 181,0-3 1,-3 4 0,3-5 0,-1-1 157,-4-2 0,1 0 0,0-1 0,1 0 0,-1 0 0,-2-4 0,-1 0 0,0 0 0,0-1 0,0 2 0,0-5 0,-1-2 0,-3 0 0,2 1 0,-3 3 0,1-1-15,0 0 1,-1 9 0,5-2-70,0 1 177,0 6 1,2 1 0,2 4 465,4 1 1,-1 5-391,1 3 0,-5 4 1,1 4-1,-2 5 114,-2 7 1,-2 3 0,0 6-1,-3 1-61,3 3 1,0 1 0,2 6 0,0 0-61,0 3 0,0 1 1,0-3-1,0 0-92,0 1 0,0-5 1,0 0-1,0 0-53,0-1 0,-4-3 0,0-7 0,1-3-548,2-1 1,-1-1-1,0-5-736,-2 1 891,-6-7 0,7-1 1,-4-10-1,2-3 203,2-3 0,-3-1 0,2-2 0,0-1 173,-1-2 0,3-1 0,-2 3 0,3-2 17,1 2 0,0 1 0,0 2 0,0 0-13,0-1 1,0 5-1,0 0 180,0-2 1,5 4 0,4 2 209,2 3 0,1 1 0,0 0 0,1 0-190,-1 0 0,1 0 0,-1 1 1,1 2-142,-1 1 0,2 4 0,1-2 1,2-1 17,-2 1 0,-1 0 0,-2-4 0,0 2-189,1-1 0,-1-1 0,1-2 1,-1 0-210,0 0 1,1 0 0,-1-2 49,1-2 1,-1-3 0,-1-5 69,-3-1 1,-2 1-1,-6-1 90,0 1 1,0 4 0,0-1 0,-1 1 154,-4 1 1,3-2 0,-7 4 267,0 3 0,-2 0-57,-2 2 0,1 6 1,-1 2-106,1 3 1,0 2 0,1-1-1,1 2 109,2 2 1,1-2 0,-3 3 0,3-2-25,2 2 0,1-4 1,4 4-174,0-3 1,0-2 0,1 1-47,3-1 1,3-5 0,5-3 0,1-3-203,-1-1 1,-2 0 0,1 0-1,3 0-195,0 0 0,-1-4 1,1-1-1,1-2 87,2-3 0,-1-1 0,-3-1 0,-1-1 149,1 1 0,1 4 0,1-1 0,1 0 210,-1-2 0,-1 4 1,-1 1-118,-1 1 0,-1 5 301,-3 0 1,-2 9 0,-6 8 0,0-1 99,0 2 0,0 0 1,-1 4-1,-4-2-141,-3-2 0,1 0 0,-1-3-224,-2 1 0,5 1-238,1-5 1,-3-5 21,-2-3 1,4-4 155,1-4 0,2 1 0,2-5 0,0-1-3,0-2 0,0-3 0,0-1 0,0-2 90,0 2 1,2 0 0,1-1-1,2 0 92,2 1 1,0 1 0,4 1 0,0 2 112,3 3 1,-3-2 0,-2 5-36,5-2 0,-1 3 0,3-3 0,-1 1 0,1 4-78,0 0 1,1-2 0,-5 0 0,1 0-327,-1-2 0,0 5 1,1-3-1,-2 1-297,-3-1 0,3 3 1,-2-5-1198,2 1 1713,-5 3 0,5-9 0,-4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5:55.030"/>
    </inkml:context>
    <inkml:brush xml:id="br0">
      <inkml:brushProperty name="width" value="0.11429" units="cm"/>
      <inkml:brushProperty name="height" value="0.11429" units="cm"/>
    </inkml:brush>
    <inkml:brush xml:id="br1">
      <inkml:brushProperty name="width" value="0.08571" units="cm"/>
      <inkml:brushProperty name="height" value="0.08571" units="cm"/>
    </inkml:brush>
  </inkml:definitions>
  <inkml:trace contextRef="#ctx0" brushRef="#br0">331 242 11769,'-5'0'-76,"1"1"-74,4 2 0,1 2 0,1 4 1,2 1-1,0 1 77,0 0 1,0 4 0,-2-2 0,1 0 2,-1 0 0,2 2 1,-1-3-1,-1-1-45,-1-1 0,-1 2 0,0 0 0,0-1-275,0-1 0,0-1 0,0-1-893,0 1 1150,0 0 0,-4 0 0,-1 0 0</inkml:trace>
  <inkml:trace contextRef="#ctx0" brushRef="#br1" timeOffset="504">358 143 8583,'-4'-13'0,"-2"-2"-38,-2-1 1,2-1 0,0 2 0,-1 3 156,-1 2 1,-1 2 0,0 1 0,0 2-56,1 1 1,-5 2-1,-1 5 1,-1 3-125,0 2 1,0 2-1,-3 1 1,0 2 154,0 1 1,3 1 0,0 2-1,0 1-339,2 0 0,-4 1 0,3 1 321,0 1 1,1 1 0,4-2 0,0 1 0,1-2 38,2 0 0,2 0 1,4 1-1,0 0 69,0-3 1,4 1 0,2-3 0,3 2-62,3 0 1,2 0 0,5-2 0,2-3-95,2-2 1,4-1 0,2-1 0,2-2-54,1-3 0,1-2 0,1-2 0,-1-3 39,-3-5 0,-2-1 0,-2-5 0,-2-1-108,-4-1 0,-1-4 0,-1-2 0,-1-1 65,-2 0 1,-2 0-1,-5-3 108,-2 0-82,-2 5 1,-6-4 0,-3 3 0,-6-1 33,-5 0 0,2 6 0,-7-1 0,-1 1 8,1 3 1,-4 3 0,3 0-1,0 2-126,0 1 1,1 4 0,3 2 0,0 2-252,1 1 0,0 0 0,1 0 1,1 1 133,-1 2 0,3 3 0,1 5 202,2 1 0,1 4 0,0-3 0</inkml:trace>
  <inkml:trace contextRef="#ctx0" brushRef="#br1" timeOffset="1183">993 72 8519,'-5'-6'-226,"1"1"-73,0 1 0,3 0 1,-3 3 769,1 1 1,2 2-387,-2 7 1,2 4-1,1 2 1,0 2-38,0 0 0,3 1 0,-1 0 0,1 0 30,1 0 0,-3-1 0,2-1 0,-1-2-255,1-1 1,-2 0 0,2-2 0,-2 0-364,-1 0 0,0-1 13,0-1 0,0-3 527,0 0 0,0-4 0,-4-6 0,-1-6 0</inkml:trace>
  <inkml:trace contextRef="#ctx0" brushRef="#br1" timeOffset="1408">931 125 8519,'6'-9'0,"0"1"0,0-2 0,2-1 0,0-1 0,-1 1 0,4 1-72,2 1 0,-1 0 1,2 0 198,-1 0 0,3 3 0,-2 1 45,0 1 0,2 1 0,-3 3 0,0 0-405,0 0 0,-1 0 1,-1 1-1,1 2-302,-1 3 0,-2-1 0,-2 1-151,-1 1 686,-4 1 0,2 1 0,-4 0 0</inkml:trace>
  <inkml:trace contextRef="#ctx0" brushRef="#br1" timeOffset="1625">1020 188 7490,'10'0'0,"1"0"0,2 1 119,1 2 1,0-2 0,2 2-191,-1-2 0,-1 0 0,2 1 0,-3 2 36,0 1 0,2-3 0,-3 2 0,-1-1 35,-1 0 0,-1 4 0,0-2 0</inkml:trace>
  <inkml:trace contextRef="#ctx0" brushRef="#br1" timeOffset="1921">1342 179 8519,'-9'1'-33,"0"2"0,0-2 0,-2 3 0,-1 0 213,1 2 0,1-1 1,1 2-1,1 2-277,2 2 0,1 1 0,3-3 0,-1 0 141,1 0 1,2 0-1,3-1-213,3 1 1,5-1 0,1-2 0,-1-3 94,-1-2 0,2-1 0,1 0 0,-1 0 51,1 0 0,-1-4 1,-3-1-1,0-1 64,0 0 1,-1 0-1,-1-2 1,-2-1-7,-1 0 0,-1 0 1,-3 0-27,0 0 0,0 0 0,-1 0-16,-2 0 0,1 4 0,-4 1-272,-1 0 0,-1 3 1,-1-2-188,0 2 0,0 5 222,0 2 0,4-1 244,2 1 0,6 0 0,2 3 0</inkml:trace>
  <inkml:trace contextRef="#ctx0" brushRef="#br1" timeOffset="2254">1557 242 7953,'-4'8'0,"-1"-1"0,-1-1 0,0 1-483,-1 1 0,2-3 688,-1 1 1,4 0 633,-1 3-892,-2 0 5,4-4 1,-3-2 0,4-6 72,0-3 1,3-3-1,1-2 1,1 0 74,2 0 0,-2 1 0,1 0 1,1-1-36,1-1 1,1 0 0,0 3-1,1 0-27,2 0 1,-2 3 0,2 0-1,-1 0-48,1 1 0,-1-2 0,3 4 0,-1 0-116,1-1 1,-3 3-1,2-2 1,-1 2 25,0 1 0,3 0 1,-3 0-1,-1 0-236,-1 0 0,-1 3 0,0 0 336,0-1 0,0 3 0,0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34.2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225 175 7928,'-7'-6'168,"-4"3"0,2-4 27,-2 2 0,-1 1 0,-1 4-45,1 0 0,0 0 0,-1 0 1,1 1-50,-1 3 0,1 3 0,-1 6 1,1-1-29,0 0 0,1 1 1,1-1-1,3 2 50,1 3 0,-2-4 1,4 4-1,1-3-82,2-2 0,1-3 0,0-1 0,1 0 46,3-1 0,3-1 0,6-6 0,1 0-175,2 0 0,2-2 0,4-2 1,-1-4-16,1-3 0,-3-2 0,1-1 0,-2-1 75,-3-1 0,-1-1 1,-2 5-1,-1-1-13,-3 1 0,-2 4 0,-5-1 243,3 0 0,-2 2 27,2-2 1,-3 5 0,-2-3-84,-3 2 1,2 2-224,-2 7 1,3 3 0,1 6 95,0-1 1,0 0 0,0 1-41,0-1 1,0 1-1,0-1 1,1-1-57,3-3 1,-1 4-1,5-6 1,1 3-233,-2-1 1,4-5 0,-5 2 0,3-1 16,-1 1 1,0-1 0,5-4 0,-1 0-96,1 0 0,-2-2 0,-2 0 0,0-4 387,0-1 0,8-1 0,2-5 0</inkml:trace>
  <inkml:trace contextRef="#ctx0" brushRef="#br0" timeOffset="324">597 26 7943,'-5'6'225,"2"6"1,-4-4 0,0 3-29,0 1 1,-1 2 0,-3 1-1,1 2-32,2-2 1,1 3 0,-1-2 0,4 0-96,2-3 0,-2 0 0,0-1 0,1 1 0,2-1 0,2-4 0,2 1 0,3-1 58,0-1 1,3 4 0,3-4-451,1 0 213,-7 4 1,5-10 0,-4 5-263,0-1 291,4 2 0,-9 6 1,2-1 1,-4-5-1,-3-2-123,-1 1 0,-6-5 0,2 3-167,-3-2 0,3-2 0,-1 0-387,0 0 756,3 0 0,-5-6 0,4-1 0</inkml:trace>
  <inkml:trace contextRef="#ctx0" brushRef="#br0" timeOffset="898">1094 150 8336,'0'12'191,"0"1"1,0-1-1,0 0 1,0 1-33,0-1 0,0-3 1,2-2-68,2-2 1,3 3-1,5-4 1,0-1-1,1-1 34,-1-2 0,5 0 0,-1-2 0,1-1-222,1-1 1,-4-4 0,2 3-1,-2-2-2,-2-3 1,1 3 0,-1-1 224,1-2 0,-2-1 302,-3-1-7,-2-1-380,-6 1 0,0 6 0,0 6 1,0 7 18,0 4 0,-5 7 0,0 3 0,-1 2 74,1 2 1,-3 0-1,2 1 1,-1 2-66,-2 1 1,2 0 0,-2-6-1,0-2-83,-2-4 1,-2 1 0,1-2-1,-2-1-105,-3-1 1,4-2 0,-4 1-411,3-1 0,2-5 0,-1-3-131,1-2 0,5-4 1,3-2 145,3-4 0,1-7 1,0-3 512,0-2 0,5-6 0,2-5 0</inkml:trace>
  <inkml:trace contextRef="#ctx0" brushRef="#br0" timeOffset="1267">1591 100 7906,'-11'8'0,"1"1"0,2-1-22,-2-1 0,3 5 0,-1-1 0,-1 6 265,-2 2 1,-1-4 0,3 2 0,1-2 55,-2 2 0,4-8 0,2 4-205,3-2 0,2-2 0,3 0-262,5-5 118,2-3 1,1-1 0,1 0 0,-1 0 39,0 0 0,1-1 0,-1-2 1,1-2-48,-1-2 1,0-2 0,1-2-1,-2 2 24,-3 0 1,-1 1 0,-4-4 0,1-1-18,-1 1 0,-2-1 0,-1 1-7,0 0 1,-5-1 0,-4 2-94,-2 3 1,3-2 0,0 6-305,-2 1 0,-1 2 211,-1 1 0,3 0 0,2 1 243,2 3 0,-5-2 0,3 3 0</inkml:trace>
  <inkml:trace contextRef="#ctx0" brushRef="#br0" timeOffset="1683">1715 100 7906,'0'13'2,"0"-1"0,0 0 0,0 1 0,0-1 90,0 1 0,0 3 1,0 1-1,0-2 113,0-1 0,0-2 0,2 1-215,2-1 0,-1-1 0,5-3 1,2-4 65,1-2 0,1-2 0,0 0 1,1 0-50,-1 0 0,1-6 1,0-1-1,3-1-92,0 0 1,1 0-1,-5-5 1,-1 1 76,-2-1 0,2 1 0,-5-1 228,1 1 1,3 0-90,-6-1 1,0 5 382,-4 0 1,0 6-376,0 2 1,-4 6 0,-1 6 0,-1 1-4,1-1 1,-4 0 0,5 1-1,1-1-32,2 1 0,1-1 0,0 1 0,0-1-224,0 0 1,4 1 0,2-2 0,-1-1-455,1-2 0,-1-4 1,-1 3-24,5-2 1,-2 0-1,1-5 1,2 0 596,1 0 0,1 0 0,0 0 0</inkml:trace>
  <inkml:trace contextRef="#ctx0" brushRef="#br0" timeOffset="2744">2510 150 7632,'-12'1'-253,"-1"3"1,1-1 0,0 5 431,-1 2 0,-1-3 0,-1 1 0,-1 2-38,0 1 1,3 1-1,0 1 1,1-1 128,-1 1 1,5-5-1,1 0-125,2 2 0,1 1 1,5 1-173,3 1 1,3-6 0,7-3-1,1-3 43,2-1 0,0 0 1,-1 0-1,2-1-30,1-3 0,-4 1 0,3-5 1,-1-2-269,-1-1 1,1-2 0,-5 1 0,-1 0 245,-2-1 0,0 1 0,-5-1 1,0 1 188,2-1 0,-5 1-24,3 0 1,-4 1 66,-4 2 0,2 4 0,-7 6-31,0 3 1,2 3 0,0 6 0,1-1-69,4 0 0,0 1 0,2-1-25,0 1 1,0-5-1,2-1 1,0 0-62,2 0 0,6-5 1,-2 3-259,3-4 1,2-1-1,-1 0 76,1 0 1,-1 0 0,1-1 0,0-2 0,3-3 7,0-1 0,1 3 1,-5-3-1,1 1 71,-1-1 1,0 2 205,1-3 48,-1 5 0,-5-1 1,-3 8 26,-2 5 0,-2-2 0,0 1 0,0 2-86,0 1 1,-2-3 0,-1 0 143,-1 2-395,-5-5 0,6 1 86,-5-6 1,5-2 0,-1-2-12,2-4 1,2-3-1,0-1 48,0-1 1,2 1 0,1-1 0,1 1-13,-2-1 0,1 5 1,1 0 66,5-2 0,-3 3 1,3 0-5,0 2 1,-2 1 0,2 4 37,0 0-62,2 0 1,2 0 0,-1 0 0,2 0 12,3 0 1,-4-4 0,5 0 0,-1 1-4,-1 1 0,2-2 1,-2 0-1,0 0 5,-1-2 0,-1 4 0,-1-5 0,-1 0-6,0 0 0,-1 3 1,-1-3 0,-2 1 0,-5-3 0,1 0 20,-2-2 0,-4-1-41,-2 0 1,-4 3 0,-7 2-1,-2 2 41,2 2 0,1 2 0,0 1 0,-1 0-9,-1 0 0,-1 1 0,5 2 0,-1 2 147,1 2 0,3 3 1,1 5-1,0 2 249,1-2 0,-3 3 0,6-2-129,1 0 0,2 2 0,1-2 0,1-1 0,4-1 411,3-2-813,3 1 125,-4-1 46,9-5 0,-12 4 217,9-2-90,-3-4-159,2 1 0,0-6-1134,1 0 656,-1 5 55,6-4 1,-4 5-740,3-6 803,-4 0 21,0-6-912,-1 5 442,-5-4 283,4 5 87,-9-6-522,9 5 466,-10-5 467,10 6 0,-10-5 0,5-2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46.5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174 261 7468,'-8'0'568,"0"0"0,-2 0-366,-1 0 1,-2 4 0,1 2 0,0 1-22,-1 3-117,1 1 0,1-3 1,1 0-1,2 2 54,-2 1 1,3 5-1,0 1 1,0 0-46,1 0 0,3-3 0,-1 3 0,2-2-57,2 2 0,2-4 1,0 4-1,4-3-46,1-2 1,1 1-1,6-2 1,1-2-87,2 0 1,3-7 0,-2 2-1,2-2 26,2-2 1,-3 0 0,2 0-1,-1 0-426,0 0 0,2-2 1,-6 0-1,1-4 29,1-1 1,-8-1 0,2-4 486,-1-1 0,-1 1 0,-2-1 0,-4 1 0,-3-1 0,-1 1 0,0 0 0,0-1 0,0 1-68,0-1 1,0 5 0,0 0 0,2 0 318,2 1 116,-3-4 1,6 5-154,-3-2 0,-1 4-77,5 8 0,-5-1 1,1 5-1,-2 1 62,-2 3 1,4 0-1,0 0 1,0 1-51,2-1 0,-5 1 0,3-1 0,-1-1-52,1-3 0,-1 2 0,4-4-84,-2 0 0,5-3 1,-2 1-72,3-2 1,2-4 0,-2-2 0,-2-3 13,0 0 0,-5-4 0,3 3 0,0-2-43,0 2 1,-3-3 0,3 1 0,0-2 81,-1 0 0,-3-4 0,3 8 0,-2-3-9,0-1 0,0 3 199,-4 1 151,0 5-134,0-2 1,0 14-25,0 4 1,0 2 0,0-2 0,0-1-36,0 0 0,0 1 1,0-1-162,0 1 1,1-1-1,4 0-131,3 1 1,3-1 0,1-1 0,1-1-508,-1-2 1,1-5 389,-1 1 1,0-2 0,1-2 0,-1 0-1365,1 0 1630,-6 0 0,4-6 0,-4-1 0</inkml:trace>
  <inkml:trace contextRef="#ctx0" brushRef="#br0" timeOffset="503">770 0 7206,'0'14'243,"0"3"1,2-1-1,1 8 1,2 5 107,2 5 0,-3 1 1,3 6-1,0-4 147,0-3 1,0 0-277,1-5-141,3 0 0,-10-4 0,4-2 0,-3-1 0,1-2 158,1-2 0,0-2 0,-4-3-574,0-1 40,0-5 1,2-1 157,2-6 0,3-6 1,4-2-1,0-5-54,1-3 1,-2 2-1,7-3 1,-4 4 59,0 0 0,-1 1 1,2-1-1,1 1-10,2 0 1,-1 5 0,-3 2 0,-1 4 144,1 1 1,-1 0 0,0 0 0,1 0 118,-1 0 0,-3 4 1,-3 2-1,0 1-37,-3 2 1,0 2-1,-1 2 1,2-1 167,-1 1 0,-1-1 0,-4 2-154,-2 2 1,-3-2-1,-5 3 1,-1-3-68,1-2 1,-1-4-1,1-1 1,-2-1 21,-2-4 0,2 0 1,-3-2-780,3 0 558,2 0 1,0-2-1,-1 0 1,1-4-229,-1-1 1,6 3 0,2-3 0,1 0-415,0 0 0,0 3 808,4-4 0,-6 0 0,-1-5 0</inkml:trace>
  <inkml:trace contextRef="#ctx0" brushRef="#br0" timeOffset="1136">1230 472 8021,'13'0'284,"-1"0"1,5 0 0,0 0-1,1 0-223,0 0 1,4-4 0,-2-1 0,-1-1-311,-2 1 252,-4-5 1,3 7 0,-3-5-1,-2 0 110,1 1 0,-7-4 0,-1 3-5,-2-3 1,-2 2-1,0 1-63,0-2 0,-6 3 1,-2 0-1,-3 2-52,-2 2 1,1 0 0,-1 1 0,1-2-28,0 1 1,-1 1 0,1 2 43,-1 0 0,1 5 0,1 0 0,1 2 39,2 3 0,5-3 0,-2 1 1,0 1 68,1 3 1,0 0 0,4 0 85,0 1-162,0-1 1,0 1-1,2-1-175,2 0 148,-3 1 0,10-1 0,-3-1 0,3-1-111,2-2 0,-1-4 1,1 3-1,-1-1-116,1-3 1,-1-2-1,0-1-433,1 0 0,-1 0 0,1 0-14,-1 0 1,1 0 658,-1 0 0,0 0 0,1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49.4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26 411 7983,'0'-7'-277,"0"0"520,0 3 1,1 2-36,3-2 1,-1 4-81,5 4 1,-5 3-1,3 6 1,-2 0-16,0 4 0,4 1 0,-2 4 0,-1-3-32,1-1 0,-1 3 0,-2-5 12,1 0 0,0-3 0,-2-2-990,2-2-796,-3 2 1693,5-10 0,-6-1 0,0-7 0</inkml:trace>
  <inkml:trace contextRef="#ctx0" brushRef="#br0" timeOffset="208">1 199 7966,'8'-4'493,"0"0"0,-3 0 0,2 5-319,-2 3 0,5 3-493,-2 6 0,2-1 0,-1-1 0,-2-1-1014,-1-2 1333,3-5 0,-2 8 0,6-4 0</inkml:trace>
  <inkml:trace contextRef="#ctx0" brushRef="#br0" timeOffset="629">311 423 7983,'0'12'0,"0"1"0,0-1-105,0 1 0,0-1 0,0 0 1,0 1 335,0-1 1,0 1 0,0-1 588,0 1-674,0-7 179,0 0-287,0-6-59,0 0 0,0-6 1,0-2-1,0-3-65,0-1 1,5-1-1,0 1 1,1-1 23,-1 1 1,3-5-1,-2 1 1,1 1 14,3 1 0,-1 6 0,1-1 0,-2 1 65,2 1 0,-3 0 0,1 5 79,2-3 0,1 1 0,0 6 45,-3 2 0,2 3 0,-6 5 0,0 1 5,1-1 0,-3 0 0,3 1 1,0-1-69,-1 1 1,0-1 0,-4 0 0,0 1-295,0-1 0,1-3-641,3-1-89,-2 0 336,9-1 0,-8-1-2,5-6 1,0 0 610,5 0 0,-1-6 0,0-1 0</inkml:trace>
  <inkml:trace contextRef="#ctx0" brushRef="#br0" timeOffset="1129">759 411 8009,'-13'1'170,"1"3"0,1-1 0,1 5 0,2 0 73,-2-1 1,-1 7-1,-1-4 1,1-1-20,2 2 1,0 0-1,5 2-90,1-1 0,1 1-128,2-1 0,2-5 1,2-3-1,4-2-19,3-2 0,2 0 0,-1 0 0,1 0 61,-1 0 0,0 0 0,1-2-109,-1-2 0,1-3 0,-2-5 81,-3-1 0,2 5 1,-6 0 166,-1-2 0,-1 0 0,1 1 291,1 0 79,0 7-479,-4-4 1,-1 6 0,-2 2-1,-1 2 18,1 4 1,1 3 0,-1 1 0,-1 2 45,1 3 1,2-2 0,-1 6-1,-1-1-43,-1 0 0,-4 3 0,4-2 1,0 1 15,-2-1 1,3 1-1,-3-4 1,-1 0-192,0 0 0,3-2 1,-5-2-148,0 3 1,-1-4 0,0 3 0,3-5-164,2-3 0,-5-5 1,2 1-160,-3-3 1,3-1 0,-1 0-88,0 0 1,-1-5-1,2-4 1,2-2-141,1-1 1,3-1 771,-2 1 0,-3-6 0,0-1 0</inkml:trace>
  <inkml:trace contextRef="#ctx0" brushRef="#br0" timeOffset="1412">1131 411 7933,'7'5'-44,"-3"3"0,-2 3 0,-2 2 481,0-1 1,0 1 0,0-1 0,1 0-113,3 1 0,-2-5 1,2 0-227,-3 2 0,-1-3-1540,0 1 633,0-5 1,0 1 807,0-8 0,-5-3 0,-2-5 0</inkml:trace>
  <inkml:trace contextRef="#ctx0" brushRef="#br0" timeOffset="1591">1107 224 7983,'6'-5'-92,"0"3"-407,-6-3-330,0 5 829,0 0 0,5 0 0,2 0 0</inkml:trace>
  <inkml:trace contextRef="#ctx0" brushRef="#br0" timeOffset="1858">1330 1 7580,'0'12'565,"0"6"0,0 3 0,0 3-203,0 5 1,0-1 0,0 4 0,0 0 124,0-1 0,0-3 0,0 2-360,0 1-85,0-5 1,0 4 0,0-6-1,0-2-131,0-1 1,0-6-1,0 1 1,0-2-699,0-2 0,0-3 0,-1-1-67,-3 2 1,1-5 0,-5-1 853,-2-2 0,-1-2 0,-2-11 0,1-3 0</inkml:trace>
  <inkml:trace contextRef="#ctx0" brushRef="#br0" timeOffset="2037">1268 336 7798,'12'-8'-323,"1"1"1,-1 0 747,1 0 0,-1 4 0,2-2 1,1 1-130,2-1 0,1 1 0,-3 4 1,1 0-270,0 0 0,-3 0 0,0 0 0,-1 0-270,1 0 0,-1 0 0,0 0-439,1 0 0,-5 0 682,0 0 0,1 6 0,3 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2.6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 1 6090,'-7'5'-332,"1"-4"332,1 5 0,-2-1 0,-6 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3.3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7829,'0'8'-138,"0"1"1,0-5 368,0 4-7,0-5-71,0 2 97,0-5-1039,0 0 0,0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4.2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 75 7794,'-1'9'87,"-2"-1"0,-1 2 22,1 1 0,2-3 0,1 0 1,-1 2 2,-4 1 0,4 1 0,-3 1 83,3-1 1,1 1 47,0-1-41,0-5-125,0-2 0,0-6-3,0-3 1,0 1 0,0-5-124,0-2 1,0-1 0,1-1-1,2-2-98,1-3 1,4 4-1,-2-4 1,-1 3 13,1 2 1,2 4 0,-3 1 203,2 1-109,-4-4 0,7 8 1,-5-5-59,2 1 269,-4 2 0,7 10 0,-5 2 43,2 3 1,-3 1 65,4 1-227,-5-1 1,3 1 0,-5-2 0,2-2 289,1 0-265,0-1-38,-4-1 0,2-2-71,2-5 1,-2-1-1,7-3-44,0-4-108,2-3 1,-2-2-1,-1 1 95,2-1 1,1 1 0,1-1-1,-1 1-86,-3 0 1,3-1 0,-2 2 0,0 1 132,0 2 0,2 5 242,-3-1-149,-2 3 0,3 2 68,-5 3 0,5 3 0,-5 6 0,-1-1 37,-2 1 0,3 3 0,0 1 0,-1-1 114,-2 2 1,-1-4-1,0 3-330,0-4 0,0 0 0,0-1-593,0 1 0,2-6 329,2-3 1,3-3 0,4-2-811,-3-3 1,2 1 1130,-6-6 0,6 1 0,-4-4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4.6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0 100 7891,'6'7'-14,"1"0"0,5-4 1,2 1 143,2-1 1,0-2-1,4-2 1,1-2 50,-2-1 1,3-4-1,-4 2 1,0-1-211,0-3 0,-1 4 0,-5-1 0,1 0 85,-1 0 1,-5-1-1,-2-3 12,1 2 1,-6 0-7,0 4 0,-6-3 0,-6 4 0,0 1-1,-1 2 0,1 1 0,-1 0 0,1 0 81,-1 0 0,0 1 0,-4 3 36,-4 5 0,8 2 0,0 1 0,2 1 46,0-1 1,3 0 0,1 1-104,1-1 0,-2 1 0,4-1 1,1 1-178,2-1 0,2-1 0,2-1 0,3-2-64,0 2 1,-1-4 0,3 3-1,1-1-232,3-1 1,1 0 0,3-4 0,0 1-88,-1-1 0,0-2 0,1-1 0,2-1-81,1-4 1,-4 0 0,3-5 519,0 2 0,1-6 0,6-5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5.3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162 0 7668,'-12'4'-17,"0"2"1,-1 1 368,1 2 0,4-2 1,-1 2-1,0 0-107,-2 2 0,-2 2 1,1-1-1,-1 1 35,1-1 0,4 0 1,1 1-175,1-1 1,2 1-129,4-1 0,1-1 49,4-3 1,1-2 0,7-6-1,-1 0-249,1 0 0,-1-6 1,1-1-1,-1-1 123,0 0 1,1 0-1,-1-5 1,-1 1-84,-2-1 1,0 5-1,-3 0 185,1-2 1,-5 3 192,3-1-120,-4 5 0,-1-1 101,0 8 1,-1 3-1,-2 6 1,-3-1 128,-1 0 1,5 1 0,-3-1-74,4 1 1,1-1-323,0 0 0,1 0 1,4-4-122,3-4 0,3-3 0,1-1 0,1 0-37,-1 0 0,1-1 1,-1-2-1,0-2-108,1-2 0,3-2 0,1-2 1,-2 2 66,-1 0 1,-2 1-1,1-4 148,-1-1 0,-1 5 281,-2 0 0,-4 4 182,-5-5 1,0 8-58,0 1 0,-1 6 0,-3 6 1,-3 0 69,0 1 1,-3 3 0,5 1 0,-1-2-67,1-1 0,-4-6 0,5 0 122,1 2-749,2-4 225,1-1 0,6-10 0,2-4-29,3-2 0,-3-5 1,0-1-1,3 2 35,5 1 0,-3 6 1,4 0-1,-3-1-142,-2 2 0,1-2 278,-1 5 6,0 0 0,1 4 0,-1 0 52,1 0 0,-2 5 1,-2 3-1,-2 3 60,-1 2 1,2-1 0,-4 1 0,-1-1-50,-2 0 0,-1-3 0,2-1-654,2 2-1334,-3 1 716,5 1 1193,-1-5 0,-3-7 0,3-7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5.5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7561,'0'13'80,"0"-5"0,0 0 306,0 2 1,0-3 0,0 1-259,0 2 1,0-4 0,1 1-1176,3-1-680,-2 4 1727,3-9 0,1-1 0,1-7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5.7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38 7541,'0'-13'34,"0"1"112,0 5-169,0 1 0,2 6 0,2 2-1243,4 2 1266,-2-3 0,5 10 0,-4-4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1 8452,'-9'0'0,"0"0"0,0 1 0,0 2 0,-1 3-26,-1 1 0,0 3 1,-3 1 68,1 1 0,0 4 0,2-1 1,-1 2-1,2 0 16,3-2 1,-1 1-1,3-3 1,0 1-34,2 1 1,-1-2-1,1 0 1,1 0 37,1 2 1,1-2 0,0-1 0,0-1-199,0 1 1,1-5 0,2 2-1,3-2-212,2-2 1,4 2-1,1-4 1,1-1-199,2-1 0,1-2 544,1-2 0,-1-6 0,1-5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6.0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50 7891,'0'13'164,"0"-5"0,0 0 585,0 2-438,0 1 158,0 1-101,0-5-310,0-1 0,0-8 0,0-2-222,0-4 0,4-3 0,2-2 67,0 1 0,-1 0 0,2-1-15,-2 1 0,3 3 1,-2 1 49,1-2 0,1 5 305,4 1 1,-3 2-77,-1 2 0,-4 6 0,3 2 0,-1 3-52,-4 2 1,4-5-1,-2 0 1,0 1-54,2-3 0,-5 5 0,5-4-554,-1 0 0,-2 3-87,5-6 1,-4 0 0,5-4-279,0 0 1,2 0 856,2 0 0,-1-5 0,1-2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6.5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225 1 7891,'-7'5'56,"-3"-2"1,4 6 188,0 0 1,-3 2 0,-3 2 0,-1-1 51,1 1 1,0-1 0,1 0-1,2 1 2,5-1 0,-1 1 0,0-1-213,3 0 1,0-3-263,2-1 1,6-5-1,2 1-14,3-3 0,-3-2 0,1-2 0,0-2 111,2-2 1,-2-2-1,-1-3 1,0 0 70,-1-1 1,3 5-1,-6 0 1,0-2 78,2-1 1,-5-1 0,5 0 0,-2 3 698,0 1-245,0 5 1,-4-1-240,0 8 1,0 4 0,0 7 0,0 3-64,0 1 0,0 2 1,0 4-1,0 0-42,0 0 0,-4 4 0,-2 0 1,1-2-161,-1 0 0,-3-3 0,0 1 0,-2 0-231,-1 0 1,-1-6 0,1-1-634,0 0 684,-1-4 1,-1 4 0,-1-7 0,-1-1-218,0-2 0,3-5 0,0 1-1213,1-3 0,5-6 1589,3-4 0,-3-2 0,0-1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7.4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112 45 8421,'-8'12'0,"1"2"0,1 3 231,4 3 0,0 4 0,2 1 0,0 1 142,0 3 0,0-2 1,0 5-1,0-1-219,0-4 1,0-5 0,0-2 0,0-1-220,0 0 1,0-4 0,-1 1 0,-2-5-454,-1-3 0,-1-5 71,0 1 1,-2-3-204,-5-1 0,1-5 0,1-4 281,2-2 1,1-5 0,-1-1 0,4 2 368,2 1 0,2 0 0,0-1 0,0-3 0,0-1 0,5 4 0,0-2 0,2 3 178,3 2 0,1 4 0,2 1 0,3 1 139,0 4 1,1-4 0,-3 2 0,1 1-145,1 2 0,2-3 0,-3-2 0,2 1-64,-2-1 1,3-2-1,-1 2 1,-2-1-47,-1-2 0,-2-1 0,1 0 0,-1 2-9,0-2 0,1-1 0,-2-1 0,-1 0-11,-2-1 0,-1 1 0,2-1 1,-2 1 10,-1-1 0,-2 5 1,-4 0 26,0-2-19,0 5 0,0 5 1,-1 9-1,-2 6 238,-1 6 0,-5 7 0,4 2 0,-1 2-21,1 2 0,-3-2 1,3 0-1,3-2-202,0-2 0,1-6 1,-2-3-1,-1-1-125,1-3 1,2-5-69,1-2-25,0-5 0,0 1 0,0-8 0,0-4-75,0-3 1,1-2-1,3 1 1,5-2-60,2-2 1,0 2-1,-2-3 1,0 3 81,0 2 1,2 4 0,2 1-1,-1 1 253,1 4 1,-1 0 0,0 4 0,1 2 100,-1 4 1,-1 3 0,-1 1 0,-2 1-8,2-1 1,1 1-1,0-1 1,-1-1-115,-2-3 0,0 2 46,5-6 1,-5 0-306,0-4 185,1 0 0,3 0 0,0 0 0,1-1-58,-1-3 0,-1 1 1,-1-4-1,-3 0-39,-2 0 0,-1-1 60,-4-4 1,0-1 0,0 1 0,-1-1 0,-3 1-32,-4 0 47,2-1 1,-5 5 87,3 0 1,-3 5 0,-2-1 0,1 2 190,0 2 0,3 6 0,1 2 1,-2 5 133,-1 3 0,3-2 0,1 4 0,2-2-30,2 1 0,1 0 1,2-4-1,0 3-153,0 0 1,6 1 0,2-5-50,3 1 1,2-5-444,-1 0 0,-4-1 177,1 1 0,-1-2-774,4-6 0,1 0 49,-1 0 0,-4 0 0,1 0 865,0 0 0,2 0 0,2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8.3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205 285 7884,'-14'0'-43,"-1"-1"1,-2-2 195,2-1 0,1 0 0,2 4 0,-1 1 173,1 3 1,0 3 0,-1 4 0,2-1-103,3-2 0,-3 1 1,4 3-1,-1 0 50,-1 1 0,5-1-232,-4 1 1,6-2-65,2-3 1,6-2 0,6-6-1,1 0 14,-1 0 0,2-2 0,1-1 1,2-2-1,-2-2 0,3-1 1,-1-5-1,-1 2-26,2 3 0,-4-3 0,2 3 0,-3-3 12,-5-2 0,2 1 0,-5-1 0,1 1 68,-1-1 1,-1 0 0,-4-3-1,0 0-19,0 1 0,0-3 1,0 0-1,0 0 5,0 0 1,0 0 0,-1 3 19,-3-2 1,1 1 0,-4 3 0,0 1-31,0-1 1,3 2-17,-4 3 0,5 4 0,-1 8 0,3 4 97,1 3 0,0 2 1,0 1-1,0 2 67,0 5 0,0 2 0,1 2 1,2 1 15,1 3 0,2-2 1,-4 2-1,2-3-321,-1-1 1,3-5 0,-2 0 0,0-1-503,2 0 0,-5-3 0,3 0-20,-3-2 0,-1-6 1,2-1-1700,2-1 2356,-3-2 0,10-4 0,-4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8.6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 87 7537,'13'0'-21,"-1"0"1,-3 0 0,-1 0 0,1 0 333,3 0 1,0 0 0,0 0 0,-1-1-243,-2-3 1,0 1-24,-4-5 75,-1 5 0,0-8 1,0 3 0,-1-3 1,-2 2 0,-2 3 0,-3-1-96,-5 0 0,2 4 0,-1-1 0,-2 2 51,-1 2 1,-1 0 0,0 0 0,-1 0 94,1 0 0,-1 6 0,1 2-49,-1 3 1,2 3 0,3 1 0,3 2 177,-1-2 0,5-1 0,-3 0 0,2 1-161,2 1 1,0-3 0,2-5 0,2 2-174,4 1 0,-1-3 1,1-1-1,3-2-437,4-2 1,-1-1-1,4-2 1,-1 0-223,-1 0 0,2-2 1,-3-1-1,2-2 59,-2-2 0,0-1 1,0-5 629,2 1 0,0-6 0,-5-1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9.04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87 1 7698,'-5'8'0,"-2"0"33,0 2 1,-3 1 0,5 2 0,-1-1 319,1 0 0,-3 1 0,2 1 0,1 1-94,-1 1 0,-2 1 0,4-5 151,1 1 1,1-5-613,2 0-38,0-5 0,0 1 12,0-8 1,6-3 0,1-5 0,1-1-27,0 1 0,1 0 1,3-1 159,1 1 1,-1-1 0,0 1-1,1-1 1,-1 2-47,1 3 0,-5-2 0,0 6 616,2 2 0,0 2-176,-2 4 1,-3-2 0,-5 7 0,0 2 136,0 4 1,0-1-272,0 2 0,0-2 0,0-1 0,-1-1-1045,-3 0 1,2-3-1761,-2-1 2639,3-5 0,1 1 0,1-8 0,3-5 0,3-2 0,6-1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9.3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50 0 7994,'-1'11'0,"-2"-1"347,-1-2 0,-5 0 0,4 5-26,-2-1 0,3 1 1,-3-1-89,1 1-83,2-1 0,4 0 0,0 1-123,0-1 0,0-4 1,2-1 18,2-1 1,3-2 0,5-4 0,1 0-194,-1 0 0,0 0 0,1 0 0,-1 0 43,1 0 0,-1-4 0,-1-2 0,-1 1 68,-2-1 0,-4-3 0,3 0 58,-1-2 0,-2 3 1,-4 0 91,0-2 0,-2 3 1,-2-1-1,-4 0-98,-3 1 1,-1-3 0,-1 6-167,1 1 79,-1 2 1,5 1 0,0 0-1,-2 0-202,-1 0 1,3 0-1,-1 0-432,0 0 0,2 0-1118,-1 0 1823,5 0 0,-3-6 0,6-1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0:59.9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7884,'8'11'20,"-1"-1"0,-1-2 1,-3 2 220,-2 1 1,0 2 0,2-1 0,1 2 37,-1 2 1,-2-2 0,-1 3-1,0-4-42,0 0 1,-4-1-92,0 1 1,-1-6-170,0-3 0,3-3-182,-7-1 0,7-1 0,-3-3 0,4-5 71,1-2 1,0 2 0,0-2 0,1-3-45,4 0 0,2 0 0,4 2-172,-3-1 191,3 1 0,-4 1 0,5 1 174,1 2 1,-1 5 281,0-1 0,-3 3 0,-2 2-104,-2 3 0,-1 3 0,-4 6 0,2-2 275,2-3 1,-3 3-379,3-3 1,-2-1-451,-2 1 359,0-5 0,0 1-297,0-8 170,5 3 1,-2-10 0,5 2-96,2-2 0,-3 3 0,0 0 0,0-2-139,0-1 0,1-1 435,4-1 0,1 2 357,-1 3 1,1 4 0,-2 8-113,-3 4 0,-1 3 0,-4 2 0,1-1 16,-2 1 0,0-1 0,-2 0 0,0 1-359,0-1 0,4 1-937,0-1 637,0 0 0,-4-3-778,0-1-368,0-5 0,0 1 1471,0-8 0,0-3 0,6-11 0,1-1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0.1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7884,'7'6'348,"-3"2"0,2 3 0,-2 1 0,0 2 327,2 3 1,-5-3-525,3 2 1,-1-2-744,1-2-721,-3 1 148,5-6 1,-6-3 1164,0-8 0,-1-3 0,-4-6 0,4-5 0,-5-1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0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38 7884,'0'-8'176,"0"-1"651,0 0-1125,0 3 0,1 1 298,3 5 0,-2 5 0,3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2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1 8407,'-9'1'-99,"0"1"0,0 2-96,0 1 0,0 1 0,0 3 0,1 0 415,-1 0 0,0 0 1,1 1-1,1 1-161,1 0 0,4 1 0,-1-3 0,2 0-44,1 0 0,1-1 1,2-1-1,3-2 61,2-1 0,4-1 1,1-3-1,-1 0 32,1 0 1,2-1-1,-2-1 1,0-3-19,0-3 0,2 4 0,-3-5 0,-2 1 3,-3 0 1,-2-3 0,-3 1-1,1 3-118,-1-1 1,-1 0 0,-2-1-112,-2 0 1,-2 1-1,-4 1-151,0 1 1,0 1 0,0-1-65,0 3 0,0 2 0,0 1 0,0 1 351,0 2 0,4 2 0,1 4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1.0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50 36 9687,'-4'13'445,"0"-1"1,0-1-312,-2-3 1,5 8 0,-3-4-1,1 2 185,-1 0 1,2-6-198,-2 0 1,1-1-1,1 3-91,-3-2 84,1-5 1,4 1-322,0-8 1,0 1-1,0-5 1,0-2 70,0-1 1,4-1 0,2-1 0,1 1-31,3-1 0,-4 1 1,3 0-1,0-1-57,2 1 1,1-1 0,-3 2-1,-1 2 198,2 0 0,1 6 7,2-1 0,-1 4 0,-1 4 280,-3 5 0,-2 2 0,-6 1 0,0 2-38,0 3 1,0-4 0,0 4 0,0-3-225,0-2 1,0 1-1,0-1-507,0 0 0,0-3-1442,0-1 635,0-5 1313,0 2 0,5-16 0,2-3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1.7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124 13 7737,'-13'6'9,"2"-3"0,1 4 1,2-1 177,-1 1 0,-2 0 0,-1 3 0,3-2 235,1 2 1,3-3-1,-2 1-455,2 2 1,-1-5-1,4 1-96,-2-1 0,1-3 70,7 2 1,-1-3-1,5-1 39,2 0 0,1 0 1,1 0 15,1 0 0,-1 0 0,-1-1 1,-1-2 1,-2-1 1,-4-2 0,4 4-1,1-4 4,-2-1 0,2 3 0,-5-4 44,-1-2 0,0 5 0,0-1 487,1 1-198,0 3-144,-4-3 0,-1 5-91,-4 0-93,4 0-163,-5 0 202,6 0-180,0 0 61,0-6 0,0 3-200,0-5 1,0 4 60,0-4 1,0 4 66,0-5 202,0 6 10,0-2 82,0 5 31,0 0 207,0 5-228,0-3 1,0 9 0,0-3 16,0 3 0,0 2 0,0-1 0,0 1-58,0-1 0,0 0 0,0 1 0,0-1-66,0 1 0,2-1 0,2 0-142,4 1 1,-2-5 0,-1-1-264,1-1 0,1-2-704,5-4 0,1 0 234,-1 0 823,0 0 0,1-6 0,-1-1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1.9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50 1 7810,'0'12'195,"-1"2"164,-4 3 0,4-2 1,-4 6 431,-1 1-607,5 7 1,-5 2-1,6 7 1,0-1-76,0 0 0,0-1 0,0-1 0,0-5-53,0-4 1,0 2 0,0-9 0,0 0-352,0-2 0,0-3 1,0-2-847,0 1 0,-1-2 540,-3-3 1,1-3 0,-4-6 600,1-3 0,2-3 0,4-5 0,0-1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2.6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7810,'12'2'-341,"1"2"1,-1-3-1,-1 5 653,-2-1 0,-4-2-32,-5 5 1,0 1 0,0 3 9,0 0 1,-1 1 0,-2-1-116,-1 1 0,-5-1 0,5 1 0,2-1 0,0 0 126,2 1 1,0-5 0,0 0-228,0 2-378,0 1 220,6-4 0,-1 0 0,5-4 1,-2 1-365,2-1 0,1-3 114,1-5 0,1-2 197,-1-5 0,-4 0 0,-1-1 142,-1 1 1,-2-1 0,-4 1 0,0 0 24,0-1 1,-6 1 0,-2-1-14,-3 1 0,-1 1 0,-1 1 299,1 2 0,-1 5-98,1-1 1,5 4-129,3 4 0,4-3-81,4 4 1,3-4 0,5-1-33,1 0 1,-1 4 0,2 0 0,1-1-81,2-2 1,-1-1-1,-3 0 1,-1 0 36,1 0 1,-1 0 0,1 2 136,-1 2 1,-4-3-1,-1 5-30,-1-1 1,-2-2 0,-4 5 0,0 2 31,0 1 1,0 2 0,-2-1 0,0 0 172,-2 1 0,-2-1 0,3 1-183,-1-1 1,-4-4-1,2-1-77,-1-1 0,3-2 74,-4-4 0,5-1-78,-1-4 1,3-2 0,1-5-7,0 0 1,5-1 0,2 1 12,0-1 1,4 1 43,-3 0 1,3-1 0,2 2 0,-1 1 0,1 3-27,-1 2 1,0-3 0,1 2-218,-1-1 0,1 4-511,-1-1 1,1 3-1543,-1 1 2263,-5 0 0,-2-6 0,-5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2.9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7837,'12'0'1024,"0"0"1,2 0-579,3 0 1,-3 0 0,4 1 0,-2 2-565,1 1 1,3 0-1,-3-4 1,-2 0-214,-1 0 0,-2 0 331,1 0 0,5 0 0,1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3.9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62 7446,'0'13'817,"0"-1"0,0 1-237,0-1 1,0-4 0,0 0-423,0 2 0,5-4-245,4-2 0,2-3 1,1-1-1,0 0 169,1 0 1,-1-1-1,1-2-651,-1-1 404,1-6 0,-1 7 1,2-3-1,0-1-235,-2 0 0,3 3 259,-7-5 159,-2 7 1,-1-3 254,-5 10 1,0 2 92,0 5 1,0 0-320,0 1 1,2-6-103,2-3 1,3-3 0,5-1 44,1 0 1,-1 0 0,1 0 0,-2-1 5,-3-3 1,3 1 0,-3-5 144,3-2 1,0-1 6,-2-1 1,-2-1 0,-5 1-19,2-1 0,1 5-163,-5 0 1,0-1-282,0-3 0,0 4-732,0-1-61,0 7 202,0-4-293,0 6 1198,0 0 0,-6 0 0,-1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4.1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 0 7890,'0'13'128,"0"-1"1,0 1 0,0-1 403,0 1 1,-1-5-1,-2 0-829,-1 2 1,0-3-858,4 1 1154,0-5 0,-6-3 0,-1-7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4.3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7568,'7'0'119,"-2"0"1,-5 1-120,0 3 0,6 3 0,1 6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4.8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 1 7849,'-1'10'0,"-2"1"257,-1 2 0,-4 4 1,4 0-1,-1 3 200,0 4 1,3 5 0,-2 0 0,3-2-376,1 0 1,0-3 0,0 1 0,0-1 85,0-4 1,0-2 0,0-4-1078,0 3 0,0-3 0,0 2-1402,0-2 2311,0-7 0,0-2 0,0-5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5.0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1 8065,'-8'29'305,"0"0"1,3 5 0,-1-2 1299,0 0-1222,2 4 1,3-5 0,-2 7 0,-1-3-77,1-1 0,0-4 1,0-7-1,-1 0-346,1-3 0,2-5 1,1 2-1,0-3-2677,0-2 2716,-5 1 0,3-1 0,-3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3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54 8550,'-1'8'26,"-2"-1"1,-2-1 160,0 1 0,-3 1 0,2 1 0,-1 0-19,1 0 1,-1-1 0,3 1-1,0 0-522,0 0 0,0-3 370,1 0-103,2-4 0,-2 1 0,6-6 0,2-3-88,0-2 0,4-2 0,-1-2 1,3-1 157,0-1 0,-1-2 1,0 3 32,2-1-16,-2 3 0,4-2 0,-3 5 0,1 1 63,-1 1 0,-1 3 0,-2-2 22,1 1 0,0 1 0,-1 4 0,-1 2-17,-1 3 0,-4 5 322,1 1-350,-2 4 1,-1-2 0,0 4-1,0-1 1,0-1 31,0-2 0,-1-2 1,-1 2-1,-1-1-381,1-2 1,1-1 0,1-1-517,0 0 0,1-4 825,2-2 0,2-2 0,4-1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6.1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98 95 7751,'11'-6'0,"-1"-1"93,-2 0 0,-5 0 0,2 5 361,1-2 1,-5-2 53,3 2 0,-4 3-330,-4-4 1,-3 4 0,-5 2-1,-1 2-28,1 1 0,0 6 0,-1-2 0,1 3 24,-1 2 0,1-1 0,1 1 0,1-1-209,2 0 1,5 1 29,-1-1 0,4-1 0,4-2-7,4-5 1,4-3 0,1-1 0,2-1 35,2-3 0,5-3 0,-1-6 0,1 1-130,-1-1 1,1-3-1,-4-1 1,0 2-42,0 1 1,-6 0 0,-5-1 0,0 0 241,0 4 0,-5-1 701,3 3-656,-4 4 1,-1 6 0,-1 12-21,-4 6 0,4 2 0,-4 2 1,0 3 144,1 1 0,0 3 1,3-1-1,-2 0-141,-1 1 0,-2-3 0,4 0 0,-3-3-50,3-4 0,-4-4 1,1 1-1,-1 0-174,1 0 1,-5-5 0,2-4-1143,-3 2 1,-2-5 343,1 0 1,-1-4-1,2-2 1,3-4-24,4-3 1,1-3 920,-1-1 0,3-6 0,-5-2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6.9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8137,'7'6'318,"-2"2"1,-5 8 0,0 6-100,0 6 1,4 8 0,0 7 0,-1 0 55,-2-1 0,1 1 1,1-4-1,1-1-63,-1-2 0,-2-3 1,-1-1-1,0-6-134,0-3 1,0-4 0,0 2-1,0-5-51,0-2 1,0-6-75,0 0 1,-1-5-103,-4 1 1,4-4-113,-3-4 0,4-3 0,3-5 1,2-2-131,2-2 0,3 0 0,5-4 0,1-1 98,0 2 1,2-5 0,0 5-1,-1 0 208,1 2 1,0 5 0,-2 2 0,0 3 21,-1 1 0,-1 2 1,-3 6-1,-1 2 559,-2 4 1,-1 7 0,1 3 0,-4 2-122,-2 2 1,-2 1 0,0 2 0,0-2-123,0-2 1,-2 1-1,0-5 1,-4-1-72,-1 2 0,0-4 0,-2 3 0,0-4-274,0 0 1,-6-5 0,-2-1 0,2 0-366,1 0 1,2-4 0,-1 1 0,1-4 87,-1-4 1,5-3 0,1-6-1,2 1-1613,2-1 1982,1-4 0,-3-3 0,-2-5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07.2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88 7805,'21'4'-286,"-1"0"0,3-1 391,0-2 0,2-1 0,-2 0 0,-1-1 271,-1-4 1,-4 4 0,2-4 0,-1 0-193,-3 1 1,-5-4 0,-3 2 0,0 1-389,-1-1 1,-3-3 269,1 0 1,-4 0 0,-2-1-2,-3 2 1,-4 5 0,1-1 0,-4 3 0,0 1 53,0 0 0,-1 1 0,1 3 0,-1 4 73,1 3 0,1 2 0,1-1 0,2 1 39,-2-1 0,3 5 0,1-1 0,0 1 5,3 1 0,2-4 0,1 2-91,0-2 1,0-2 0,0 1 15,0-1 1,5-4-1,4-1 1,2-1-21,1-3 0,1-2 0,-1-1-2638,0 0 1717,6 0 1,-4 0-1,3 0 1,-4 0 779,0 0 0,5-6 0,1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11.3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38 199 7466,'0'-7'1237,"0"1"0,0 8-1115,0 2 0,0 3 0,0 5 0,0 1-32,0-1 1,0 1 0,0-1 0,0 0-270,0 1 1,0-1-199,0 1 1,-2-5-602,-2 0 1,-1-6 977,-4-2 0,-2-6 0,4-6 0</inkml:trace>
  <inkml:trace contextRef="#ctx0" brushRef="#br0" timeOffset="177">13 37 7813,'5'-12'418,"-2"5"-175,5 3 1,-4 1 0,5 0-205,0-1 1,-2 0-585,2 4 1,-7 1-48,2 4 1,-1-4 591,1 3 0,-2 3 0,3 0 0</inkml:trace>
  <inkml:trace contextRef="#ctx0" brushRef="#br0" timeOffset="577">249 249 7647,'0'12'-186,"0"0"0,0 1 1527,0-1-704,-6 1 1,3-2-409,-5-3 1,5-4-162,-1-8 1,3 1-1,1-5 1,0-2-130,0-1 1,4-3 0,2-1-1,0-1-77,4 0 0,1 3 0,2 0 0,-1 1 67,0-1 0,-1 1 0,-1 1 0,-2 3 101,2 4 1,-3-2-1,1 2 100,2 1 0,-5 3 1,1 4-1,-2 5 102,0 2 0,0 2 0,-2 3 1,1 0-33,1-1 0,0 3 1,-4-1-1,0-2-96,0-1 0,0-2-563,0 1 1,-2-2-1782,-2-3 996,3-3 0,-3-5 1244,8 0 0,3-5 0,5-2 0</inkml:trace>
  <inkml:trace contextRef="#ctx0" brushRef="#br0" timeOffset="1469">659 124 7477,'5'0'395,"-3"2"1,-7 0 41,-1 3 1,1 4 0,-3-2-1,-2 1-190,-1 1 1,-1-1-1,1 4 1,1 1-34,2-1 0,0 1 0,-3-1 123,2 1-203,4-1 1,5-4 0,0 1 115,0 0-220,0-3 0,1 5 1,3-4-111,5 0 0,2-1 1,1-3-1,2 1-294,3-1 1,-4-2 0,4-1 0,-2-1 78,2-3 0,-4 1 0,4-5 1,-3 0-171,-2 1 1,1-4-1,-1 2 1,1-2-134,-1-1 1,0 0-1,-1-1 463,-2 1 0,2-1 135,-3 1 0,-1 1 0,0 1 25,-2 2 212,5 5 1,-9-1 53,4 8 0,-4 3 1,-1 5-1,0 2 107,0 3 1,-4-3 0,-2 2 0,1-2-85,-1-2 0,1 1 0,2-1-75,-1 1 1,-5-1 131,5 0-643,0-5 0,4-2 0,0-10-167,0-3 345,0 3 1,0-6-1,0 2 1,0-2 46,0-1 1,4-1-1,2 1 1,-1-2 47,1-2 0,-1 2 0,-2-3 0,3 3 33,1 2 0,-3 4 0,4-1 45,2 0 0,1-1 0,1 2 114,1 4 1,-1 2-115,0 2 0,1 0 0,-1 0 0,1 2-14,-1 2 1,1-3-1,-1 5 1,0-2-81,1 0 0,1 0 0,1-4-24,1 0 12,1 0 1,-5 0 0,-1-1 0,-1-2-5,-2-1 1,-1-6-1,3 3 56,-2 0 0,-5-4 21,1 3 1,-3-3-45,-1-1 0,-1-1 65,-3 1 0,-3 5 0,-5 3-37,-1 2 1,1 4-1,-1 0 1,1 4 181,-1 1 1,1 1 0,0 5 0,-1-1-15,1 0 0,-1 1 0,1-1 0,0 1-75,-1-1 1,2 1-1,1-2 1,2-2 43,-2 0 1,5-1-96,1 4-15,2 1 1,2-5 0,0 0-80,0 2 0,5-3 0,0 0 0,2 0-364,3 0 1,1-3 0,1 3-1,1-2-197,-1-2 1,5-2-1,-1-1 1,-1 0-3,-1 0 0,-2 0 1,2 0-1,1 0 313,2 0 1,0 0-1,-5-1 1,0-2 271,1-1 0,5-6 0,1 3 0</inkml:trace>
  <inkml:trace contextRef="#ctx0" brushRef="#br0" timeOffset="1933">1416 137 7756,'-8'-6'107,"0"-2"0,4 2 0,-4 1 162,-2-1 0,-1 5 0,-2-2 0,1 5 0,0 2 1,-1 5-1,1 0 1,-1 2 26,1 1 0,-1 1 0,1 0 73,0 4-256,-1-3 0,5 4 1,1-6-1,0-1 136,0-3 0,4 3-125,-1-2 0,4 0 0,4 0-326,5-5 1,2-3 0,1-1 0,2 0-47,3 0 0,-4-5 1,5-2-1,-1-1-36,-1-1 1,1 1 0,-5-4 0,1-1 113,-1 1 0,1-1 0,-1 1 0,0-1 0,-5 1 0,-1 1 560,-1 3 65,-3-3 323,3 9-598,-5-3 1,0 6 0,-1 3 0,-2 5 78,-1 2 1,-4 1-1,4 0 1,1 1-22,1-1 0,2 1 0,0-1-233,0 1 0,0-5 0,0 0-585,0 2 1,6-3-797,2 1 1,3-5 739,2 1 0,-1-3 0,1-1 636,-1 0 0,6-5 0,1-2 0</inkml:trace>
  <inkml:trace contextRef="#ctx0" brushRef="#br0" timeOffset="2278">1739 75 7756,'-12'0'286,"4"1"1,-1 2 0,1 2 34,1 2 0,-4-3 1,3 5-1,-2 0-40,2 2 0,-2-2 1,5-3-99,-2 0-75,4 4 1,-2-8-113,5 7-28,0-7 1,1 10-1,3-6 35,4 1 0,4 3 0,-1-5 0,-2 2-47,0 3 1,-1 0-1,3-1 1,-2 0-32,0 0 1,-6 2 0,1 2-22,-3-1 1,-1-4-1,0 1 142,0 0 0,-1 1 0,-2 0 0,-3-3 48,-1-2 0,-1 5-261,-4-2 163,5-2 0,-4 3 1,3-5-1,-5 1-131,-3 0 1,2-4 0,-3 4 0,2-4-501,-2-1 1,4 0-1,-4-1-304,3-4 0,7 3 939,3-7 0,3 1 0,1-4 0</inkml:trace>
  <inkml:trace contextRef="#ctx0" brushRef="#br0" timeOffset="2500">1789 211 7756,'2'13'123,"0"-1"1,2 1 272,-1-1 1,-1-4 0,-2 1 0,0 0-88,0 2 0,4 2-107,0-1-453,0 0-1758,-4-5 2009,-6-1 0,0-12 0,-7-1 0</inkml:trace>
  <inkml:trace contextRef="#ctx0" brushRef="#br0" timeOffset="2691">1777 25 7756,'1'-7'919,"3"3"295,-2 2-1921,3 2-423,-5 0 804,0 6 1,4-3 0,0 5-755,-1 2 1080,4 1 0,-6 1 0,5 1 0</inkml:trace>
  <inkml:trace contextRef="#ctx0" brushRef="#br0" timeOffset="3083">1988 249 7756,'0'12'608,"0"0"-36,0 1 1,-4-1-173,0 1 1,-2-6 41,2-3-561,3-3-121,-5-1 1,6-1 0,0-3-32,0-5 1,6-2 0,1-1 137,-1-1 0,5 5 1,-4 0-1,2 0-66,-1 1 0,-4-3 0,3 4 1,0 1 219,0-1 0,0 1 0,2 2 251,0-1 0,-5 0-119,4 4 1,-5 1 0,1 3 15,-3 5 1,1-2-1,0 1 6,3 1 0,-1 3 0,-4 0-254,0 0 1,0 1-601,0-1 1,0 1-73,0-1 0,0-4 751,0 1 0,5-7 0,2 4 0</inkml:trace>
  <inkml:trace contextRef="#ctx0" brushRef="#br0" timeOffset="3678">2398 298 7756,'0'-8'48,"-1"1"327,-4 2 1,3 0-44,-7 5 1,1 0-1,-4 0-139,-1 0 0,1 0 0,-1 2 1,1 1-30,0 1 0,0 5 0,3-2 0,1 1 48,-2 1 0,3-1 0,0 4 0,0 0-56,0-4 0,4 3 0,-1-3-171,3 3 0,1-3 0,1-1-185,3-1 0,3 2 203,6-4 0,-1 0 0,1-4 0,-1 0-332,1 0 243,-1 0 1,0-4 0,-1-1 0,-1-1 109,-2 1 1,-4-4-1,5 4 120,0-2 0,1-1 0,0-3 1,-3 1 37,-2 2 0,3 4 1,-2-5 52,1 0 1,-3 2 521,4-2-429,-5 7 0,3-2-245,-6 8 0,0 3 1,0 5-44,0 0 1,0 1 0,0-1 0,0 1 3,0-1 0,-2 1 0,-1-1 21,-1 0-37,0 1 1,0 3-1,-2 1 1,1 0-52,-1 1 1,-3-5 0,2 4 0,-1-3-95,-1-2 1,5-1 0,-4-1 0,0-2-260,1 2 1,-4-3-1,2 0 1,-2-2-291,-1-2 1,0 2-1,-1-1 1,1-1-481,-1-1 0,-3-4 1146,-1-2 0,-5-3 0,3-5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21:19.9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0 150 7937,'0'8'351,"0"0"0,0 1 1,0 3-80,0 0 1,0-3 300,0-1-218,0 0-199,0-1 18,0-1-189,0-6 0,0-2 0,0-2 35,0-4 0,0-3 0,2-2 0,0 1-191,2 0 0,5 3 0,-4 1 145,2-2 1,-3 1 0,3-1-1,0 3 204,0 2 1,-3-4 183,4 5-325,-5 0 1,3 5-1,-5 4-26,3 3 0,-2-1 0,2 1 1,-3 2-23,-1 1 0,0 1 0,0 1 31,0-1 0,0-4 1,0 1-9,0 0 0,1-3-58,4-2-37,-4-3 1,6-1-10,-3 0 1,-3-1 0,5-3-1,-1-5-42,4-2 0,-2-1 0,1 0 0,2-1 18,1 1 1,-3-1-1,0 2 1,0 2 19,-1 0 0,4 5 279,-2-4 0,-2 5-34,1-1 0,-5 8 0,1 4 65,-3 3 1,1 2 0,0-1 0,2 1-113,-1-1 0,-1 1 0,-2-1 1,0 0-111,0 1 1,0-1-1,0 1 1,0-1-280,0 0 1,0-3-1387,0-1 719,0-5 1,1 2 953,3-5 0,3-5 0,5-2 0</inkml:trace>
  <inkml:trace contextRef="#ctx0" brushRef="#br0" timeOffset="350">472 112 8062,'-7'13'515,"-2"-1"1,5 1 0,-1-1-226,0 1 1,2 0-1,-4 3 1,2 0-73,2-1 0,2-1 0,1-2-147,0 1 0,1-5 1,3-1-1,4-1-113,3-4 1,3 0 0,1-2-129,2 0 1,-1-6-1,-3-2-74,-1-3 1,1-2 209,-1 1 1,-5 0 0,-1-1-1,-2 1 177,0-1 0,0 1-129,-4 0 0,-6-1-131,-2 1 1,-3 3 0,-1 2-43,-1 2 1,5 1-1,0 4-180,-2 0 1,-1 0-1,0 1-1784,3 3 2123,2-2 0,1 9 0,-2-4 0</inkml:trace>
  <inkml:trace contextRef="#ctx0" brushRef="#br0" timeOffset="717">683 175 7743,'0'12'156,"0"0"1,0 1-1,0-1 1,0 1 220,0-1 1,-4 0 0,0 1-274,1-1 1,2-3-303,1-1 199,0-5 0,0-7-25,0-9 1,0-2 0,0 2 0,0 1 57,0 0 0,0-1 0,1-1 0,2-1 71,1-1 0,5-1 1,-4 5-1,2-1 2,3 1 0,-3-1 1,1 2-1,0 2 3,-1 0 1,4 3-1,-4-4-146,0 2 0,4 3-253,-3-3 1,-1 5-521,1-1 0,-4 3-194,5 1 1,-2 1 1002,1 3 0,-3-2 0,-5 9 0,0-4 0</inkml:trace>
  <inkml:trace contextRef="#ctx0" brushRef="#br0" timeOffset="1150">820 125 7743,'8'1'-107,"1"2"1,0 1-1,2-1 121,2-2 1,3-1-1,1 0 1,-2 0 55,-1 0 1,-3-1 0,-1-2-1,-2-1-19,2 1 0,1-4 0,0-1 81,-3-3 1,2 3 0,-6-1 17,-2 0 1,4 2-1,-2-1 14,-1-2 1,-3-1-87,-4-2 1,1 5-1,-5 1 1,-2 2 48,-1 2 0,-1 2 0,-1 1 0,1 0 75,-1 0 0,5 5 1,0 2-1,-2 1-21,-1 1 1,-1-3 0,-1 4 0,1-2 11,-1 2 0,5 1 25,0 2-79,5-1 0,-7 0 0,6 1 0,1-1 0,2 2 148,1 3 0,1-4 1,4 5-1,3-1-243,3-1 0,1 1 1,1-5-1,-1 1 71,1-1 0,3 1 1,1-1-1,-2-1-609,-1-3 1,-2-2 0,1-5 0,-1 2-255,0 1 1,1 0 0,-1-4 313,1 0 0,-1 0 1,1 0 433,-1 0 0,0-5 0,1-2 0</inkml:trace>
  <inkml:trace contextRef="#ctx0" brushRef="#br0" timeOffset="1341">1230 361 7932,'6'7'1521,"2"-3"-2208,-3-3 687,6-1 0,-9 6 0,3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3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9 8390,'-5'6'-282,"0"0"1,0 1-1,1 2 399,0 3 1,-2-1 0,3 4 0,1 0 242,1-1 0,-2 1 0,0-3-422,1-1 0,4-1 0,2-1 0,1 0 24,2 0 0,1-4 1,1-2-1,-1-2 125,1-1 0,1-1 1,1-2-1,1-3-45,-1-2 0,-1-4 0,-1-1 0,0 0 81,0 0 0,0-2 1,0 1-1,-1 0-85,-2 2 0,1-1 0,-3 1-363,1 1 0,-3 1-163,1 1-1726,-2 4 2214,-1 1 0,-4 8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2.7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91 7834,'13'-2'-372,"0"-5"0,-7 3 0,7-6 0,-1-1 796,-1 0 0,6 7 1,-5-4-1,5 1-107,2 1 1,0 0 0,0 6 0,-2-2-74,-4-5 1,4 5 0,-7-2-288,1 8 1,-3 0 0,-8 9 0,0 2 68,0 2 0,-2 8 0,-4 2 1,-7 1 60,-4-1 1,-8 1 0,0-5 0,1 2 6,3-2 1,2 0-1,0-1 1,3-1 97,3-5 1,-2-1 0,7 4 24,-3 0 0,7 0-59,-2 0 1,6-6 17,6-1 0,4-7 0,9 1 0,0-4-54,0-2 1,0 0 0,0-2 0,0-2-83,0-3 0,0-1 1,0 4-1,0-3-32,0 3 1,-6 2 0,-1 2-146,3 0 1,-4 0-2229,1 0 943,-7 0 0,3-2 1422,-8-4 0,-8 4 0,-3-7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3.7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 8390,'6'0'-964,"0"0"1061,1 0 1,1 0-1,2 0 1,1 0-69,1 0 0,0 0 0,-3-1 0,1-1-33,2-1 1,-2-4 0,2 1-2,-2-2 0,-1 0 0,-1 1 0,-2 1 20,0-1 1,-4-1 0,2-1 52,0 0 1,-4 0-10,0 0 0,-4 4 0,-5 2 0,1 2-45,-1 1 0,-3 1 1,-1 1-1,-1 2-28,-2 1 1,2 1-1,0 3 1,1 0 75,2 0 1,1-1 0,2-1 0,1-1 4,1 1 1,4 4 0,-1 1 0,2-1-24,1-1 1,1 2 0,2 0-1,3-2-134,2 0 0,2-1 0,1 0 0,2-1-237,1-2 0,-2 1 1,3-4-1,1-1-44,1-1 1,1-1 0,-1-1 370,1-2 0,0-6 0,0-5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4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72 8021,'-6'4'-369,"0"2"1,1-1-1,-2 1 1,1 1 549,-1 1 0,3 0 0,0 0 0,1-1-297,0-1 130,0 0 111,3-1 1,0-2 0,1-5 0,1-2-78,1-1 1,4-1 0,-2-3 0,1 0-38,0 1 1,-1-2-1,2-1 1,-1-1 36,1 1 1,0 1-1,0 1 1,-1 1-32,1 2 1,-2-2-1,1 3-8,1 0 1,0-2 0,2 4-59,0 1 0,0 1 1,0 1-301,0 0 1,0 0-581,0 0 929,0 0 0,0 0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4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0 8345,'-6'9'148,"1"1"1,1 2 61,2 3 0,-2 2 1,0 1-1,0 1-2,0 2 1,-2-1 0,2 2 0,1 0-169,-1-2 1,-2 2 0,2-1-1,0-1-345,0-1 0,-2-2 1,2-1-1,0-3-271,0 0 1,0-2 0,2-4 16,-1-1 1,0-5 433,3-1 1,0-4 0,0-5 0,1-1 130,2-2 0,-1 2 0,3-4 0,0 1 20,0 2 1,-2-2-1,2 1 1,0 2 196,0 3 1,0-1 0,2 3 189,-2 0 1,-2 1 5,3 4 1,0 0-319,3 0 0,-3 3 1,0 1-1,1 1-90,1 2 0,-2-2 0,0 0 0,0 0-60,-1 0 0,0-2 1,-3 3-27,1 1 1,3-2 0,-3 1-127,-1 1 1,-1-2 0,-1 1-141,0 1 0,0-2-83,0 1-134,0-4 558,0 5 0,4-2 0,1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4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6320,'0'9'0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5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9 8387,'-1'9'-33,"-2"0"1,2 0-1,-2 0 1,2 0 23,1 0 0,-1 0 0,-1 0-50,-1 0 1,0 0-65,3 0 155,0-4 1,1-2 54,2-6 0,-1 1 0,3-4 0,0-1-134,0-1 1,1-1 0,3-1 0,0-1-82,0-1 0,0 0 0,0 4 0,0 1-6,0 1 1,-3 1 0,0-1 125,1 3 0,1 2 25,1 1 1,0 1 0,-1 2 103,-2 3 1,-2 2-1,-3 1 1,1 0 84,1 0 0,0 0 0,-3 1 0,0 1-189,0 1 1,0 0-1,0-3 1,0 0-101,0 0 0,0-1-503,0 1 1,0 0 585,0 0 0,4-4 0,0-1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5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0 8387,'-4'6'0,"-3"-1"-32,-4-1 0,2 3 65,0-1 0,0-1 0,3 1 0,-1 1-66,1 1 1,2 1-1,4 0-57,0 0 1,1 0 0,2-1 129,3-2 0,3 1 0,2-4 0,1-1-93,-1-1 0,2-2 0,-1-1 0,-2-2 72,0-1 0,2 0 1,0-2-1,-1 1 31,-1-1 1,-4-1 0,0-1 0,0 0 20,-1 0 0,3 0 0,-3 0 41,0 0 0,2 3 61,-4 0 0,0 5-134,-3 1 0,0 4 0,0 5 112,0 0 0,-3 0 0,-1 1 0,0 1 1,-1 2 95,0 1 0,2 2 0,-3 4 0,0 0 14,1 0 0,-3 2 1,2-1-1,-2-1-135,-1-1 1,0-1 0,0 0 0,-1-1-216,-2-3 1,3 0 0,-3-3-1,2 0-391,1-3 0,0 1 1,0-4-1,-1 0-140,-2-2 0,4-2 1,-3-2-1340,0-2 1959,4-2 0,-1-4 0,3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6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8459,'0'9'0,"-1"1"0,-2 2 275,-3 3 0,1 2 1,-1 1-1,-1 1 108,-1 2 1,2-2-1,0 1 1,0-1-276,-2-1 0,0 3 0,1 0 0,1-1-450,-1-1 0,-1-2 0,-1-1-141,0-1 1,3-5 0,1 2-1083,1-2 1387,1-5 0,3-5 1,0-6-1,0-2 48,0-1 0,3 0 289,0 1-123,4-1 1,-2-3 0,4 0-1,0 1 1,0 1 5,0 1 0,0 1 0,0 1 0,-1 2 116,1 1 1,-3 1-1,0 3 1,1 0 93,1 0 1,-2 0-1,0 0 1,0 1-92,-1 2 1,2-1 0,-3 3 0,0 0-39,0 0 0,0 1 0,-2 3 1,1 0-75,-1 0 0,-1 0 0,-1 0 0,0 0 13,0 0 0,0 0 1,0 2-1,-1 1-148,-2-1 0,2-1 1,-3-1-200,0 0 0,3-3-971,-2 0 54,2-4 1202,1 2 0,-4-8 0,-1-1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6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 8396,'3'-6'-104,"0"0"1,0 5 638,-3 1-1194,4 4 1,-3 5 39,2-1 619,-2 1 0,-1 0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7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8396,'0'9'-1,"0"0"1,0 0 0,0 1 0,0 1 26,0 0 1,0 2 0,0-2 0,0 1 8,0-1 1,0-1 0,0-1 0,-1-1-90,-2-2-92,2 2 236,-3-7 1,4 2 0,0-6-171,0-3 0,0-2 0,1-1 1,1 0-1,2 0 12,1 0 1,1 0 0,2-1-101,-2-2 1,2 3 0,-2-3 0,2 2 50,1 1 0,-3 3 1,0 1 221,1 1 0,1 1-75,1 3 0,-4 1 105,-2 2 1,-1 2 0,0 4 42,1 0 1,0 0 0,-3 0-136,0-1 0,0 1-65,0 0 151,0-4-139,0-1 0,3-5 1,1-1-23,1-1 0,-2-4 1,3 1-120,1-2 1,0 0 0,1-1 0,-1 1-70,-1 2 0,-1-2 0,2 3 135,-1 0 1,0-2 355,3 4 0,0 0-60,0 3 0,-4 4 0,-1 2 0,-1 2 41,0 1 1,0 1 0,-3 1 0,0 0-98,0 0 1,3 2 0,0-1 0,-1-1-147,-1-1 0,0-2 0,1-1 1,1-1-452,-1 1 1,0-2-505,1 1 1,-1-4 945,4 1 0,0-2 0,3-1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7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99 8396,'4'5'-167,"1"1"1,4-3 0,0-1 0,0-1 249,0-1 0,0 0-49,0 0 1,3 0-1,0 0 1,-1 0 6,-1 0 1,2-3 0,-1-1-1,0-1 39,-1-1 0,-1 1 0,0-1 0,0-1-96,0-1 1,-3 0 0,-1 1-1,-1 1 36,-2-1 1,-1-1 0,-1-1-1,-1 1 55,-2 2 0,-2-1 0,-4 4 0,-1 1 49,-2 1 1,2 1 0,-3 0 0,1 1 29,1 2 0,-4 2 0,3 4 0,0-1-8,-1-2 0,6 5 0,-2-2 0,2 1 160,2 0 0,-2 2 0,4 1 0,1-1 42,1 1 0,1 3 1,0-2-1,1 1-84,2 0 0,-1-4 0,5 2 0,2-1-368,2 0 0,5-3 1,0-3-1,4 0-565,3-1 1,3-1-1,1-4 1,0 0 668,0 0 0,0-4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46.7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76 8237,'13'0'461,"-2"-2"-283,-3-4 1,7 4 0,-3-4 49,5 3 0,2 3-185,0 0 1,-6 0 0,-1 0-1,3 0-43,2 0 0,-4 0 0,-3 3-131,-1 3 1,-1-2 0,-4 9 95,3 1 0,-1 3 0,-6 2 0,-2 0 39,-5 0 0,3 0 0,-8 0 0,-3 0-20,-2 0 0,4 0 0,1 0 0,-1 0-1,3 0 0,-7 0 0,6 0 0,1 0 2,3 0 1,-1-7 0,2 1-14,1 2 1,3-5 76,2 3 0,0-7 64,0 7 1,2-2-1,5 1 74,5-5 1,-1-5-52,1-2 0,1 6 1,6 0-65,0-1 1,-6-3 0,-1-2 8,3 0 0,-4 0-212,1 0 1,-5 0-356,5 0 0,-8-2-587,3-5 1,-3 3-264,2-9 1336,-4 1 0,15-7 0,-6 0 0</inkml:trace>
  <inkml:trace contextRef="#ctx0" brushRef="#br0" timeOffset="216">437 247 8544,'0'11'-479,"8"-3"1,3-16 0,7-3-1</inkml:trace>
  <inkml:trace contextRef="#ctx0" brushRef="#br0" timeOffset="600">721 1 8008,'-8'10'6,"3"-1"0,-5-7 1,-1 2 81,1 2 1,3 3 0,-5-5 126,-3 2 0,0 9 36,3-2 0,-3 3-230,9 3 1,1-6 99,12 0 1,-3-1 0,9 5 0,-1-2 52,-1-2 0,6-1 0,-5 7-49,5 0 0,-4-6 0,-1-1 0,1 3-62,-2 2 1,5 2 0,-5 0-91,0 0 0,-3 0 0,-8 0-27,0 0 1,0 0-56,0 0 0,-2-2 1,-2-3 7,-3-1 1,-7-9-1,1 3-492,-4-5 0,-2-4 1,0-5-342,0-5 0,7-3 934,-1 2 0,0-12 0,-6 4 0</inkml:trace>
  <inkml:trace contextRef="#ctx0" brushRef="#br0" timeOffset="809">607 95 7678,'17'-2'0,"-2"-2"79,-2-2 1,-7-1-1,6 7 337,3 0 1,2 0 0,2 0-315,0 0 0,0 0 0,0 0-470,0 0 1,-6 0 0,-1 0-117,3 0 1,-5 0 483,3 0 0,0-8 0,6-3 0</inkml:trace>
  <inkml:trace contextRef="#ctx0" brushRef="#br0" timeOffset="1392">418 323 7302,'-13'2'360,"0"4"1,9-1-327,-2 7 0,4-5 140,2 5-128,0-8 0,8 5 17,5-9 0,-3 0 0,1-2-35,-3-5 1,-1 3 10,-7-8 0,0 5 67,0-5-73,0 7 1,-3-3 0,-3 8-64,-7 0-301,5 0-292,-9 0 0,15 2 623,-4 4 0,4-3 0,2 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8.2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0 9865,'0'9'476,"0"1"0,0 1-277,0 1 0,0 1 1,0-2-1,0 2 191,0 1-398,0-3 0,0 5 0,0-5 0,0 1-431,0 1 0,0-3 0,0 2 209,0-2 1,-3-1-1,0 0-2216,1 0 2446,1-4 0,1 3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8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1 8018,'-13'0'0,"-1"1"0,-1 1 0,0 2-10,-1 1 1,2 1 0,-1 4 0,0 1 395,-2 1 1,-4 4 0,1-1 0,2 2-120,2 4 1,1-1 0,-2 3 0,2 0-75,3 0 1,2-2-1,2 3 1,3 0-14,2 2 0,2 1 0,1-1 1,1-1 21,2-1 1,4-1-1,6 1 1,1-1-143,2-1 1,2-1 0,2-3 0,2-1-28,1-2 0,-2 0 1,2-5-1,3-3-160,3-3 1,0-2-16,4-4 105,0-3 1,-1-5-1,0-3 1,-1-4-1,-2-4 29,-1-2 0,-5-1 0,-3-2 1,-2 0 9,-3 0 0,-3 2 0,-6-5 1,-3 2-48,-2-1 0,-5-4 1,-3 2-1,-4-2-233,-4-2 0,-2 2 1,0 1-1,-2 2-15,-2 4 1,1 8-1,-3 2 1,1 4 7,2 2 0,-2 4 0,2 2 0,0 2-80,1 1 1,2 3-1,1 1-649,1 1 1014,4 1 0,-6 3 0,3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9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89 8505,'-8'1'0,"2"2"358,3 3 1,-1 7-1,0 3 1,0 5 45,0 2 1,-2 1 0,3 2 0,0-1-267,-1-1 1,3-4 0,-2 0 0,2-2-343,1-3 1,0 1 0,0-4 0,0-1-1423,0-1 749,0-1 0,0-5 493,0-4 0,0-7 0,0-6 0,-1-1 384,-2-2 0,2-1 0,-2-1 0,2 0-64,1 1 1,0-4 0,0-1 0,1 0 3,2 0 1,-1 0-1,4 2 1,1 0 177,1 4 1,4-1 0,0 5 0,-1 1 124,-1 1 1,0 1 0,1 1 0,2 1 59,0 1 0,-1 1 0,3-2-354,1 1 124,1 4 0,0-3 0,-1 3 1,-2-1-70,-1 1 0,-1 0 1,-3 0-1,0-1-372,0 1 0,-3 2 1,-2 3 367,0 3 0,-1 2 0,-3 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09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9297,'10'-1'697,"1"-1"0,2-1-506,1 1 0,1 1 0,2 1 1,1 0-389,0 0 1,1 0-1,1 0 1,0 0-17,-3 0 0,0 1 0,-4 1 0,0 1-761,0-1 1,-2 0 973,-2 1 0,0-2 0,0 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15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10 7698,'-6'-5'732,"0"2"0,3 2 0,-3 1-488,-1 0-116,-1 0 1,-1 1 0,1 2 0,1 2 27,1 0 1,1 3 0,-4-1 0,0 3 39,0 2 0,0 3 0,1-2 0,1 0-15,1 3 1,4-2 0,-1 0 0,2-1-131,1-2 0,0 2 0,1-2 1,2-2 42,3-2 1,3-5 0,2 1-1,2-2-275,1-1 1,0 0 0,3-1 0,-1-2 92,-1-3 0,-4-2 0,2-1 0,-2 0 37,-2 0 0,2-3 1,-6 0-1,0 1 36,-2 1 1,-2 0-1,-1-1 1,0-1-39,0 2 1,-3 0-1,-1 1 1,-1 1 37,-2 2 0,-2-2 1,-2 3-1,-1-1-344,1 0 1,1 4-1,1-1 1,0 2-513,0 1 0,3 1 422,0 2 0,4 2 0,-1 4 449,2 0 0,5 0 0,1 0 0</inkml:trace>
  <inkml:trace contextRef="#ctx0" brushRef="#br0" timeOffset="357">234 55 8054,'5'4'348,"-1"1"1,-2 4-1,1-1 23,-1 1 0,-1 0 0,-1 0 0,-1 1 0,-1 1 87,-1 1 0,0 0-366,3-3 1,-1-3 56,-1 0-18,1-4 0,-2-2 1,5-6-99,1-2 1,0-2 0,0-1 0,2-1-41,0 1 0,2 1 0,-3 1 1,1 0 71,2 0 1,-2 1 0,1-1 0,1 0-38,1 0 1,1 0 0,0 1-1,0 1-56,0 1 0,0 3 0,0-2 1,0 1-7,0 2 1,3 1-1,0 1 1,-1 0-389,-2 0 1,0 0 0,0 0-1,0 0 115,0 0 0,3 0 0,0 1 0,0 1-112,1 1 0,-3 3 0,2-2 0,-2 0-936,-1 0 1355,-4 3 0,3-2 0,-3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2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98 10021,'0'8'81,"0"1"1,0 1-1,0 2 1,1 3 143,2 2 1,-2 1-1,2 0 1,-2 0-46,-1 0 0,3 0 1,0-1-1,-1 1-211,-1 0 1,-1-3 0,0-1 0,1-1-321,2-2 0,-2-1 0,2-1-1237,-2 0 1077,-1-4 1,-1-2 0,-1-6 137,-1-3 1,-1-2 0,2-1 0,-2-1 372,-1-2 0,2-1 0,-3-3 0,0 1-17,1-1 0,-2 0 0,4 1 0,0 1-41,-1 1 0,3-2 0,-2 2 361,2-1 0,1 3 1,1-1-1,2 3 147,3 3 1,2-1-1,1 3 1,0 0-229,0 0 0,3-3 0,0 2 0,0-1-202,0 0 0,1 3 0,2-2 0,-2 2-134,0 1 1,-3 0 0,2 0-102,-2-1-112,-1 0 1,-3 3-363,0 0 0,-3 0 689,3 0 0,-4 4 0,2 1 0</inkml:trace>
  <inkml:trace contextRef="#ctx0" brushRef="#br0" timeOffset="247">55 214 8225,'3'6'0,"1"0"475,1 1 0,1-2-363,3 1 1,-1-4-1,1 1 1,0-1-101,0 1 0,0-2 0,1 2 0,1-2-92,1-1 0,0 0 1,-3-1-1,0-1-805,0-1 1,0 0 884,0 3 0,0-4 0,0-1 0</inkml:trace>
  <inkml:trace contextRef="#ctx0" brushRef="#br0" timeOffset="461">278 241 7476,'0'9'-51,"0"0"0,0 0 0,0-1 0,0 1 293,0 0 1,0 0-288,0 0 1,1-1-650,2-2 694,-2-2 0,3-4 0,-4 0 0</inkml:trace>
  <inkml:trace contextRef="#ctx0" brushRef="#br0" timeOffset="678">278 133 7109,'1'-5'-213,"2"2"1,-1 2-698,4 1 910,0 0 0,3 4 0,0 1 0</inkml:trace>
  <inkml:trace contextRef="#ctx0" brushRef="#br0" timeOffset="1002">368 268 7916,'0'8'-126,"0"1"1,0-3-1,0 0 340,0 1 0,0 1 162,0 1 49,0-4 1,1-1-210,2-4 1,-2-4-213,2-2 0,-1-2 0,0-1 1,1 0 57,-1 0 0,2 0 1,0 1-1,0-1-77,0 0 1,2 0 0,-2 0-67,1 0 0,0 3 0,2 1 104,-2 1 1,1 1 34,3 3 0,0 1 1,-1 2-1,-1 2 9,-1 0 0,-3 3 0,3-2 0,0 2 80,-1 1 0,0 0 0,-2 0-78,3-1 1,-2 1 0,-1 0 0,-1-1-446,1-2 1,-2 2-241,2-2 1,-1-2-395,1-1 1,-1-2 148,4-1 861,0 0 0,3-8 0,0-2 0</inkml:trace>
  <inkml:trace contextRef="#ctx0" brushRef="#br0" timeOffset="1445">690 187 7983,'-9'0'0,"0"0"0,0 0 0,0 3 176,0 0 0,0 4 198,0-1 1,0 2 0,0 1-155,1 0 1,0 0-1,1 0-162,1 0 0,4 0 1,-1-1-93,2 1 1,2-1 0,2-2 89,3-3 0,2-2 0,1-1-13,-1 0 28,5 0 165,-3 0 0,3-4-158,0-1 1,-3-4 48,2 0-32,-2 1 31,-1-1-126,0 0 0,0-1 1,0-1-1,-1-2-73,-2-1 1,1 2 0,-4-2 140,-1 1 1,-1-3-48,-1 1 1,0 1-1,0 0 1,-1 1-3,-2-1 1,1 2 272,-4-3 1,4 4 0,-2-1 134,0 2 0,2 2-373,-4 2 0,4 3 1,-1 6-1,2 4 0,1 3 69,0 2 1,0 4 0,0-1 0,1 3-53,2 3 0,-1-2 0,3 4 0,0 0-183,0 0 0,-2-3 0,2 1 1,0-2-1617,0-1 1258,-3-1 1,6-2-1671,-2 0 1137,1-4 613,2 2-7,0-8 116,-4 3 281,3-7 0,-3-1 0,4-5 0</inkml:trace>
  <inkml:trace contextRef="#ctx0" brushRef="#br0" timeOffset="1692">941 178 7983,'-5'9'-1658,"-3"0"1918,7-4 0,-6 4 1445,4 0-1413,-4 0 1,6 4-1,-3-3 1,1 1 0,0 1 218,1-2 0,1 0-1242,1-1 670,0-4-1157,0-1-1543,0-4 2761,-4-4 0,3-5 0,-3-5 0</inkml:trace>
  <inkml:trace contextRef="#ctx0" brushRef="#br0" timeOffset="1921">887 115 7983,'0'-13'1,"0"-4"1,0 7 279,0-3-3,0 4-53,0 4 0,0 1 0,0 0-155,0 3 124,0-3 1,3 5-649,0 2 1,0 2 0,-2 3 0,1-1-1027,1-1 1480,4 0 0,-2 3 0,4 0 0</inkml:trace>
  <inkml:trace contextRef="#ctx0" brushRef="#br0" timeOffset="2152">1039 214 7941,'-3'14'44,"0"-2"0,0-2 0,3-1 75,0 0 1,-3-1-1,0 1 255,1 0-296,-3-4 1,4 0 77,-2-2 1,2-3-68,1 0 0,0-4 0,0-5 0,1 1-17,2 2 1,-1-1 0,3 1 179,-1-2-378,3-5 73,-2 3 0,1-2 190,0 6-241,0-2 62,3 3 0,0-4 124,0 0-185,0 4 54,0-3 1,0 7 144,0-2 1,-1 2-70,1 1 0,-3 0 9,0 0-16,-4 4 1,5-1 0,-4 5 0,-1 2 81,-1 0 1,-1 0 0,0 0 0,0 1-293,0 1 0,0 0 0,0-3-423,0-1 622,0-3-81,0 3-17,0-7-592,0 3 1,0 0 0,0 1 0</inkml:trace>
  <inkml:trace contextRef="#ctx0" brushRef="#br0" timeOffset="2569">1307 151 7983,'-4'5'-471,"0"3"1067,-5-2 1,0-1-374,0 1 0,0 0 1,0 3-1,1 0 1,1 0 432,1 0-714,4 0 1,-2-3 211,4 0-485,0 0 230,0-1 32,0 3 199,4-7 170,1 3-183,0-4 0,3 0 227,-3 0-223,8 0-8,-3 0-13,3 0 1,-4-4 0,2-1-1,1-1 1,-1 0 0,-1-1 167,-1-1 1,0-1 0,-1 0 118,-2 0-149,2 0-79,-7 0-287,7 0-1,-7 0 248,3 0-281,-4 4 154,0-3-69,0 3 179,0 0-129,0-3 1,0 6 178,0-4-76,0 4 68,0-2 0,0 11 0,0 3 1,-1 3-1,-1 3 0,-1 1 1,1 1 335,1 0 0,-2 1 0,0 1-395,1 1-161,-3 3 200,4-5 1,-7 6-893,2-4 365,-2 0 247,3-3-645,-3 0 542,-1 0 0,-1-4-411,-2 1 0,3-4-532,0 1 0,-4-2-977,-2-1 1164,-2-4 1015,3 3 0,-7-7 0,2 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25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9 7865,'-4'-5'501,"3"1"-361,-3 4 0,4 1 1,0 2 32,0 3 0,0 2 1,0 2-1,0 2-141,0 3 0,0-1 0,1 1 1,1 0-43,1-1 1,1 2 0,-2-4 0,1-2-167,-2 0 1,1 1 0,0-1-1,1-2-206,-1 0-436,-1-4 1,0 0 817,2-4 0,-2 0 0,3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31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 7209,'5'-4'-179,"3"2"1,-2-3-1,2 1 493,1-1 1,0 2-1,1-2 1,1 0 384,1 0 1,0 3-534,-3-1 0,1 2 1,1 1 9,1 0 1,0 0-101,-3 0 0,-4 1 1,-2 2-141,-2 3 0,-1 2 1,-1 1-60,-2-1 0,-2 4 0,-4 0 0,1-1 82,2-1 1,-2-1 0,3 0 0,-1-1 9,0-2 0,4 2 34,-1-2 1,2 2 12,1 1 1,0-3 0,1-1 197,2-1 1,2 3-1,4-2-118,0 0 1,0 3 0,0-3-1,1 1-12,2 0 0,-5 0 0,1 1 1,-1 0-28,-2-1 0,-1 0 0,-4 3-101,0 0 1,0 0 0,0 0 35,0 0 0,0-3 0,-1-1 1,-1 0 18,-1 0 0,-4-2 0,1 2-63,-1-1 1,-2 2 0,0-3 0,0-1-233,0-1 1,3-1-1,0 0 1,-1 0 26,-1 0 0,2-3 0,1-1 0,0 0-305,0 0 0,3 0 1,-1 1 35,2-3 1,1 1 525,0-1 0,0 0 0,0-3 0</inkml:trace>
  <inkml:trace contextRef="#ctx0" brushRef="#br0" timeOffset="408">349 162 7962,'-8'1'327,"-1"2"1,0 3-180,0 2 0,0 1 1,0 1-1,0 0 68,0 2 0,3 0 1,1-3-165,1 0 0,1 0 2,3 0 0,1-4 0,2-2 1,3-2 49,2-1 0,2 0 0,1 0 312,1 0-325,0 0 0,-2-3 1,1-1-20,0-1 0,1 2 0,-3-3 0,0 0-205,0 1 1,-4-3 0,-1 3 17,0 0 1,-3-3-120,2 2 1,-2 1 38,-1 0 1,-1 0-1,-2-2 26,-3 1 0,1 4 0,-1-2-183,-1 0 0,-1 2-125,-1-4-574,0 4 260,4-2 791,1 4 0,8-4 0,1-1 0</inkml:trace>
  <inkml:trace contextRef="#ctx0" brushRef="#br0" timeOffset="823">475 135 7905,'-1'5'0,"-1"-1"47,-1 0 0,0 1 0,3 4 0,0 0 0,0 0 244,0 0 1,0 0 0,0 0-300,0-1 1,0-2-1,0 0 82,0 1 1,4-3 0,2-1 20,2-2 1,1-1-1,1 0 1,1-1-26,0-2 0,1-1 0,-2-3 0,1 1 29,1-1 1,-1 0 0,-4-1 0,-1 1 43,1 1 1,-2 1-1,0-2-176,-1 1 0,0 1 1,-2-2 126,1 1 38,0 4-54,-3-2 0,0 5 0,0 2 63,0 3 1,-3 2 0,0 1 292,1 0 0,1 0-870,1 0 0,4 0-184,2-1 1,-1-3 0,1-2 101,1-2 0,1-1 0,0-1 1,-1-1-232,-1-1 1,0-4 748,3 2 0,-1-7 0,1-2 0</inkml:trace>
  <inkml:trace contextRef="#ctx0" brushRef="#br0" timeOffset="1158">770 117 7905,'-3'6'0,"-1"0"168,-1 1 1,2 1-1,-2 1 36,1 0 0,0 0 0,1 0 1,-2 0-117,0 0 1,0-3 367,2-1-67,2-3-377,-3 2 0,4-8 0,1 0 0,1-2-134,1 0 0,3 0 0,-2-2 39,1 2 0,1-2 0,2 2 0,-1-2 1,-1-1-17,1 0 0,1 3 1,0 0-1,-1 0-10,-1 1 1,0 1-1,2 3 1,-1-1 98,-1-1 0,0 1 37,3 5 0,-3-1 1,-1 4-1,-1 1-41,-2 1 1,2 1 0,-1 0 95,-2 0-137,0-4 1,-1 3-1,0-2-576,0 2 1,0-2 630,0 0 0,0-4 0,0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38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224 162 7747,'0'-4'530,"0"4"-297,0 5 0,0 4 0,0 2 1,0 1-89,0-1-59,0 3 0,0-4 0,0 2 0,0-3-28,0 0 1,0 0 0,0 0-599,0 0 1,0 0-190,0 0 0,0-3 729,0 0 0,-4 0 0,-1 3 0</inkml:trace>
  <inkml:trace contextRef="#ctx0" brushRef="#br0" timeOffset="434">224 1 8096,'-17'0'-296,"1"0"0,2 0 479,1 0 1,-3 3 0,2 1 0,-2 2 78,1 4 0,-2 3 0,3 5 0,0-1-92,2 1 0,-1 3 0,2 1 1,2 0-82,2 0 1,5 3 0,-1-2 23,2-1-120,1 0 1,4-4-1,2 0 1,3 0 31,3 0 0,2-3 1,4-1-1,1-1 35,2-2 0,1-2 0,3-2 0,1-2 30,2-1 0,0-2 0,-3-3-4,-1-1 1,-1-3 0,0-4 0,-2 0-1,-2-1 45,-1-2 0,-1 1 0,-2-3 0,-2 0-40,0 0 0,-6-1 0,2-3 0,-2 0-18,-2 0 1,-1 0 0,-5-2-157,-2-1 1,-2-4 0,-4 2-1,-1 1 1,-2 3-185,-3 3 0,1 4 1,0 0-1,0 1 41,0 3 0,0 4 0,-2-1 0,2 1-137,2 2 0,-3-2 0,2 1 0,-1 1 363,-2 1 0,-1 1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34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72 232 8044,'-6'0'230,"0"0"0,0 0 1,-2 1 83,2 2 0,-2 2-253,2 4 0,-1 0 0,0 0-37,1 0 1,4 0 0,-1 0-46,2 0 1,1-3 77,0 0 1,4-1 0,2 1 16,2-3 0,1-2 0,0-1-57,0 0 1,0-3 0,0-1 0,-1-1 37,-2-2 1,2-1 0,-3-1-1,1 0 46,-1 0 1,-3-3 0,1 0 0,-1 0-75,1-1 0,-2 2 0,2-4 0,-2-1 6,-1-1 0,0 3 0,0-1 0,0-1 1,0-1 0,-3-1 0,0 0 0,0 1 45,-1 2 1,3 2 0,-1 4 351,1 0-335,1 4 1,-1 2-29,-2 6 0,2 2 0,-2 5 0,2 2 26,1 3 1,0 2 0,0 1 0,0 0 56,0 0 1,0 1-1,1 1 1,1 0-77,1 0 1,0-2 0,-2-2-1,0-2-172,2-1 0,0 2 1,-2-4-1,1-2-752,1-2 0,0-4-785,-3 3 0,4-4-155,2 1 1789,-2-2 0,4-1 0,-3 0 0</inkml:trace>
  <inkml:trace contextRef="#ctx0" brushRef="#br0" timeOffset="1094">456 169 8021,'-5'-3'687,"-2"2"-464,1-2 1,-2 5-1,-1 0 1,0 1-75,0 1 1,3-2-1,0 4 1,-1 0-107,-1-1 1,2 3-1,1-2 1,0 1-25,0-1 0,3 2 0,-1-2-135,2 2 1,2 0 75,2-2 0,2-2 1,5-4 29,2 0 0,-2 0 0,2-1 0,-1-1-23,1-1 1,-2-4-1,2 1 1,-3-2 26,0-1 0,-1 3 0,-1 0 0,-2-1 94,-1-1 1,2 2 0,-2 0 70,1-1 1,-3 2 130,1-1-271,-2 5 0,-1 3 347,0 7-277,0 2 1,0-2 0,0 1 0,0 1-84,0 1 0,0 0 0,0-3-362,0 0 0,1-1-368,2-2 0,-1-2-374,4-4 857,0 0 1,0 0 0,0-1 0,1-2-1,1-2 241,1 0 0,-3-3 0,0 2 0,1-2 0,1-1 0,1 0 0,0 0 0</inkml:trace>
  <inkml:trace contextRef="#ctx0" brushRef="#br0" timeOffset="1394">609 205 7714,'8'-6'-1679,"-3"0"2175,-1 4 21,-4-2 0,0 5-47,0 2 1,-3 2 0,0 4-289,-2 0 1,0 0 0,-2-1-274,1-2 1,4-1 129,-1-2 1,2-3-54,1 0 0,1-4-164,2-5 0,2 0 1,4 0 100,0 0 1,-4 0 0,1 0 0,1 0-64,1 0 1,1 5 0,0 0 137,0 0 0,0 3 0,0-2 131,0 2 1,-1 2-1,-1 2 1,-2 3 33,-1 1 0,-1 2 1,-3 0-1,0 0-127,0 0 1,0 0-420,0 0 0,0 0-1314,0 0 1697,0-4 0,0-5 0,0-5 0</inkml:trace>
  <inkml:trace contextRef="#ctx0" brushRef="#br0" timeOffset="1708">868 98 7928,'-9'0'298,"0"3"1,1 1 0,1 0-80,1 0 1,1 3 0,-2-2-1,2 1-258,1 0 0,0-4 0,2 2 140,-1 0 1,0-2 0,4 3-183,2-1 0,2 3 1,4-3 88,0 1 1,-3 3 0,0-3 0,1 1 71,1 0 1,-2-1 0,-1 2 0,0-1 41,0 1 1,-3-2 0,1 1-98,-2 1 0,-1-2 0,-1 0 0,-1 0-159,-1 0 0,-4-2 0,1 2-211,-2-1 1,-1 0-1,0-2-194,0 1 0,0 0 1,0-3 538,0 0 0,1-4 0,-1-1 0</inkml:trace>
  <inkml:trace contextRef="#ctx0" brushRef="#br0" timeOffset="2208">958 116 8172,'0'9'550,"0"-3"0,0 0-275,0 1 1,0 1-6,0 1-186,0-1 0,1-3-36,2-2 0,-1-2 1,3-1 18,2 0 0,1-1-73,1-2 1,0-1 0,0-1-120,0 2 1,-3 1 84,0-1 1,-4 3-1,2-1 23,0 3 1,-3 5-1,2-2 4,-2 3 0,0 1-9,2 0 0,-1-4 1,4-2 75,1-2 1,-2-1-1,1-1 126,1-2 0,1-2 1,1-4-62,0 0 1,-3 1 0,0 2-1,0 0 0,-1-1 0,0 2 0,-3-1-3,0-1 0,4-1 1,-3-1-222,-1 0 1,0 4-1,0 1-553,1 0 0,0 2-172,-3-4 1,1 4-708,2-1 1537,-2 2 0,3-3 0,-4-1 0</inkml:trace>
  <inkml:trace contextRef="#ctx0" brushRef="#br0" timeOffset="2549">1289 125 7930,'9'0'-340,"0"-1"0,0-1 0,-1-2 1,1 0 930,0 0 1,0-2-1,-1 2-481,-2-1 0,2 0 0,-3-2 1,1 2 27,0 1 1,-1-3 0,1 1 8,-3-2 0,-2 2 0,-2 0-1,-2-1 0,1 3 1,-4 1-1,-1 2-22,-1 1 1,-1 1 0,0 1 0,0 2 36,0 1 1,0 1 0,0 3-57,1 0 1,0 0 0,1 0-47,1 0-38,4 0 0,-2 0 1,4 0-100,0 0 0,0 0 0,1 0-699,2 0 0,2-3 1,4-1 182,0-2 1,-1 0 0,1-3-1,0 0 594,0 0 0,4-3 0,1-2 0,4-4 0</inkml:trace>
  <inkml:trace contextRef="#ctx0" brushRef="#br0" timeOffset="2844">1494 80 7930,'0'6'2,"0"0"0,-1 1 107,-2 1 1,2 1 0,-4 0 0,1 0-7,2 0 0,-2 0 0,1 0-349,1-1 214,1-3 40,1-1 0,0-5 0,0-2-14,0-3 0,3-1 0,1-2 0,1 0 118,2 0 1,-3 0-1,2 0 1,1 1 25,1 2 1,1-2 0,-1 2 0,-1-1 29,-1 1 1,0-1-1,3 4 1,0 0-68,0-1 1,-3 3 0,0-2-1,1 1 12,1-1 0,1 2 0,0-3-1056,0 0 498,0 3 0,0-3 0,-1 3 445,-2-2 0,1-2 0,-2-4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49.9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 9045,'19'0'332,"0"0"1,0 0-146,0 0 0,0 0 0,0 0 1,0 0-191,0 0 1,-6 0-1,-1 0 1,1 2 10,-3 4 0,1-4 0,-7 7-8,2-1 1,1-4-1,-7 9 86,0 2 0,0 2 0,0 2-33,0 0 0,-7 0 0,1 0 1,2 0-16,2 0 1,-5-7 0,1 1 0,2 2 18,2 1 0,-5-3 1,1 0-77,2 1 1,2 3-1,2 2-27,0 0 1,-6-6 0,-1 0-28,3 1 1,2-3-1725,2 1-296,0-7 2093,0 3 0,0-8 0,0-8 0,0-3 0</inkml:trace>
  <inkml:trace contextRef="#ctx0" brushRef="#br0" timeOffset="569">417 247 7972,'0'11'901,"0"-3"-819,0-8 363,0 0-348,9 0 1,-5 0-10,9 0 0,-9-2 3,2-4-97,-4 4-108,-2-7 95,0 9 1,0 3 0,-2 1-24,-4 2 0,4 3 211,-5-3-72,5 4 4,2 9 0,2-8 3,5-5 1,-5-6-30,4-6 0,3 2-85,-3-9 1,0 7 36,-6-7 1,0 7 49,0-7-44,0 9-178,0-5 0,-2 9-94,-4 0 0,2 0 0,-7 3-250,3 3 1,-1-4 0,5 6-1297,-2 1 1785,-1-7 0,-1 6 0,-3-8 0</inkml:trace>
  <inkml:trace contextRef="#ctx0" brushRef="#br0" timeOffset="1010">778 58 7766,'-19'2'557,"0"4"0,2-2 1,4 9-448,7 2 1,-2-5 130,1 3 1,1 0-110,6 6 0,2-2 0,4-3 0,7-3-20,4-3 0,-4 5 0,-1-5 0,5 1-33,6-1 1,-2 5 0,5-5-1,-5 3 6,-2 4 1,-3-5 0,-1 3-57,-2 1 1,-9 3-1,5 0 1,-3-2-49,0-2 1,0-7 0,-6 7 17,0 1 0,-2-3 1,-4-1-132,-7-1 1,-3 3 0,-3-5 0,0-3 24,0-2 0,-2-2 1,-3 0-1,-1 0-339,2 0 0,-4-2 1,1-2-1,3-5-74,2-1 1,2 3-1,0-5 1,0-1 519,0 3 0,0-16 0,0 5 0</inkml:trace>
  <inkml:trace contextRef="#ctx0" brushRef="#br0" timeOffset="1252">683 77 7972,'13'0'6,"-1"0"0,1 0 1,6 0-1,0 0 579,0 0 1,0-7 0,2 1-1,2 0-97,2-3 0,7 7 1,-5-4-306,3 4 0,-5-4 0,5-1 0,-3 3 0,-4 2-133,-2 2 0,-8-6 0,0-1-1655,1 3-1559,3 2 3164,-6 2 0,6 8 0,-7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46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421 0 8039,'-5'6'71,"2"0"0,-1 0 0,1 3 0,0 0 108,-1 0 1,3 0 0,-3-1 0,1-1-98,0-1 0,0 0 330,3 3-324,0-5 1,0-1-149,0-6 0,1-1 0,2-5 0,2 0 12,0 0 0,3 3 0,-2 0 0,2-1 55,1-1 0,-3-1 0,0 1 1,0 1-15,2 1 1,1 4 2,0-1 1,-1 3-1,-1 3 40,-1 3 1,-4-1-1,1 2 1,-2 2 14,-1 2 0,3 1 1,0-3-1,-1 0 18,-1 0 1,-1-3-1,0-1-657,0 2 1,0 1-208,0 1 1,1-4 794,2-2 0,-2 2 0,3 0 0</inkml:trace>
  <inkml:trace contextRef="#ctx0" brushRef="#br0" timeOffset="296">662 18 8039,'-9'6'0,"0"-1"37,0-1 1,1 3 0,1-1-1,2 2 154,-2 1 0,0 0 1,1 0-1,3 0-126,2-1 0,3 1 1,3-1-56,4-2 1,4 1-1,1-4 1,2-1 84,3-1 1,1-2-1,-2-1 1,0-2-120,0-1 1,-3-1-1,-1-3 1,-2 0 117,-5 1 0,1-1 0,-5 0 0,-1 0-77,-1 0 1,-2 0 0,-2 0 0,-3 0-114,-1 0 1,-6 3 0,-1 1-1,-1 1-235,0 2 0,1 1 1,-2 1-1,1 1-947,-1 2 1278,3-2 0,-4 11 0,3-2 0</inkml:trace>
  <inkml:trace contextRef="#ctx0" brushRef="#br0" timeOffset="963">376 385 8393,'0'-4'1062,"0"4"-735,0 5 0,0 3 0,0 1-343,0 0 0,0 0 0,0 0 128,0-1 1,0-2-362,0 0 1,1-4-1,1 2 282,1 0 0,4-3 169,-1 2 0,-1-2-54,1-1 1,0-3-172,3 0 1,0 0 0,-1 2-383,-2-2 214,1 2 1,-3-2 185,2 6 0,-2-1 0,-4 4 1,4-4 0,2 1 197,2-2 1,1-1 0,0 0-96,0 0 1,0 0 0,0 0 0,0-1 18,0-2 0,-3 1 0,0-4-53,1-1 0,1-1 1,1 0-1,0 0-27,0 2 0,0-5 0,-1 2-53,1-1 0,-3 1 0,-1 2-349,-1 1-303,-1 4 1,-4-2 338,-2 4 0,-2 1 0,-3 2-1293,2 3 1622,-1-2 0,2 4 0,-4-3 0</inkml:trace>
  <inkml:trace contextRef="#ctx0" brushRef="#br0" timeOffset="1201">734 376 8124,'0'9'282,"0"0"1,1 1-100,2 2 1,-2-2 0,2 1 0,-2-1 50,-1-1 0,0 0 1,0 0-1,0 0-330,0 0 1,0-3 0,1-1-1670,2-1 295,-2-1 1470,3-3 0,0-4 0,1-1 0</inkml:trace>
  <inkml:trace contextRef="#ctx0" brushRef="#br0" timeOffset="1429">796 313 7924,'0'-5'-407,"0"1"407,0 4 0,0 0 0</inkml:trace>
  <inkml:trace contextRef="#ctx0" brushRef="#br0" timeOffset="2059">922 206 8015,'0'6'80,"0"0"0,0 0 1,0 3-1,0 1 171,0 2 1,0 0-1,0 4 1,-1-1-110,-2 1 0,2-2 0,-2 0 0,2 0-195,1 0 0,-3-3 1,0 1-1,1-2-184,1-1 1,1 0 0,-1-1 0,-1-1-540,-1-2 1,-1-3-200,1 1 975,2-2 0,-3-5 0,4-2 0,0-1 0,0-2 0,0 0 0,0 0 0,0 0 0,0 0 0,0 0 0,0 0 0,0 3 0,1 1 0,1 0 98,1 0 1,1 3 0,-2-2 0,2 1 316,1 0 0,-2-1 0,3 2-48,1-1 0,1-1 1,1 2-186,0-1 0,0-1 0,-1 2 0,1-2-23,0-1 0,0 2 0,0-3 1,0-1-334,0-1 0,0 2 0,0 0 72,0 0 1,0-2-1,0-1 1,-1 0-1,-1 1 16,-1 2 0,-3-2 0,2 2 0,0-2-77,0-1 1,-3 0 0,1 0-1,-2 0 180,-1 0 1,3 0 121,0 0 0,0 5-88,-3 4 0,0 4 1,-1 6-1,-1 2 261,-1 3 1,-3-1 0,2 1 0,0 1-137,0 1 0,-2-2 0,2-1 0,0-2-128,0-1 1,0 1 0,2-2 0,-1-2-310,1 0 45,1-4 166,1 4 0,1-8 76,2 0 1,-1-1 0,4-5 0,0-1-180,-1-1 1,3-1-1,-2 0 1,2 0-11,1 0 0,0 3 0,0 1 0,-1 2 199,1 1 0,0 1 1,0 1-1,-1 1 8,-2 2 0,2-2 1,-2 6-1,2 2 33,1 2 0,-3 2 0,0-2 0,0 2 507,-1 1 1,0-3 0,-3 1-589,1-2 0,0-1 0,-3 0 0,1-1 1,1-1-1697,1-1 1700,0 0 0,-7 3 0,-1-1 0</inkml:trace>
  <inkml:trace contextRef="#ctx0" brushRef="#br0" timeOffset="2733">18 814 7248,'0'9'0,"0"1"492,0 2 0,0 2 0,0 4 0,0 0-370,0 0 0,-3-3 1,0 0-1,1 0-591,1-2 307,1 0 0,0-4 1,0 0-1309,0 0 344,-4 0 1126,3-4 0,-3-1 0,4-4 0</inkml:trace>
  <inkml:trace contextRef="#ctx0" brushRef="#br0" timeOffset="2963">18 823 8003,'6'-4'0,"0"-1"0,0-1 0,0 0 54,0-1 1,0 2-1,3 0 177,0 2 1,3-3-1,0 3 1,-2 1-245,0 1 1,2 1-1,0 0 1,0 0-167,1 0 1,-3 0-1,2 0 1,-3 1-88,-3 2 1,2-1-647,-2 4 408,-2-4 504,0 5 0,-4-2 0,0 4 0</inkml:trace>
  <inkml:trace contextRef="#ctx0" brushRef="#br0" timeOffset="3191">54 931 8003,'0'5'69,"1"-1"0,2-3 1,3 1 313,2 1 0,1 0 0,1-3 0,1 0-234,4 0 0,1 0 0,0 0 0,-1 0-299,1 0 1,0 0 0,-1 0 0,-3 0-1037,-2 0 1186,-1 0 0,-4 0 0,-1 0 0</inkml:trace>
  <inkml:trace contextRef="#ctx0" brushRef="#br0" timeOffset="3420">54 1056 7890,'9'0'446,"0"0"0,0 0-197,0 0 1,0 0 0,2 0-1,1 0-411,-1 0 1,2 0 0,0 0 0,0 0-398,0 0 1,-1 0 0,-3 0 558,0 0 0,0-4 0,0-1 0</inkml:trace>
  <inkml:trace contextRef="#ctx0" brushRef="#br0" timeOffset="3655">349 940 8003,'-1'9'90,"-2"0"1,2-1-1,-2 1 1,2 0 152,1 0 1,0 0 0,0 0 0,1-1-161,2-2 1,2 2 0,4-3 0,0 0-18,0-2 1,1-2-1,1-1 1,1 0 41,-1 0 0,2-4 0,-2-2 0,0-2 0,-1-1-177,-1 0 1,-1 0 0,-1 0 1,-1 0 1,-3 0-1,2 0-254,-1 1 1,-1 2 0,-3 0-264,0-1 0,0 2 1,0-1 583,0-1 0,0 3 0,0 0 0</inkml:trace>
  <inkml:trace contextRef="#ctx0" brushRef="#br0" timeOffset="3889">582 940 8003,'0'9'145,"0"0"1,0-1-1,0 1 1,0 0 51,0 0 1,3 0 0,0 0-369,-1 0 0,-1 0 0,0-1-1187,2-2 1358,-2-2 0,3-4 0,-4 0 0</inkml:trace>
  <inkml:trace contextRef="#ctx0" brushRef="#br0" timeOffset="4121">635 832 7655,'0'-9'-390,"0"4"0,-3 2-522,0 6 912,0 2 0,3 0 0,0-1 0</inkml:trace>
  <inkml:trace contextRef="#ctx0" brushRef="#br0" timeOffset="4418">805 895 7789,'-4'5'-198,"-2"-2"1,-1 1-1,-2 0 1,-1 1 479,-2 2 1,2 1-1,-2 1 1,2 0-167,1 0 1,0-1 0,1 1 0,1-1-66,1-2 1,4 2 0,-1-2-16,2 2 0,2-3 0,2-2 0,3-2 34,2-1 1,1 0 0,0-1-60,0-2 0,0-2 0,0-4 0,0 0-13,0 0 1,0-1 0,0-1 0,-1-1 22,-3-2 1,3 2 0,-3-3-1,1 0 1,-1 0 21,-1 0 0,-1 0 1,-2-4-33,2-2 1,-2 1-1,2-2 1,-2 0 92,-1 2 1,0 2-1,0 3 599,0 3-576,0 2 0,0 6 1,0 5-1,0 7 100,0 6 1,-3 4-1,-1 3 1,0 2 38,0 0 1,1 2 0,3-2 0,0 1-252,0 0 0,0-4 1,0 1-6,0-2 1,3-1 0,1-2-1,0-1 1,0-2-894,-2 0 0,2-6 0,-1 2-364,-1-1 0,0-1 1247,1-1 0,-2-2 0,3-4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45.2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 7102,'0'9'178,"0"0"1,0-1-1,1 1 1,1 1 8,1 2 0,0-2 1,-3 3-1,0-1 129,0 0-180,0 4 0,0-6 1,0 3-1,0-1-74,0 0 1,0 0 0,-1-4-1,-1-1-177,-1-2 1,-1 0 0,2 2-647,-1-1 0,-1-1 236,1 1 525,2-2 0,-7 0 0,3 1 0</inkml:trace>
  <inkml:trace contextRef="#ctx0" brushRef="#br0" timeOffset="243">0 54 8168,'9'-4'-74,"-3"0"0,0-3 0,1 2 219,1 1 0,1-1 1,0 1-1,0 0 5,0 0 1,0 1-1,0 2 1,0-1-113,0-1 0,3 0 1,0 3-313,-1 0 1,-4 0-1,-3 1-348,0 2 0,-1-1 622,-3 4 0,-4 0 0,-1 2 0</inkml:trace>
  <inkml:trace contextRef="#ctx0" brushRef="#br0" timeOffset="482">18 135 8168,'9'0'243,"0"0"1,0 0 123,0 0 0,-3 0 0,1 0 404,3 0-603,-1 0 0,4 0 0,-4 0-721,0 0 1,-3 0-1791,0 0 2343,0 0 0,3 4 0,-1 1 0</inkml:trace>
  <inkml:trace contextRef="#ctx0" brushRef="#br0" timeOffset="740">224 117 8168,'-4'5'0,"-1"-1"0,-1-1 0,0 0 0,1 4 0,-2-1 0,1 1 178,-1-1 0,3 2 0,1-2 1,2 2-3,1 1 1,0-3 0,1-1 0,2 1-104,3-1 1,5 3-1,2-3 1,1 0 41,2-2 1,-2-2-1,1-1 1,1 0-182,1 0 1,-3-1 0,-1-2-1,-3-3 65,-1-2 1,1 2 0,-6 0 0,0 0-17,0-2 1,-1-1-1,-3 0 1,0 0 7,0 0 0,-3 0 1,-1 0-1,-1 1-446,-2 2 1,2-1 0,-1 3-471,-1-1 0,0 3-7,-2-1 932,4 2 0,-3 1 0,3 0 0</inkml:trace>
  <inkml:trace contextRef="#ctx0" brushRef="#br0" timeOffset="1021">421 135 8168,'5'9'135,"-2"0"1,-2 0 0,-1 0 214,0 0 0,-3-3 0,0 0-448,1 1 39,-3-4 140,4 1 1,-3-8 0,4-1-1,0-3-117,0-1 1,3 3 0,1 0 0,0-1 127,0-1 1,3-1 0,-1 1-1,1 1 4,-1 1 1,2 1 0,-2-2 0,3 1-25,3-1 0,-2 3 1,1 0-1,-1 1-387,-1 0 1,0 0 0,0 3-1497,0 0 1029,0 0 0,-1 1 782,-2 2 0,-2 2 0,-4 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6:56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99 8213,'5'0'25,"3"0"1,-3-1 136,0-2 1,3 1-1,-3-4-129,0-1 0,3 2 1,-3-1-188,0 0 1,1 1 0,-3-1 232,-1-1 1,0 0 0,0 0-268,1 1 1,0 3 172,-3-3 1,0 3 20,0-3 1,-1 4-1,-2-1 10,2 2-163,-3 1-233,4 0 1,1 3 123,2 0 256,-2 0 0,7 1 0,-3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7:24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9 170 8270,'6'0'1206,"0"0"-898,1 0 1,-2 0 0,1 0 0,1-1-17,1-2 1,-2 2-1,0-2 1,1 1-113,1-1 1,1 1-1,0-3 1,0 0-64,-1 0 1,-2 2 0,0-3 0,1 0 11,1 1 1,-2-2 0,-1 1-1,0-2 76,0-1 0,-3 0 1,1 0-120,-2 0 0,-1 0 0,0 0 0,-1 0-124,-2 0 1,1 3 0,-4 1 35,-1 1 1,-1 0-1,-1 2 1,0-1-99,0 1 0,1 1 0,-1 2 0,0 1 36,0 1 0,0 4 1,0-2-1,0 1 201,0 0 0,0 3 0,1 3 0,1-1 50,1-1 1,4 0 0,-2 1 0,1 1-90,0-1 1,0 1 0,3 0 0,1-1-88,2-1 1,-1-1-1,4 0 1,1 0-213,1 0 1,1 0 0,0-1 0,0-1-585,0-1 1,0-3-1,0 2 1,0-1 248,0-2 0,0-1 0,-1-1 536,1 0 0,4-4 0,1-1 0</inkml:trace>
  <inkml:trace contextRef="#ctx0" brushRef="#br0" timeOffset="387">260 81 8239,'-6'4'238,"0"2"1,3 2 0,-2 1 0,0 0 56,0-1 1,2 2-1,-2 1 1,1 1 191,2-1 1,0-1 0,0-1-273,-1 0 1,0-3-293,3 0-20,0-4 0,0 1 0,1-6 1,1-3-159,1-2 0,4-1 0,-1 0 0,1-1 14,-1-2 1,5 1 0,-2-3 0,1 1 27,0 3 1,-1 0 0,-1 1-1,1 1 367,0 2 1,0-1 0,0 4 376,0 1 1,0 2-220,0 3 1,-4 2-1,-2 4 1,-2 1 125,-1 2 1,0-2-1,0 1 1,-1 0-314,-2 1 1,2-2 0,-3 1-1,1-3-592,0-2 0,-3 0 0,2 3-2224,-1 0 2691,3-4 0,-2 3 0,4-3 0</inkml:trace>
  <inkml:trace contextRef="#ctx0" brushRef="#br0" timeOffset="687">510 9 8239,'-9'6'0,"0"-1"327,0-1 1,-3 3 0,1-1 0,-1 3 213,-1 3 0,3-2 0,-1 2 0,3-2-217,2-1 0,3 0 0,-2 0 0,1-1-103,2 1 1,1 0 0,1 0 0,0 0-234,0 0 1,4 0-1,2-1 1,2-1-22,1-1 1,0-1 0,0 2-572,0-1 305,4-4 1,-3 2 0,4-4-1,-1 0-420,-2 0 1,2 0-1,-1 0 1,-1-1 718,-1-2 0,3-6 0,1-5 0</inkml:trace>
  <inkml:trace contextRef="#ctx0" brushRef="#br0" timeOffset="1079">555 125 8254,'9'0'324,"0"0"0,1 0 0,1 0 129,1 0 0,0-3 1,-2-1-1,0 0-175,2-3 0,0 2 1,-3-1-1,0 0 1,0 1 0,-1-3 0,-2 2-6,-3-2 0,-2-1 0,-1 0-96,0 0 0,-4 1 0,-2 2 0,-2 2-204,-1 0 1,-1 3 0,-1-2-1,-2 3 112,0 3 0,-1 2 1,-2 4-1,1 0 37,-1 0 1,3-3-1,1 0 1,3 1 8,3 1 1,-1 1-1,4 1 1,1 1 310,1 1 1,1-1 0,1-2-1,2 1 112,3 2 0,2-2 0,1 2 0,1-2-600,2-1 0,-2 0 0,3-1 0,-1-1-757,0-1 0,3-3 1,-4 2-1,1-1-1560,1-2 0,-2-1 2363,4-1 0,0-4 0,3-1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7:40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269 152 8100,'-4'-5'198,"3"2"1,-2 6-15,2 3 0,-2 2 0,0 1 0,1 1-58,1 2 0,1-1 0,0 4 0,0 0-101,0-1 0,0 2 0,0-3 0,0-1-110,0 1 0,1-1 1,1-3-1,1 0-134,-1 0 0,-1-3 0,0 0-1241,2 1 133,-2-3 1327,3 0 0,0-8 0,1-1 0</inkml:trace>
  <inkml:trace contextRef="#ctx0" brushRef="#br0" timeOffset="514">251 0 8100,'-10'3'0,"-1"1"-226,-1 1 0,-3-2 0,2 3 0,-1 1 336,-1 1 1,1 4 0,-1 1 0,-1 1 41,-1 2 1,0 3 0,1 3 0,2 1 15,1 2 1,1-2 0,3 1 0,1 1 58,2 1 0,2 0 0,4 1 0,0-1-82,0-2 0,4 1 0,2-5 0,3-2-77,3-3 1,2-4 0,5 1 0,1-2 45,1-1 1,8-4 0,1-2 0,3-3-99,3-3 0,-3-2 0,-1-5 0,-1-2-89,-3-3 1,-4-1-1,-3-3 1,-3-1-89,-3-1 1,-3-4 0,-5 1 0,-2-1 50,-1 1 1,-1-3-1,-4 2 1,-2 0 44,-3-1 1,-6 0-1,-3 0 1,-2 2 18,-1 4 0,0 2 0,-1 3 1,0 4-40,-2 4 1,-1 2 0,2 3 0,-1-1-129,1 1 0,0 4 0,0 2 1,0 0-158,4 0 0,-1 3 0,4-1 0,0 2-570,0 1 940,5 0 0,0 0 0,3 0 0</inkml:trace>
  <inkml:trace contextRef="#ctx0" brushRef="#br0" timeOffset="1122">689 278 7817,'-3'5'0,"1"1"-142,0 1 0,0 1 0,0 1 0,-2 0 609,-1 0 0,3 0 1,-1 0-1,1-1-206,-1-2 1,1 1-58,-4-4-135,4 0 1,-1-4 0,5-2 0,2-3-14,1-2 1,-2-2-1,3-1 1,1-1-8,1 1 1,-3-2-1,1 1 1,1 2-47,1 0 0,1 1 0,-1 0 0,-1 0-32,-1 0 1,0 4-1,2 1 1,-1 1-1,-1 0 1,0 0-1,3 3 32,0 0 1,-3 4 0,0 2 0,0 2 89,-1 1 0,2 0 1,-4 0-1,0 0 15,1 0 0,-3-1 1,3 1-77,0 0 0,-3-3 0,2 0 0,-2 1 0,0 0-215,2-1-22,-2 2 1,3-6-1292,-4 4 518,0-4 0,-1 2 398,-2-4 1,1 0 579,-4 0 0,0-4 0,-3-1 0</inkml:trace>
  <inkml:trace contextRef="#ctx0" brushRef="#br0" timeOffset="1733">1047 233 7857,'-9'6'-603,"1"0"739,-1 1 1,3 0 0,1 0 0,0-1-19,0 1 1,3-3 0,-1 2 12,2 1 1,1 1 0,0 1 0,0 0 23,0 0 1,1 0-67,2 0 1,2-1-1,4-2 1,0-3 15,0-2 0,-1-1 0,1 0 0,0 0-25,0 0 1,-3 0 0,0 0 0,0-1-52,-1-2 0,2 1 1,-3-3-1,0 0 41,0 0 1,0-1 0,-2-3 0,1 0-92,-1 0 0,2 0 0,-1 0 91,-1 0 0,-1 1 1,-1-1-4,0 0 1,0 0 0,-1 1 4,-2 2 1,1 1-300,-4 2 0,0 1-392,-3-4 1,0 4-55,0-1 1,0 2-1,0 2 74,0 2 0,3-2 599,0 2 0,0 2 0,-2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7:45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1 260 8060,'3'-6'238,"0"0"0,1 4-58,-1-1 1,-3 3-1,3 3 15,-2 3 1,-1 2-1,0 1 1,0 0-12,0 0 0,3 3 1,0 0-100,-1-1 1,0-1 5,1-1 1,-1-4-146,4-2 0,-3-2 0,3-2 29,1-2 0,-2 1 1,1-4-11,1-1 0,-2 3 18,1 1 0,-3 2-21,3 1 1,0 0 21,3 0 0,0 0 51,0 0 1,0 0-1,0 0 19,0 0 1,-3 0 0,0 0 0,1-1 62,1-2 0,0-1 0,1-4 1,0 1-48,0 0 1,0-3-1,0 4 65,0-2 0,-1-1 1,-2 0 12,-3 0 0,1 3-748,-1 0-738,0 4-844,-3-2 1597,0 4 0,0 0 0</inkml:trace>
  <inkml:trace contextRef="#ctx0" brushRef="#br0" timeOffset="297">385 188 8031,'9'0'97,"0"0"0,-4 1 1,-2 2-1,-2 3 148,-1 2 0,0 2 0,0 1 0,0 1-20,0-1 0,0 2 1,0-1-1,0-1 0,0-1-117,0-1 0,-1 0-1009,-2 0-157,2 0 0,-4-4 217,2-2 841,2-6 0,-7-2 0,3-4 0</inkml:trace>
  <inkml:trace contextRef="#ctx0" brushRef="#br0" timeOffset="580">394 99 8034,'-1'-8'231,"-2"2"1,2 1-449,-2 2 133,2 2 1,2-3 0,2 4 83,3 0 0,-2 0 0,0 0 0</inkml:trace>
  <inkml:trace contextRef="#ctx0" brushRef="#br0" timeOffset="1080">573 1 8034,'0'8'-148,"0"2"0,0 1 1,0 1 194,0-1 0,0 3 1,0 1-1,0 2 407,0 1 0,0-1 1,0-1-1,0-1-468,0 1 1,0-3-1,0 1 1,0-1-123,0-2 1,3-1-502,0-1 114,0 0 0,-3-5 393,0-4 1,0-4 0,0-5 119,0 0 0,0-1 0,0-1 0,0-1 41,0 1 1,1 1 0,1 2 36,1-1 0,1 4 0,-2 1 20,1 0 1,4 3 185,-1-2 1,2 2 0,1 1-165,0 0 1,0 0 0,0 0-1,0 0 1,0 0-24,0 0 1,-3-1 0,0-1 0,1-2 0,1 0 0,-1-1 98,-1 0 1,2 0-175,-2-1 1,-1-2-1,0 2 37,-1-2 0,2-1 1,-2 0-21,1 0 0,-3 0 1,2 0-1,-1 0 132,0 0 1,0 3-16,-3 0 1,0 5-113,0 1 0,0 4 1,0 6-1,0 1 135,0 1 1,-1 4 0,-1-2 0,-1 1-125,1 0 0,-2-3 0,1 2 0,1-1-72,1-2 1,1-1-38,0-2 97,0-3-43,0-1 1,3-8 0,1-2-171,1-1 0,-2-2 1,2 0-149,-1 0 210,3 4 1,-2-3-1,4 2-4,0-2 0,0 3 90,0 2 0,0 2 0,-1 2 0,-1 1 246,-1 1 0,-3 4 1,2 0-1,-1 3 5,-2 2 1,2 0 0,-2-3-86,0-1 1,-1 1-1,-1 0-850,0 0 1,0-3-1426,0 0 2141,0 0 0,0-1 0,0-1 0</inkml:trace>
  <inkml:trace contextRef="#ctx0" brushRef="#br0" timeOffset="1774">1182 206 7510,'0'9'122,"0"0"-1,0 0 254,0 0 0,-1-1 516,-2-2-660,2 2 1,-3-8-1,4 0-140,0-5 1,3-3-1,0-1-59,-1 0 1,0 0 0,0 0-1,1 0-32,-1 0 1,0 0-1,0 1 1,1-1-16,-1 0 0,3 0 0,0 0 36,0 0 1,3 4 30,-2 2 1,-2 2 0,2 1-18,1 0 0,1 4 0,1 1 1,-1 1-14,-2 0 1,2-3 0,-2 2 0,2 0-9,1 0 0,0-3 0,0 1 0,0-2-59,0-1 0,0 0 0,0 0 30,0 0 0,0-4 0,-1-2 11,-2-2 0,1 2 0,-5 0 0,0-1 19,-1-1 0,-1 2 0,0 0 1,0-1 31,0-1 0,0 2 0,-1 0-34,-1-1 1,0 3 0,-4 1-11,-1 2 0,-1 1 1,-1 1-1,0 1 44,0 1 0,0 4 0,1-1 0,0 2 21,-1 1 1,5 1 0,-5 1-1,2 1-14,2-1 1,-2-1-1,4-1 1,1 1-48,1 1 1,0-1 0,-1 2-180,-1-2 94,0-1 1,4 0 0,1 0 0,1 0-161,-1 0 1,3-3 0,1 0 0,2 0-128,1-1 0,0 2 0,1-4 0,1-1-161,1-1 1,1-1 0,-2 0 0,1 0 525,-1 0 0,2 0 0,1 0 0</inkml:trace>
  <inkml:trace contextRef="#ctx0" brushRef="#br0" timeOffset="2200">1593 144 7882,'-9'0'337,"1"0"0,-1 0-192,0 0 0,0 3 1,0 1-9,0 1 0,0 1-136,0 3 103,0 0 0,4-1-160,-3 1 150,3 0 23,0 0-92,1 0 1,4-3-51,0 0 1,0 0-1,0 3 79,0 0 1,4-4-125,2-2 118,-2-2-23,4-1 29,-3 0-202,4 0 179,0-4-16,0 3 13,0-7-175,0 3 1,-3-4 93,0 0 1,0 3 45,3 0 0,-2 0-183,-1-3 171,2 0 29,-7 0 1,6 1 178,-4-1 0,0 3-24,-3 0 1,0 5 0,0 1-33,0 5 0,-3 3 0,-1 1 0,0-1-68,0 1 0,1 0 0,3 0-547,0 0 1,0 0-484,0 0 1,1-4-712,2-2 1676,2-2 0,4-5 0,0-1 0</inkml:trace>
  <inkml:trace contextRef="#ctx0" brushRef="#br0" timeOffset="2605">1790 108 7972,'-9'0'566,"0"1"0,0 1-379,0 1 1,4 4 0,0-1 0,0 1 27,0-1 0,2 2 0,-2-2 90,1 2 0,1 1-270,3 0 0,1-1-136,2 1 0,1-3 1,3 0-1,-1 0 88,1-1 1,-3 2 0,2-3-44,1 1 1,-2 1 89,1 3 1,-4 0-158,1 0 0,-2-3-85,-1 0 1,-4-4 0,-2 1-68,-2-2 0,-1-1 0,1 0-71,-1 0 1,0 0-191,0 0 0,4-1-586,2-2 1122,2 2 0,2-3 0,2 3 0,3-2 0,2 2 0,1-4 0,0 3 0,-1-2 0,1-1 0,4 0 0,1-2 0,0 1 0,7 0 0,-2-3 0</inkml:trace>
  <inkml:trace contextRef="#ctx0" brushRef="#br0" timeOffset="2913">1951 162 7882,'5'-1'-117,"-1"-1"192,0-1 1,-4 0-1,0 3 167,-5 0 0,-3 1 1,-1 2-1,0 3-16,0 2 0,1 0 0,-1-1 1,0 1-70,0 2 1,3 1-1,1-2-133,1 0 1,1 0 70,3 0 0,4-4 0,2-2 1,2-2-171,1-1 1,0 0 0,0-1 0,0-1-1,3-1 0,-2-4 0,2 2 1,-2-1 26,-1 0 0,-3 1 0,0-2 0,0 1 46,-1-1 1,-1 2 0,-3 0 0,1 0-103,1 0 0,0 2 0,-4-1 0,-1-1-155,-1 0 0,-4 3 1,1-1-418,-2 2 0,-1 1 112,0 0 0,3 0 564,0 0 0,4 0 0,-2 4 0,4 1 0</inkml:trace>
  <inkml:trace contextRef="#ctx0" brushRef="#br0" timeOffset="3266">2077 153 7882,'5'9'160,"-1"0"1,-4 0 0,0-1-1,-1 1 66,-2 0 1,2 0-1,-3 0 1,1 0-1,-1 0 431,-1 0-260,3 0-799,-6-4 422,7-1 1,-3-8-1,5-2 1,1-2-66,1-1 1,4 0 0,-1 0-1,2-1 87,1-2 0,-3 2 0,-1-1 1,2 1 9,1 1 0,1 1 0,0 1 1,0 2 196,0 1 1,0-2 0,0 3 0,0 1 0,0 1 1,0 2-1,0 1 1,-1 2-51,-2 1 1,2 1 0,-3 3 0,1 0-161,0 0 1,-1 0-1,2-1 1,-2 1-203,-1 0 0,2-3 1,-4 0-586,0 1 1,2-2-2041,-1 1 2787,0-4 0,-3 2 0,0-4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1:01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494 266 8201,'0'-13'-677,"0"0"1650,0 9-901,0-4 1,0 10-27,0 4 1,0 5 0,0 8-1,0 0 11,0 0 1,0 0 0,0 0 0,0 0-159,0-1 1,0 4-1,0 1-6,0 2 1,0 0-1,0-6-235,0 0 0,0 0 0,0 0-33,0 0 0,0-6 1,0-1 374,0 3 0,0-6 0,0-1 0</inkml:trace>
  <inkml:trace contextRef="#ctx0" brushRef="#br0" timeOffset="583">607 38 8213,'-19'4'0,"3"-6"-299,3-6 1,-4 4 0,4-5 0,-3 3 309,-3-1 1,0 1 0,0 6-1,-2 2 95,-5 5 1,3-3 0,-6 8 0,-1 1-73,1-2 1,3 5 0,-3-3 0,1 4 16,5 2 0,-4 6 1,2 3-1,1 1 6,3 5 1,2 4 0,0 4 0,2 2 104,5-2 1,-3 7 0,9-1 0,2 3-6,1-1 1,6-7 0,1 1 0,4-4-50,3-2 0,8-2 0,6-5 0,0-3-84,3-1 1,-5-12 0,8 4-1,3-4 61,2-5 1,8-2 0,3-8-1,1 0 14,5 0 0,-1-8 0,1-5 0,-4-3-70,-3-3 1,-2 0 0,-6-2 0,-2-3-47,-4-1 0,-5-7 0,-8 5 0,0-2 19,0-5 1,-2-4-1,-2-4 1,-5-3 13,-2 3 1,-1-4 0,-7 0 0,-2-1 37,-5 1 0,-3 0 0,-9 5 1,-2 1-106,-4 5 1,1 3 0,-5 0 0,1 9-102,5 8 0,-4 1 0,-1 7 0,-1 3-134,-5 2 0,1 2 0,-1 0 1,2 2 37,-2 5 0,7 3 0,0 11 0,1 2 248,1 3 0,0 7 0,6-3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2:24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493 321 8075,'0'-10'-420,"0"1"1,0 24-1,0 4 502,0 2 0,0 0 1,0 0-1,0 2 7,0 3 1,0-1 0,0-4-1,0 2-28,0 3 1,0-1-1,0-6 1,0 0-12,0 0 0,0 2 1,0 2-1,0 2-278,0-1 0,0-3 0,0-2-202,0 0 0,0-1 430,0 1 0,-8 0 0,-3 0 0</inkml:trace>
  <inkml:trace contextRef="#ctx0" brushRef="#br0" timeOffset="562">437 189 7375,'-19'-3'0,"0"-1"0,0-2-206,0 2 0,-7 2 0,1 4 0,2 2 308,2 2 0,2 9 1,0-2-1,0 3-49,0 3 1,2 0-1,2 2 1,3 3-9,-3 1 0,-2 7 1,-2-5-1,0 2 19,0 5 0,2 2 0,3 2 0,3 2 34,3 4 1,1-4 0,7 7-1,0-3-23,0 0 1,2 0-1,5-6 1,5 0-35,5 0 0,4-2 0,3-4 0,3-5-24,2 0 0,3-12 1,8 2-1,2-6 14,2-7 0,3-2 0,-3-4 0,7-5-21,3-5 0,3-11 1,0-5-1,0-3 34,0-9 0,-6 2 1,-3-7-1,-4 5 66,-8 2 0,0 1 0,-11-1-34,-2 0-48,-10 0 0,-4 0 0,-9-2 0,0-2 13,0-3 0,-9-1 1,-6 4-1,-8-2 2,-8 1 1,-5-3 0,-4 2 0,-5 4-60,-5 6 1,-5 0-1,-2 7 1,2 2-63,5 4 1,-3-1-1,7 14 1,-1 0-78,1-1 0,2 5 0,6 8 0,0 5 8,0 1 0,6 9 0,3 9 1,1 1-216,5 5 1,4 2 361,7 2 0,-5 8 0,6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0:07.87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58 7229,'8'-11'-621,"-5"1"1041,3 3 0,-4 3 69,-2-9-18,0 9-463,0-4 56,0 8 1,0 2-1,0 4-77,0 7 0,0-3-491,0 3 0,2-7 504,4 7 0,-3-9 0,5 5 0</inkml:trace>
  <inkml:trace contextRef="#ctx0" brushRef="#br0" timeOffset="2992">304 1 8160,'-19'0'112,"6"0"1,1 2-58,-3 4 0,-2-4 0,0 7 0,2-3 3,3 0 1,6 7-1,-7-5-7,-2 3 0,-2 2 0,-2 6 2,0 0 1,7-7 0,-1 1-39,-2 2 1,5-1 0,-1 1 3,3-2 0,-5-1 0,7 7 0,2 0 0,2-6 1,4 0 9,4 1 0,-2 1 0,7 0 0,-1-5 16,1-1 0,1-1 0,7-4 0,0 3-7,0-3 0,0-2 1,0-2-1,0 0 13,0 0 0,0 0 0,0-2-10,0-4 0,-6 4 0,-3-7 1,1 3 13,-1 0 1,-5-9 0,3 2-53,0-4 1,-5 5 0,3-1-1,-4-2-7,-2-2 1,2 5-1,2-1 1,3-2 12,-3-2 0,-2-1 0,-2-1-8,0 0 1,0 6-1,0 0 24,0-1 1,-2 5 0,-2 1 14,-3-1 0,1 5 25,6-9-85,0 9 1,-2-4-18,-4 8 0,3 2 42,-3 4 0,4 5 1,2 8-1,0 0 52,0 0 1,0 2-1,0 4 1,0 7 72,0 3 0,2-3 1,2 0-1,3 1-5,-3 3 1,4-4 0,-1-1-1,-3 1-12,-2-2 1,4 3-1,1-7 1,-3-3-45,-2-2 0,-2 4 1,2 0-1,2-1-54,3-3 1,-1-9 0,-6 1-64,0 2 0,0 1-198,0 3-471,8-8-623,-6-3 871,7-8 1,-9-2 0,2-2 50,4-2 0,-2-9 1,7 2-1,-3-3 418,-3-3 0,3 0 0,-2 0 0,9 0 0,-4 0 0</inkml:trace>
  <inkml:trace contextRef="#ctx0" brushRef="#br0" timeOffset="3658">759 304 6753,'0'-10'914,"0"1"-746,-8 18 1,6 1-32,-5 9-110,5-8 52,2-3-48,0-8 0,2 0 30,5 0-146,-5-8 88,6-3 141,-8 1-37,0-7-99,0 15 1,0-5 43,0 14 1,0-3-27,0 9 3,0-9 1,0 6 26,0-3-72,0-5 1,2 6-7,5-8 12,-5 0 14,6 0 15,-8 0-772,0 0-527,0-8 709,0 6 571,0-7 0,9 9 0,1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0:13.52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418 304 8843,'19'0'88,"0"0"1,-1 0 0,4 0-88,3 0 0,-4-6 0,4-1 24,-4 3 1,-2 2 0,0 2-22,0 0 0,-6 0 50,-1 0 1,-5 2-74,5 4 1,-1 5 94,2 8 1,1 0 0,-7 0 2,-3 0 0,-2 0 0,-2 0 1,0 0 24,0 0 0,0 0 1,0 0-1,0-1 1,0 1 1,0 7 0,-2-1 0,-2-2-19,-3-2 1,1-2 0,6 0-1,0 0-71,0 0 0,0-6 0,0-1-167,0 3 1,0 2-183,0 2-614,0-8 1,2-3 405,4-8 1,5-2-1,8-2 541,0-3 0,-9-7 0,16-5 0,-5-11 0</inkml:trace>
  <inkml:trace contextRef="#ctx0" brushRef="#br0" timeOffset="367">1100 266 7873,'0'13'-23,"-2"-3"0,-2 1 0,-4-3-16,-3 0 0,5 5 0,-5-4 1,3 1 437,4 5 1,-1 2 0,1 2-292,-2 0 0,0 0 0,6 0 68,0 0 1,2 0-58,4-1 1,4 1-1,9-2 1,0-2-37,0-2 0,0-7 0,0 7 1,0-1 14,0-1 0,-6 6 0,0-5 1,1 5-133,3 2 0,-6-6 0,-5-1 0,-4 3-22,-2 2 1,6 2-1,1 0 65,-3 0 0,-4-6 0,-4-1-82,-3 3 0,-7-7 1,3 1-1,-1-3-277,-1 1 1,0-1 0,-6-6 0,0 0-137,0 0 1,0 0-1,0-2 1,0-5 485,0-5 0,9 3 0,-15-16 0,4 4 0</inkml:trace>
  <inkml:trace contextRef="#ctx0" brushRef="#br0" timeOffset="587">1043 342 7873,'19'-9'-85,"-6"5"1,0-9 319,1-1 1,-3 3 0,2 1 0,1 1 139,3 5 0,-4 2 1,0 0-1,1-2-351,3-3 0,-4 1 1,-1 6 59,3 0 1,2 0-1,2 2-554,0 4 1,0-4 0,0 5-318,0-5 1,0-2 786,0 0 0,0 8 0,0 3 0</inkml:trace>
  <inkml:trace contextRef="#ctx0" brushRef="#br0" timeOffset="1392">2314 190 6674,'-12'0'475,"-1"0"1,7 0 0,-7 2-359,-2 4 0,-2-3 0,-2 5-46,0 0 0,0-3 0,1 7 0,-1 1 26,0-3 0,-2 7 1,-3-4-1,-1 4-42,2 2 1,2 0-1,2 0-41,0 0 1,0 0 0,0 0 53,0 0 1,2 0 124,4 0-221,5-9 118,8 7 0,2-15 1,4 4 3,7-4 1,4 1 0,4 1-1,2 2-46,2-2 0,1-2 0,-5-2 0,2 0 12,2 0 0,7 3 0,-5 1 0,1 2-99,-1-2 1,5 1-1,-7-1 1,-2 2-143,-2-2 0,-2 5 1,0-3-1,-2 0-131,-4 3 0,4-7 1,-7 6-1,3-1-95,-1-1 1,-5 0-1,5-6-417,3 0 824,-6 0 0,7 9 0,-5 1 0</inkml:trace>
  <inkml:trace contextRef="#ctx0" brushRef="#br0" timeOffset="1895">1916 778 8437,'19'0'316,"6"2"1,3 2-1,1 3-96,5-3 0,2-2 0,2 0 0,0 2 52,-1 3 1,1-1-1,-2-6-224,-4 0 0,2 6 1,-7 1-1,0-1-48,1 2 1,-3-6 0,-6 7-1,0-3-397,0 1 0,0 5 0,-2-3-1792,-5 1 2189,5-6 0,-6 13 0,8-6 0</inkml:trace>
  <inkml:trace contextRef="#ctx0" brushRef="#br0" timeOffset="2387">2883 437 7865,'0'-19'0,"2"8"-54,5 5 1,3-3 0,9 3-1,0 2 107,0 2 0,6-5 0,3 1 0,-1 2 206,1 2 1,3 2 0,-3 0-1,-1 0-157,0 0 0,-1 6 0,-7 2 0,-2 3-21,-5 4 1,3 2 0,-9 2-1,-2 0-49,-1 0 1,-3 2 0,0 2 0,0 2-2,0-2 0,-3 5 1,-1-3-1,-4 0-28,-3 3 1,1-7 0,-5 4 0,2-4 9,-1-2 1,-3 0-1,-2-2 1,0-2-163,0-3 0,-6-1 1,-1 4-1,3-5 15,2-1 0,-4 3 0,-1-6 0,3-1-515,2-3 0,2-2 0,0 0 144,0 0 1,9-2 504,3-5 0,-3-3 0,-1-9 0</inkml:trace>
  <inkml:trace contextRef="#ctx0" brushRef="#br0" timeOffset="3137">3433 304 7723,'11'-9'282,"-3"5"261,-8-8-442,0 7 0,-2-3 1,-2 10 88,-2 4 1,-9-1-1,2 7-56,-4 3 0,5-5 0,-1 3-7,-2 2 1,1 2 0,-1 2 0,4 0 37,3 0 0,-5 0 1,7 2-43,2 4 1,2-10-1,2 4 1,0-2-20,0-1 1,0 3 0,0 0-74,0 0 0,2-6 0,4-3 0,5 1-51,-1 0 1,7-5 0,-4 4 0,3 1-83,3-1 0,7-3 1,-1 3-1,-2 1-24,-2-1 0,-2-5 0,0 3-686,0 0 1,0-5-934,0 3 1745,0-4 0,0-10 0,0-3 0</inkml:trace>
  <inkml:trace contextRef="#ctx0" brushRef="#br0" timeOffset="3778">4306 247 7868,'0'-13'810,"0"1"-442,0 7-322,0-3 0,-9 10-13,-3 4 1,-3-1-1,0 5 1,3 1 124,-3-1 1,-2 3 0,-2 6-72,0 0 1,0 0-1,0 0 1,0 0-2,0 0 1,0-7 0,0 1-1,0 2-31,0 2 1,0-1 0,2-1-1,3-2 17,1 2 0,9-5 1,-5 1 193,1-3-166,6 7 0,-4-7 0,12 5 0,6-7-11,5-4 1,2 0-1,0 3 1,2 1 120,5-2 0,-3-2 0,8-2 0,3 0-132,2 0 0,-4 0 0,-1 2 0,1 3-53,-3 1 1,-1 0 0,-9-4-1,0 3-76,0 1 0,0 2 0,0-3-196,0 1 1,-7 9-1646,1-3-920,-9-3 2812,4 8 0,-8-15 0,0 6 0</inkml:trace>
  <inkml:trace contextRef="#ctx0" brushRef="#br0" timeOffset="4645">5292 76 7801,'-2'-10'-387,"-4"1"615,-7 1 0,-4 6 0,-2-5 0,0 5 71,0 2 0,0 2-198,0 5 0,0-3 0,0 6 1,-2 1 6,-4 0 1,2 1 0,-7 7 0,1 0-26,-1 0 0,7 0 1,-2 0-1,4 0-44,2 0 0,0-2 1,0-2-1,2-3 41,4 3 0,5 2-77,8 2 0,2-2 1,2-3-1,5-3 33,1-3 0,5-1 0,8-7 0,4 0-60,3 0 1,-5 0-1,7 0 1,0 0-11,-3 0 0,5-9 0,-9-1 0,-2-3-49,-2 0 1,-2 1 0,0-7-1,-2 0 2,-4 0 0,1 6 1,-7 1-1,-3-3 163,-2-2 0,4-2 197,1 0 1,-1 0-142,-6 0 1,0 0 181,0 0-307,-8 9 6,6 1 0,-7 11 0,9 5 75,0 5 0,0 5 0,0 2 0,0 0 69,0 0 0,0 0 1,0 2-1,0 2-14,0 3 1,6 5 0,1-3 0,-3-1-68,-2 0 0,-2 1 0,0-5 0,0 2-149,0-2 1,0 5 0,0-3 0,0-2-233,0-2 1,0-2 0,0 0-99,0 0 1,0 0 0,0 0-555,0 0 0,2-8-1117,4-5 2068,-3-4 0,13-10 0,-5-3 0</inkml:trace>
  <inkml:trace contextRef="#ctx0" brushRef="#br0" timeOffset="4858">5652 361 7801,'-8'10'666,"6"-1"-2205,-7-9 1539,9 8 0,-8-6 0,-3 7 0</inkml:trace>
  <inkml:trace contextRef="#ctx0" brushRef="#br0" timeOffset="5603">6032 0 7723,'-19'11'0,"0"-3"0,0-1 210,0-1 1,0 7 0,0-5 633,0 3 1,0 1-669,0 7 1,6-2 0,3-2-218,1-3 1,3-5-1,6 5 76,0 3 0,2-6 1,2-1-1,5-2-13,1 1 0,3 1 0,6-4 0,0 5-42,0 1 1,0-3 0,0 5-1,0 3-16,0 2 1,4-4-1,-2-1 1,-4 3-17,0 2 1,-3 2 0,-1 0 0,-7 0 31,-3 0 0,-3 0 1,0 0-1,0 0 62,0 0 0,0-1 0,-3 1 1,-1 0 27,-2 0 0,-9-2 0,5-2 0,-3-2-18,0 1 1,1-3-1,-7-1 1,0 1 3,0 0 0,-6-7 0,-1 2 0,3-4-8,2-2 0,2-2 1,0-2-1,2-5-47,5-1 1,-3 4 0,6-5-1,1 0-11,-1 1 0,3-3 0,6-6-6,0 0 1,2 3 0,2 1 0,5 2-18,1-2 1,5-4 0,8-4 0,5-2-8,1 2 1,-3 2 0,3 2 0,1 2-47,-1 4 1,-4-4 0,7 3 0,0-5 41,-3 0 0,-2-5 1,-8 12-1,0-5 42,0-2 1,0 0 0,-2 0-36,-4 0 1,-5 6 262,-8 1 1,0 5-180,0-5 1,-2 6 0,-4-5 0,-7 3-28,-4 3 0,-2-3 1,-2 2-1,-2-1-29,-2-1 1,-3 6 0,5-5-29,-2 5 1,0 2-1,6 0-172,0 0 0,6 0-780,0 0 171,9 0 1,-4 2-615,8 5 1432,0 3 0,0 9 0,0 0 0</inkml:trace>
  <inkml:trace contextRef="#ctx0" brushRef="#br0" timeOffset="6061">6582 19 7640,'-17'2'-162,"2"3"823,2 1 1,7 9 0,-6-3-365,-3 5 1,4 0 0,1-2 0,-1-3-115,1 3 0,3 0 1,-3 0-337,1-3 0,3 1 199,6 6 1,2 0 0,4-2-32,7-5 0,4-1 0,2-7 0,0 5-32,0 1 1,0-6 0,0 5-1,0-3-12,0 0 0,0 7 0,0-4 0,0 1-16,0 5 0,0 2 0,-3 2 46,-3 0 0,-5 0 0,-8 0 0,0 0 34,0 0 0,0-1 0,0 1 1,0 0 23,0 0 0,-2 0 1,-2 0-1,-4 0-61,-3 0 1,-1 0 0,-7-2-35,0-4 0,0 1 0,0-5 0,0-1-193,0 1 0,-7-3 0,1-6 0,2 0-243,2 0 1,0-6-1,-2-3 1,-3-1 17,3-5 1,8 4 0,3-1 0,-1-3 453,3-2 0,-7-10 0,6-3 0</inkml:trace>
  <inkml:trace contextRef="#ctx0" brushRef="#br0" timeOffset="6312">6525 95 7801,'19'-6'321,"0"0"1,0-3-1,0 5 1,0-2-231,0 1 0,0 3 0,0 2 0,0-2-44,-1-4 0,1 4 0,0-5 0,0 5-122,0 2 1,0-6 0,0 0-337,0 1 0,-6 3 0,0 2-179,1 0 1,-3 0 589,1 0 0,-7-8 0,3-3 0</inkml:trace>
  <inkml:trace contextRef="#ctx0" brushRef="#br0" timeOffset="7659">5595 304 7135,'-12'0'230,"-1"0"0,3 2 0,-5 2-41,2 2-134,9 9 1,-11-11 0,7 7 85,-3-3 1,5 7 5,-7-2-138,9-5 1,-4 3-33,8-5 1,8-4 7,5 5 0,-5-7 1,1-5-36,-1-1 1,-4-7 0,7 5 40,-3-3 1,1 5 29,-3-7 0,-4 1 98,4-7-38,-3 8-27,-3 3 1,-9 10-10,-4 4 0,5-2 0,0 7 1,1 0 37,1-1 1,0-4 0,6 7 66,0 2 1,0 2-72,0 2 1,2-7 0,4-1-66,7-3 0,-3-1 0,3-7 0,2 0-22,1 0 1,-3-3-1,0-1 1,2-4-33,1-3 0,1 5 1,-2-5-1,-4 1-20,-3-1 0,0 7 0,-3-4 18,1-1 1,0-1 61,-6-9 0,-8 8 0,-5 3 26,-4-1 1,-4 7 0,-2-4 4,-2 4 0,-1 2 1,8 0 92,-1 0 0,0 6 1,2 3-18,4 1 1,3-4-43,3 7 1,5-7-59,-4 7 1,6-9-106,6 3 1,-2-5 0,9-2 11,2 0 0,-5 0 0,3 0 1,2 0 1,-5-7 0,1-1 37,-3-3 0,-2 5 29,-6-7 1,0 7 41,0-7 0,0 7-7,0-6 0,-2 7 1,-4-1-3,-7 4 1,3 2 0,-1 2 49,3 4 0,-1-1 0,5 7 52,-2 3 1,0-5-9,6 3-63,-9-9 1,7 13-47,-4-4 1,6-3-45,6 3 1,5-9 7,8 3 1,-7-5 0,-1-4 2,-3-5 1,5-3-40,-7-9 0,3 6-101,-3 0 0,-4 7-214,4-7 123,-4 9 1,-2-6-355,0 3 0,-2 5-795,-4-4 1393,4 4 0,-15 2 0,7 0 0</inkml:trace>
  <inkml:trace contextRef="#ctx0" brushRef="#br0" timeOffset="9710">76 569 7868,'-12'-6'-394,"-1"0"599,9-1-197,-5 7 1,7 0 0,-2 3 94,-2 3 1,-1-2 0,7 9 2,0 1 1,0 3-50,0 2 1,2-2-57,5-4 0,-3 2-2,9-9 0,-7 0-9,7-6 1,-7-8-13,7-5 0,-9 3 0,2-3 41,-4-2 1,-2 5 0,0-3-2,0-2 1,-2 7 0,-2-1 14,-2 1 1,-3 6-15,3-4 0,4 6 0,-7 4 16,1 2 1,4 9 0,-7-3 31,3 5 1,1-4-1,7 0-20,0 1 1,0-3-21,0 2 0,2-9 0,5 2-6,5-4 0,-1-2 0,2 0-47,1 0 0,1-2 0,0-2-64,-3-2 87,-7-9 0,3 4 9,-8-8 1,0 7 0,-2 1 11,-4 3 1,4-1 0,-7 5-3,1-2 1,-3-7-81,-8 7-8,9-1 0,-5 10 72,9 3 1,-1 4 0,7 9 30,0 0 1,0-6-1,0 0-5,0 1 0,7-3 37,-1 2-40,9-9 0,-11 4-23,9-8 0,-9-2 36,2-4 0,-4 2-12,-2-9 0,0 0-52,0-6 0,-6 0-64,0 0-16,-9 9 85,4 1 0,-6 11 0,5 5 51,5 5 0,5-1 1,2 2-1,0 1 27,0 3 1,0-4 0,0 0-1,0 1 0,2-5 0,5-1-31,5 1 1,-1-7 0,2 4 3,1-4 1,-3-2 0,-1-2-23,-1-4 1,3-5 0,-3-6-144,1 5 1,-5-5 90,1 4 1,-4-4 97,-2-2 0,-2 2 0,-2 3 23,-3 1 0,-7 9 1,1-2-58,-4 3 0,5 3 0,-1 0-16,-2 0 1,5 3 0,-1 3-9,3 6 0,-1 5 1,5 2 60,-2 0 0,-1 0 0,7 0 65,0 0 0,0 0-98,0 0 1,9-2 0,3-4-2,5-7 0,-4-4 1,0-2-50,1 0 1,3 0 0,0-2-48,-4-4 0,-3 1 61,-3-7 0,-5 5 0,4-5-5,-4-3 1,-2 4-3,0-1 1,-2 1 0,-2-3 0,-5 3 3,-1 3 0,3-5 58,-5 7-78,8-1 0,-7 1-215,5 0-1327,4-1 1579,-7 7 0,18 9 0,1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55.3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 17 8301,'0'19'102,"-6"0"1,-1 0 0,1 0-93,-2 0 1,4 2 0,-7 2-1,3 2 33,3-1 1,-3 3 0,2-2-1,1-2 3,3-1 1,-4-3 0,0-1-18,1 1 1,3-6 0,4 0 20,5 1 0,-3-5 0,9-1 0,1-1 44,3-1 1,2 0 0,0-6 0,2 0-20,4 0 0,-1 0 0,5 0 0,-1 0 24,-5 0 1,4 0 0,-2 0-176,-1 0 1,-3 0-1275,-2 0 487,-9-8 1,-1 4 862,-9-9 0,0 0 0,0-6 0</inkml:trace>
  <inkml:trace contextRef="#ctx0" brushRef="#br0" timeOffset="241">493 93 8192,'7'19'658,"-1"0"-523,-2 0 0,-2 6 0,-2 0 1,0-1 41,0-3 0,0-2 1,0 2-237,0 4 1,0-4 0,0 4-648,0-4 0,-6-2 65,0 0 1,-3-8 640,3-5 0,4 5 0,-7-1 0</inkml:trace>
  <inkml:trace contextRef="#ctx0" brushRef="#br0" timeOffset="709">437 169 7833,'2'-13'0,"2"0"47,2-1 0,9 3 0,-2-1 183,3-3 1,6 0-1,1 0 1,2 5-81,-2 1 0,5-3 1,-3 5-1,-2 3 73,-2 2 0,0-4 0,2-1-321,3 3 1,-3 11 0,-11 5-26,-5 5 1,-5-4-1,-2-1 1,-2 3 111,-5 2 1,-3 2 0,-9 0 0,2 0 31,4 0 1,-3-2-1,3-3-54,-4-1 1,-2 0-125,0 6-225,9-9 353,1-1 0,11-3 0,5 2 25,5 3 0,-1-5 1,1 5 7,3-3 0,-6 7 0,7-7 0,-5 7 0,0-2 138,-5 2 0,2-5 1,-1 3-1,-3 1-48,-2 3 1,-2 2-1,0 0-57,0 0 0,-8 0 12,-5 0 0,-4-2 0,-2-4-270,0-7 0,0-4 1,0-2-121,0 0 1,7-2-1,1-4 1,0-5-377,1 1 1,4-7 716,-7 4 0,9-12 0,-5-5 0</inkml:trace>
  <inkml:trace contextRef="#ctx0" brushRef="#br0" timeOffset="967">1062 131 7851,'26'0'103,"-1"0"1,2 0 0,-3 0 0,1 0 189,-2 0 1,-2 0 0,-2 0 14,0 0 0,0 0 0,0 0-268,0 0 0,-6 0-275,-1 0 1,-8 2-240,3 4 0,-7 3 1,-7 3-1,-5-3 474,-5-1 0,-2-6 0,0 7 0</inkml:trace>
  <inkml:trace contextRef="#ctx0" brushRef="#br0" timeOffset="1189">1006 396 7833,'0'19'0,"8"-8"0,5-5 227,3-4 0,3-2 1,0 0-1,2 0 49,5 0 0,-5 0 1,4 0-1,-2 0-177,3 0 0,-5-6 0,4 0-503,-4 1 1,-2 3-349,0 2 1,0-2 198,0-4 553,-9 4 0,7-15 0,-6 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13.8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342 19 7817,'0'-10'-548,"0"1"775,0 9 0,-2 2 0,-2 5-28,-3 5 0,1 5 0,6 2-67,0 0 1,0 0-1,0 2 1,0 2-7,0 3 1,2-1-1,2-4 1,5 2-45,1 2 0,-3 3 0,5-5 0,1 2-104,-2-2 0,3-1 0,-5-6 0,1-1 68,5-2 0,2-9 0,2 2-12,0-4 0,0-2 1,0 0 8,0 0 1,0-8 0,0-5-46,0-3 0,-9-3 0,-1 0-6,-1 0 0,-6 0 1,4 0 3,-3 0 0,-3 0 0,0 0-3,0 0 1,0 6 0,-3 3-1,-1-1-3,-2 1 1,0 3 1,6-5 5,0 7 118,0-3-23,0 8 316,0 0-411,0-8-186,0 5 266,0-5 0,0 16 58,0 5 0,0 4 0,0 2-23,0 0 1,6 0 0,0 0 0,-2 0-32,-1 0 0,3-7 0,0 1 0,1 2 28,1 2 0,-6-5 1,7 1-44,-1 2 1,3-5 0,7 3-54,1 2 0,-6-7 0,0-2-33,1-4 0,1 1 0,0 1-260,-2 2 1,-7 0-297,7-6 1,-1-6-20,7 0 1,-8-3-1,-3 5-319,1-2 1,-7-3 913,4 3 0,5 4 0,-1-6 0</inkml:trace>
  <inkml:trace contextRef="#ctx0" brushRef="#br0" timeOffset="1209">1 740 7912,'19'-11'39,"0"5"0,8-2 0,5 1 1,6 1 204,6-2 0,4 5 0,9-3 0,2 2 61,4-2 1,-4 1-183,5-7 0,1 5 1,-4-3-1,-4-1-41,-4 1 1,-5 3 0,3-3 0,-9-1-31,-8 1 0,1 6 0,-5-3 0,-1 3-25,-3-2 0,-5 4 0,-2-5 0,0 5-430,0 2 0,-7 0-421,1 0 0,-7 0 266,7 0 0,-9 2 0,0 3 558,-8 1 0,-6 9 0,-9-5 0</inkml:trace>
  <inkml:trace contextRef="#ctx0" brushRef="#br0" timeOffset="1942">20 1081 6688,'0'13'423,"0"0"-323,0 1 0,0-3 1,0 2 106,0 1 1,0 3 0,0 2-63,0 0 0,0-6 0,0-1 10,0 3 1,8-6-56,5-3 0,4-4 0,2-2-177,0 0 1,-7 0 0,1-2 11,2-4 0,1-5 51,3-8 0,-8 6 0,-5 1 13,-4-3 0,-2 4 0,3 1 1,1-1 106,2 1 95,0 6-173,-6-13 1,0 17 13,0 0 1,0 8-1,0 11 9,0 0 1,0-6 0,0-1 0,0 3 54,0 2 1,0-4 0,0-1-74,0 3 0,9 2-184,3 2-58,-3-9 0,6 7-355,-9-4 1,9-2 0,-3-1 563,5-2 0,2 7 0,0-4 0</inkml:trace>
  <inkml:trace contextRef="#ctx0" brushRef="#br0" timeOffset="2234">418 1119 7969,'0'19'0,"0"0"31,0 0 1,0-6 0,0-1 0,0 3 217,0 2 0,2 2 1,2 0-325,3 0 1,5 0-99,-5 0 1,1-2-595,-2-5 1,-4-1-216,5-5 982,-5-4 0,-2-2 0,0-10 0</inkml:trace>
  <inkml:trace contextRef="#ctx0" brushRef="#br0" timeOffset="2731">437 1081 7941,'8'-10'-58,"-3"-7"0,7 6 0,3-1 182,2-1 0,-4 7 1,-1-5-1,3 1-13,2-1 1,2 7-1,0-2 1,0 4-32,0 2 1,-7 0 0,1 0 13,2 0 1,-7 8 0,-2 5-7,-3 3 0,-3 3 0,-3 0 0,-1 0 3,-2 0 1,-9-6 0,5 0 0,-3 1-93,0 3 1,7-4 0,-7 0-229,-1 1 0,3-3-30,-2 1 80,9-7 98,-4 3 1,10-8 94,4 0 0,5 6 0,8 1 71,0-3 0,-7-2 1,1-2-1,0 2-8,-3 4 0,7-3 0,-6 5 1,-1 0 1,1-3 0,-7 7 64,2 3 1,0-4 0,-6 1-56,0 3 1,0 2 0,-2 0-50,-4-5 0,2 3 0,-7-6 29,3 1-425,-7-6 0,5 5-536,-9-9 1,0 0-675,0 0 1567,8 0 0,-6 8 0,7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18.6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1 304 9186,'19'0'356,"0"0"1,0 0-298,0 0 0,0 0 1,-1 0-1,1 0 124,0 0 1,-6 0-709,0 0 1,-1 0-445,7 0 0,-6 2 334,0 5 0,-9-3 635,2 9 0,-4-1 0,-2 7 0</inkml:trace>
  <inkml:trace contextRef="#ctx0" brushRef="#br0" timeOffset="259">58 665 7943,'12'0'13,"1"0"0,0-7 89,5 1 0,1 0 0,0 6-89,0 0 0,-6 0-207,0 0 1,-1 0 57,7 0 136,-8 0 0,6 0 0,-7 0 0</inkml:trace>
  <inkml:trace contextRef="#ctx0" brushRef="#br0" timeOffset="1251">646 191 7292,'8'-11'141,"-4"-4"0,9 7-5,2-3 1,1 5-1,3-7 1,0 1 215,0 1 1,0-4 0,0 9-1,0 0-188,0-3 1,0 7 0,0-4 0,0 4-27,0 2 0,0 2-44,0 4 1,-8 5 0,-5 8 0,-4 0-73,-2 0 1,0 6 0,-2 2 0,-2 1-72,-3-1 0,-5 7 0,3-5 0,-1 3 59,-5 0 1,4-7 0,1 4 0,-1-1 5,1-5 1,6-2 0,-3-2 0,3 0 39,-2 0 0,4 0 0,-5 0 20,5 0 0,4-7 40,5 1 1,3-2 0,9 1 15,0-5 1,-6-5-1,-1-2-30,3 0 0,2 0 1,2 0-1,0 0-68,0 0 0,0-7 0,0 1-31,0 2 0,0-5-89,0 3 1,-2-2-1770,-5 1 1114,-3 5-2038,-9-6 2779,0 8 0,0-9 0,0-1 0</inkml:trace>
  <inkml:trace contextRef="#ctx0" brushRef="#br0" timeOffset="1799">1556 1 7897,'-13'0'512,"1"0"0,1 8 0,-4 3 0,5 2-391,1-1 1,-3 1 0,3 6 0,-1 0-20,-5 0 1,4 0-1,-1 2 1,-1 4-10,3 7 1,-7-3 0,6 1 0,1-1 11,3 1 0,3-5 0,0 4 1,-2-1-14,1-5 0,3-2 0,4-2 0,3 0 17,1 0 1,9-2 0,-5-2 0,3-5-9,0-1 0,-1 3 1,7-5-1,0-3-186,0-2 1,0-2 0,0 0 0,0 0 22,0 0 0,-6 0 1,-1-2 91,3-5 0,-4-3 0,-1-9 25,-1 0 1,-3 0-1,-6 0-37,0 0 1,0 0 0,0 0-120,0 0 1,-9 0 0,-3 2-1,-3 3 90,2 1 0,-4 9 0,5-5 1,-5 3-187,-2 0 1,0-1 0,0 7-60,0 0 1,0 0 0,2 2-266,5 5 0,-5-3-288,4 9 1,3-1-1,-1 7-443,3 0 1252,1-8 0,-1-3 0,-3-8 0</inkml:trace>
  <inkml:trace contextRef="#ctx0" brushRef="#br0" timeOffset="2092">1992 266 10031,'0'11'-556,"0"-3"1,0-5-1620,0 3 2175,0-4 0,0 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22.0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1 171 7876,'12'-2'37,"1"-5"156,2-5 1,2 3-1,2 1 1,0 2 25,0-1 1,-3-1 0,-1 4 0,-2-3 132,2 3 1,1 2-214,3 2 0,-6 2 0,-2 4-17,-3 7 1,-2 4 0,-6 4-169,0 4 1,0-4-1,-2 5 1,-2-5 47,-2-2 0,-7 0 1,5 0-1,-1 0 35,1-1 0,-1 1 0,5 0 0,-4 0-8,-3 0 0,7 0 111,-2 0 0,3 0 18,3 0 0,0-6 69,0 0 1,9-9-104,4 2 1,3-4-49,3-2 1,0 0-126,0 0 0,0 0-113,0 0 0,-6 0-302,0 0 1,-7 0-200,6 0 1,-5 0-1360,5 0 1180,-7 0 0,5-2 842,-3-4 0,-5-5 0,6-8 0</inkml:trace>
  <inkml:trace contextRef="#ctx0" brushRef="#br0" timeOffset="692">608 95 7887,'0'-11'230,"0"3"0,-2 8-135,-5 0 1,3 0 0,-7 2-1,1 4 36,-1 7 0,5-2 0,-4 1 42,1 3 1,-4-4 0,5 1-21,-3 3 0,7 2-81,-2 2 1,4-7-1,2 1-28,0 2 0,8-5 1,5 3-12,4 2 1,2-5 0,0 1 37,0-3 0,-7 1 1,1-5 12,2 2 1,2 9 0,2-5 17,0 1 1,-7 6 0,-1-4-52,-3 3 1,-2 3-1,-6 0-33,0 0 1,-2 0 0,-4 0-30,-7 0 0,3-6 0,-3-3 1,1 1-109,1-1 0,-6-5 1,5 3-1,-5-2-272,-2 1 0,0-1 1,0-6-666,0 0 749,0 0 1,0 0 0,0-2-22,0-4 0,6 1 0,1-7 0,-1-3 328,2-2 0,-5-2 0,5 0 0</inkml:trace>
  <inkml:trace contextRef="#ctx0" brushRef="#br0" timeOffset="990">551 133 7887,'8'-11'0,"-4"-3"0,7 5 0,-3-1 0,1 5 0,-3-3 667,7 0 1,-3 5-1,3-3-224,2 4 1,2-4 0,2-1-244,-1 3 1,4 2 0,1 2 0,2-2-107,-2-4 0,-2 3 1,-2-3-1,0 4-348,0 2 1,-6 0-1,-1 0-614,3 0 1,2 0-1559,2 0 2426,-8 0 0,5-8 0,-5-3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26.2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1 247 7858,'19'-19'65,"-7"7"0,1 1 207,2 3 1,2-1-1,2 5 338,0-2-618,0-1 1,-9 9 0,-1 5 44,-1 5 0,-6 5 0,2 2 51,-8 0 0,0 0 0,-7 0 1,1 0 8,-1 0 0,7 0 0,-4 0 0,1 0-6,1 0 1,-7 0 0,5 0 5,-3 0 1,7-7 0,-4-1 121,-1-3-81,7 7 1,-6-11 25,8 9 0,8-9 1,5 3-7,4-5 0,2-2 1,0 0-90,0 0 1,-7-7 0,1 1-29,2 2 1,-5 2-201,3 2-819,-1 0 0,1 0-1337,0 0 462,-9 0 1853,4 0 0,1 0 0,1 0 0</inkml:trace>
  <inkml:trace contextRef="#ctx0" brushRef="#br0" timeOffset="516">627 171 7963,'-2'-10'467,"-5"3"1,3 7 0,-9 7-296,-1 5 0,3 3 1,1 0-1,-1-2-18,1 1 0,3 3 0,-5 2 0,-1 0-16,2 0 1,-3 2 0,5 2 0,1 3-22,-1-3 0,-3-2 1,5-2-1,3 0-162,2 0 1,2-7 0,0 1 0,0 2 1,9 0-1,3-3 1,3-3 10,-2-1 1,3-6 0,-1 4 0,6-3-10,5-3 1,-1 0 0,-6 0 25,0 0 1,0-3 0,0-1 9,0-2 1,-7-9-1,-1 3 14,-3-5 1,-1-2-1,-7 0-8,0 0 1,0 0 0,-3 0-1,-3 0 0,2 6 1,-9 3-25,-1 1 1,3 3 0,-2 6-1,-1 0-164,-3 0 1,-2 0-1,0 2 1,0 4 1,6-1 0,1 5-1,-1 1-132,2-1 0,-3-3 0,7 5 1,1 1-835,-2-3 1153,5 7 0,-5-6 0,8 8 0</inkml:trace>
  <inkml:trace contextRef="#ctx0" brushRef="#br0" timeOffset="755">1101 323 8013,'-6'13'809,"-1"-1"0,1-5-1562,6 5 0,-2-8 29,-4 3 724,3-5 0,-5-2 0,8 0 0</inkml:trace>
  <inkml:trace contextRef="#ctx0" brushRef="#br0" timeOffset="1342">1480 95 8519,'0'19'383,"-2"0"0,-2 0 0,-2 0-202,1 0 0,3 0 1,2 2-100,0 5 1,0-5 0,0 4 0,-2-4 52,-4-2 1,4-6 0,-5-1-583,5 3 0,2-4-414,0 1 1,0-5-895,0 5 1755,0-8 0,9 5 0,1-9 0</inkml:trace>
  <inkml:trace contextRef="#ctx0" brushRef="#br0" timeOffset="1717">1841 20 7651,'-19'16'-194,"0"-3"1,0 4-1,2-4 1,2 1 702,2-1 1,7 4 0,-4-5 381,1 5 1,3-4-767,6 0 1,2-9 0,4 4-28,7 1 1,4-7-1,2 6 1,0-1-13,0-1 0,-2 2 0,-3-3 1,-1 3-10,2 2 0,-1 3 1,1 4-61,-2-4 1,-9 3 0,2-3-105,-4 4 0,-2 2 0,-2-2-103,-4-5 1,2 5-88,-9-4 0,1 2 1,-5-1-1,2-3 4,2-3 1,1-1 0,-7-7 0,0 0-129,0 0 0,0 0 0,0 0 1,0-2 400,0-5 0,0-3 0,0-9 0</inkml:trace>
  <inkml:trace contextRef="#ctx0" brushRef="#br0" timeOffset="1964">1784 95 7840,'12'-2'126,"1"-2"1,2-4-1,2-1 238,2 1 1,0-1 0,0 5 0,2-2-117,4 2 0,-4-5 0,4 3 0,-4 2-154,-2 2 1,0 2 0,0-3-555,0-3 0,-6 4-1582,-1-4 2042,-7 4 0,3 2 0,-8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25.4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77 8335,'13'-11'1103,"0"3"-696,1-1 1,3 7-242,2-4 0,0-3 0,0 3 0,0 2 0,-2 0-47,-4-3 1,3 5 0,-3-4-891,4 4 1,2 2-197,0 0-244,-9 0 0,5 2 1211,-8 4 0,-1-4 0,-6 7 0</inkml:trace>
  <inkml:trace contextRef="#ctx0" brushRef="#br0" timeOffset="211">38 323 7890,'19'-8'67,"-6"6"1,0-7 0,1 3 0,3 0 111,2 1 0,-6-3 1,-1 2-1,1-1-431,-2-1 1,5 6 0,-3-4-336,4 3 0,-4 3 587,-1 0 0,-8-8 0,5-3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24.22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93 9255,'0'19'243,"0"0"-196,0 0 0,0 0 0,0 0 0,0 0 62,0 0 0,-6-7 0,0 1-37,2 2 0,1 1 0,3 3-28,0 0 0,0-6-15,0 0 0,3-3 60,3 3 1,2-3 0,7-5 0,-2 1 54,1-2 0,3-2 0,2-2-86,0 0 1,0 0 0,-2-2 0,-2-2-10,-3-2 0,1-1-154,6 7 1,0 0-431,0 0 1,-6-6-337,-1 0 0,-5-1 268,5 7 1,-8-2 0,5-2 602,-1-2 0,-6-9 0,7 4 0</inkml:trace>
  <inkml:trace contextRef="#ctx0" brushRef="#br0" timeOffset="267">361 112 6243,'2'17'469,"4"-5"1,-4 5-1,5-4 1,-3 4-229,2 2 0,-4 0 0,5 0 1,-3 0-131,2-1 1,-4 1-1,5 0 1,-5 0-83,-2 0 0,0 0 0,0 0-443,0 0 1,0-6-1708,0 0 2121,0-9 0,8 13 0,3-7 0</inkml:trace>
  <inkml:trace contextRef="#ctx0" brushRef="#br0" timeOffset="783">361 112 7966,'12'-2'-296,"-1"-5"1,-1-3-1,-1-3 420,-1 1 0,7 5 0,-2-3 0,1-1 85,-1 1 0,4 5 1,-4-1-1,1 2 40,-1-2 0,4 3-75,-4-3 1,1 6-105,-1 6 0,-5 5 1,-8 8-1,0 0 13,0 0 0,0 0 0,0 0 0,-2 0-41,-4 0 1,2 0 0,-7 0-113,3 0 0,-5 0 0,7 0-98,2 0 1,1-7-28,3 1 139,0-9 1,0 7 78,0-5-1,3-4 1,3 4 71,7-4 1,-3 1 0,3 1-30,1 2 1,-3 7-1,0-5 1,-1 1 53,1-1 1,-7 7 0,2-3-6,-4 5 1,-2 2 0,0 0-21,0 0 1,0-6 0,0-1-109,0 3 1,-6-4 0,-2-1-205,-3-1 1,-2 3 0,-6-5-309,0-3 1,7-2-244,-1-2 1,0 0 768,-5 0 0,-1-8 0,0-3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30.40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437 0 7009,'-19'0'285,"0"3"1,0 3 41,0 7 0,0 3 1,0 3-159,0 0 0,7 0-70,-1 0 0,9 0 0,-5 0 30,1 0 1,6 0 0,-5 0-15,5 0 1,2 0-1,2-2-90,5-4 0,-3-5 0,9-8 25,1 0 0,3 0 1,2-2-32,0-4 0,0 1 0,0-7 0,0-3 20,0-2 1,-6-2-1,-1 2 1,1 2-54,-3 3 1,5-1-1,-6-6 1,-1 0 70,1 0 0,-3 7 0,-6-1 316,0-2 74,8 7-355,-6-1 0,5 12-12,-14 3 0,5 4 0,-6 7 1,2-2-1,-1-2 1,1-1 0,6 7-9,0 0 1,6 0-1,3 0-41,1 0 0,1-6 0,3-3 0,-3 1 0,0-3-21,-1 1 1,-4 3 0,7-5 0,0-1-348,-3 2 0,7-5 0,-4 3-270,4-4 1,-1 0 0,-1 2-184,-2 3 1,-1-1 0,7-6-594,0 0 1383,-8-9 0,6 7 0,-7-6 0</inkml:trace>
  <inkml:trace contextRef="#ctx0" brushRef="#br0" timeOffset="359">1 588 7915,'19'0'266,"2"0"1,2 0-1,6-2 75,7-4 0,-2 4 0,12-7 0,1 3 103,3 0 0,5-7 1,4 7-1,2 0-190,2-3 0,-1 7 0,-10-6 1,-3 1-133,-3 1 1,-2 0 0,-8 6 0,-2-3-352,-3-3 0,-7 4-260,1-4 0,-4 4-1197,-2 2-1160,-8 0 2846,5 0 0,-13 0 0,5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39.13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1 323 7271,'0'19'118,"0"-7"0,0 1 65,0 2 0,0 1 0,0 3-118,0 0 0,0 0-111,0 0 0,2 0 122,4 0 1,-2-6 0,9-3-60,2-1 1,-5-3-1,3-6 28,1 0 0,3-2 1,2-2-94,0-2 0,0-9 0,-2 2 40,-4-4 0,-3 5 1,-6-1-1,3-2-22,-3-2 0,-2 5 0,-2-1 56,0-2 1,0 5 151,0-3-121,0 9 1,0-2 65,0 12 1,0 5-1,0 7-49,0 1 0,0 0 0,0 0 1,2 0 8,5 0 1,-5 0 0,6-2 0,-2-2-86,1-2 0,1-7 0,-4 7-446,3 1 1,7-5-104,-1-3 1,-2-4 26,1-2 524,1 0 0,6-8 0,0-3 0</inkml:trace>
  <inkml:trace contextRef="#ctx0" brushRef="#br0" timeOffset="275">494 247 7082,'-11'19'0,"5"0"-50,4 0 1,2 0 0,0 2 0,0 2 394,0 2 0,0 0 0,0-6 1,0 0-270,0 0 1,6 0 0,0 0 157,-1 0 1,3-6-322,-2 0-185,1-9-1132,-7 4 1086,0-8 0,0-2 0,0-4 318,0-7 0,0 3 0,0-3 0,0-2 0,-9-2 0,-1-2 0</inkml:trace>
  <inkml:trace contextRef="#ctx0" brushRef="#br0" timeOffset="683">437 342 7939,'0'-19'-243,"0"0"1,8 0-1,5 2 372,4 4 0,2-2 1,0 9-145,0 2 64,0-7 1,-7 9 0,1-4 0,2 4 26,1 2 0,3 0 0,0 0-19,0 0 0,-8 2 0,-5 4 5,-4 7 1,-2 4 0,0 2 0,0 0 2,0 0 0,-8-2 0,-3-3 0,-1-1-74,-1 2 0,7-5 0,-5 3-32,3 2 6,1-7 1,5 3-82,-4-5 19,4-4 0,-7 9 48,9-5 0,3-4 0,1 6 28,2 1 0,9-7 1,-5 6 28,1 1 1,4-5 76,-9 9 1,7-1-1,-7 7 1,0 0 0,-8-2-23,-4-4 1,2 1 0,-7-5-112,3 1 84,-7-5 1,11 5-214,-9-3 67,0-5 0,1 6 0,-1-8-425,-2 0 1,5 0-536,-3 0 1070,1 0 0,-7-8 0,0-3 0</inkml:trace>
  <inkml:trace contextRef="#ctx0" brushRef="#br0" timeOffset="934">873 342 7939,'19'0'0,"2"0"-14,4 0 0,-4-7 0,7 1 0,-3 2 115,0 2 0,1 2 0,-7 0-32,0 0 0,0 0-435,-1 0 0,-1 2-76,-4 4 0,-5-2-266,-8 9 708,0-9 0,-8 13 0,-3-6 0</inkml:trace>
  <inkml:trace contextRef="#ctx0" brushRef="#br0" timeOffset="1136">987 550 7561,'19'0'0,"0"0"41,0 0 1,0 0-1,0 0 1,0 0 170,0 0 0,-1 0 1,1 0-267,0 0 0,0 0-357,0 0 1,-6 0-47,0 0 1,-7 0 456,7 0 0,-9-8 0,4-3 0</inkml:trace>
  <inkml:trace contextRef="#ctx0" brushRef="#br0" timeOffset="1634">1745 228 7778,'-10'8'195,"-1"1"0,5 5 1,-5-1-92,1 2 1,-5-5 0,7 3-67,-3 2 0,1 2 0,-5-1 0,4-1 39,3-2 0,0-7 16,1 7 0,5-7-30,-4 7 1,4-7 0,4 5 25,4-3 1,-2-2 0,9-6-28,2 0 1,2 0 0,2 0 0,2 0 30,4 0 0,-4-2 1,4-2-1,-4-2-49,-2 2 1,7-1 0,-1 1 0,-2-2 37,-2 2 1,-2-1-1,0 1-112,0-2 1,-6-1-1,-1 7 1,3 0-1,0-2-222,-3-4 0,5 4-1122,-4-4 475,-5 4 1,1-1 898,-9-3 0,0 4 0,-9-15 0,-1 7 0</inkml:trace>
  <inkml:trace contextRef="#ctx0" brushRef="#br0" timeOffset="1877">1707 133 7907,'9'10'364,"-5"7"1,7-4-115,-3 4 0,1 4 0,-3 2 0,4 2-44,1-1 1,4 3 0,-7 0-1,1 1-103,-1-1 1,5 5 0,-5-7 0,0-2-203,1-2 0,-3-2 0,-4-2-667,5-4 1,-5 4 143,4-5 0,-2-3 622,3-3 0,3-12 0,9-5 0</inkml:trace>
  <inkml:trace contextRef="#ctx0" brushRef="#br0" timeOffset="2075">2125 323 7348,'-11'8'651,"5"-6"-1323,12 4 0,-2-3 672,9-3 0,0 0 0,6 0 0</inkml:trace>
  <inkml:trace contextRef="#ctx0" brushRef="#br0" timeOffset="2595">2276 133 7494,'13'-6'364,"0"-1"1,-1 1-1,7 4 11,0-4 1,-6 3-274,0-3 1,-3 6-76,3 6 1,-5 5 67,-8 8 0,-2 0-86,-4 0 1,2-6 0,-7-1-8,3 3 0,-5 2 0,5 2-66,-3 0 1,5-7 0,-5 1 4,3 2 0,1-5 20,7 3 0,0-7 0,3 5 25,3-3 1,-2-1-1,9-7 39,1 0-30,-5 8 0,8-6 0,-5 7 25,5-1 0,2-6 0,-2 6 55,-4 1 0,-3-7 1,-6 6 57,3 1 1,-1 1-77,-6 9 1,0-6 0,0 0 0,-2 1 76,-4 3 1,1-4-1,-7 0-133,-3 1 0,-2-3-169,-2 2 0,0-9 0,0 2-85,0-4 0,7-2 1,-1 0-405,-2 0 1,5-6 0,-1-3-406,3-1 1062,1-3 0,7-6 0,0 0 0</inkml:trace>
  <inkml:trace contextRef="#ctx0" brushRef="#br0" timeOffset="2977">2751 95 7463,'-2'13'562,"-3"-1"1,-3 1-258,-3-3 1,5 7-1,-7-4-174,-1 4 0,3 2 51,-2 0 1,9 0-128,-2 0 0,4-7 0,4-1-67,4-3 0,-2 5 1,9-5-1,2 1 18,2-1 0,-5 5 0,1-5 8,2 3 0,0-5 0,-1 5 0,-1-3 0,0-2 32,-3 3 1,5-5-1,-7 7 1,1-1 2,-1 1 0,-2-5 0,-6 7-73,0 1 0,-2 3-262,-4 2 75,4-8 1,-15 6-1,4-7-150,-3 1 0,-3-3 0,0-8 0,0 0-42,0 0 1,-7 0-1,1 0 1,0 0 402,-3 0 0,-1-17 0,-9-4 0</inkml:trace>
  <inkml:trace contextRef="#ctx0" brushRef="#br0" timeOffset="3167">2580 114 7907,'29'-17'3,"-3"2"1,-5 3 0,-2-3 170,0-2 1,6 4 0,0 3-1,1 2 60,1 3 1,-6 3 0,6 2 0,-1 0-231,-1 0 1,-6 0 0,-6 0-506,1 0 1,1 9-1123,-2 3 1623,-5 5 0,-8 2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43.20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38 323 6601,'0'19'-269,"-6"0"0,0 0 518,2 0 0,-5 0 0,3 0 31,2 0 1,2-7-160,2 1 0,0-7 0,2 5 14,4-3 0,-2-1 0,9-7-36,2 0 1,1 0 0,3-2 0,0-3 0,2-1-32,5 2 0,-3 2 0,6 0 0,-1-3-97,-5-1 1,4 0 0,-1 6-90,-3 0 1,-2 0 0,-2 0-385,0 0 1,-6 0 32,-1 0 1,-8-2 468,3-5 0,-5 5 0,-2-6 0</inkml:trace>
  <inkml:trace contextRef="#ctx0" brushRef="#br0" timeOffset="234">456 190 7906,'0'19'-8,"0"0"0,0 0 72,0 0 0,2 0 0,2 2 0,2 2 48,-1 3 0,3-1 0,-2-6 0,-1 0-228,-3 0 1,4 0-455,0 0 362,1-9 1,-7 1 0,2-7-827,4 2 1034,-4 1 0,15-16 0,-6-1 0</inkml:trace>
  <inkml:trace contextRef="#ctx0" brushRef="#br0" timeOffset="682">475 209 7788,'8'-17'0,"3"3"0,1 1-203,1-2 0,-3 5 0,5-1 0,-2 1 562,2-1 1,2 7-1,1-2-171,1 3 1,0 3-112,0 0 0,-2 9 0,-4 3 0,-5 5 0,-1 2 44,-1 0 0,0 0 0,-6 0 1,-2 0-56,-4 0 1,2 0 0,-7 0-1,3 0 14,3 0 0,-5 0 1,-1 0-190,1 0 1,-1-9 0,7-1-362,-2-1 404,-1-6 0,10 7 0,3-9 48,7 0 0,-3 0 0,3 0-11,1 0 1,3 0 0,2 0 75,0 0 0,0 2 0,0 2 27,0 2 0,-6 9 0,-3-2-39,-1 4 0,-3-5 1,-6 1-1,0 2 0,0 2 0,0-5 0,-2-1 1,-2-1-25,-3 1 0,-5-5 0,3 5 1,-1-1-192,-5 1 0,5-7 0,-3 2 0,-2-4-336,-2-2 1,-2 0 0,0 0-592,0 0 1107,9-8 0,-7-11 0,6-10 0</inkml:trace>
  <inkml:trace contextRef="#ctx0" brushRef="#br0" timeOffset="915">1082 228 7906,'31'0'168,"1"0"-9,2 0 0,-7 0 1,-2 0-1,-4 0 59,-2 0 1,0 0-1,0 0-56,0 0 1,-6 7-434,-1-1 0,-7 2-565,1-1 0,-4 3-264,-2 9 1100,0-8 0,-8 5 0,-3-5 0</inkml:trace>
  <inkml:trace contextRef="#ctx0" brushRef="#br0" timeOffset="1116">1176 513 8216,'19'0'0,"0"0"185,0 0 0,0-7 0,2 1 0,3 2-103,1 2 1,0-5 0,-6 1 76,0 2 1,0-5 0,0 3-910,0 2 1,-6 0-499,-1-3 1248,-7-3 0,11-9 0,-5 0 0</inkml:trace>
  <inkml:trace contextRef="#ctx0" brushRef="#br0" timeOffset="1476">1821 20 7768,'-8'19'182,"-3"-1"1,-8 4 0,0 1 68,0 2 1,3 0-1,1-6 1,2 0-91,-2 0 1,1 0 0,-1 0-3,2 0 1,9-6 57,-2-1-186,4 1 0,4-2 1,4-5-1,7-4 15,4-2 0,2 0 0,2 0 0,2 0-81,2 0 1,3-6 0,-5-1 0,2 3-19,-2 2 1,0-4 0,1-1-1,1 3-53,-2 2 0,-2-4 1,-2-1-183,0 3 1,0-4-397,0 1 0,-2-1-115,-5 2 0,-3 2 799,-9-9 0,0 0 0,0-6 0</inkml:trace>
  <inkml:trace contextRef="#ctx0" brushRef="#br0" timeOffset="1715">1783 1 7489,'3'19'172,"3"0"1,-4-1 0,4 1-1,-4 3 243,-2 3 1,7-4 0,-1 6-1,0-1-228,3-1 1,-7 2 0,4-4 0,-4 3-125,-2-3 1,7-2-1,-1-2-308,-2 0 1,0 0 0,1 0-650,1 0 1,0-7-821,-6 1 1714,0-9 0,9 5 0,1-9 0</inkml:trace>
  <inkml:trace contextRef="#ctx0" brushRef="#br0" timeOffset="1923">2239 285 6705,'10'9'0,"-1"1"0</inkml:trace>
  <inkml:trace contextRef="#ctx0" brushRef="#br0" timeOffset="2443">2428 57 7876,'19'0'214,"0"0"162,0 0 1,0 0-509,0 0 0,-2 3 120,-4 3 0,-3 2 1,-6 7 101,3-2 0,-1-7-121,-6 7 0,0-1-30,0 7 1,0-6-1,-2 0 84,-4 1 1,1 3-19,-7 2 1,5 0 0,-5 0 4,-3 0 0,4-6 1,-1-1-22,-3 3 0,5 2 0,-3 2 18,-2 0 1,7-6-1,-1-3 1,3 1 241,0-1-62,-1-6 1,9 5 97,5-9 1,3 0-72,9 0-161,0 0 0,0 0 0,0 0 0,0 0-34,0 0 1,0 0 0,0 0 0,0 0-102,0 0 1,-6 0 0,-1 0 0,1-2-1284,-3-5 815,7 5 0,-13-6-541,9 8 1091,-9-9 0,13-1 0,-6-9 0</inkml:trace>
  <inkml:trace contextRef="#ctx0" brushRef="#br0" timeOffset="2809">2959 39 7901,'-19'16'0,"0"-1"0,0-2 77,0 2 0,3-5 0,1 3 0,4 1 131,3 3 1,-5-4 0,7 0-102,2 1 1,2-3 43,2 2 0,2-3-127,4 3 0,5 1 0,8-7 83,-1-3 1,-5 4-28,0-1 0,-1 5 0,5-3 17,-4 1 0,-5 3 1,-8 6-157,0 0 1,0-6 0,0-1 0,-2 1-113,-4-3 0,2 5 0,-7-6 0,1-1-192,-1 0 1,5-1-1,-7-5 1,-2 2 92,-1 2 0,3 1 0,0-7 0,-4 0 270,-6 0 0,2-9 0,-6-1 0</inkml:trace>
  <inkml:trace contextRef="#ctx0" brushRef="#br0" timeOffset="3017">2902 95 7906,'19'-19'72,"0"3"0,0 1 0,0 4 211,0 3 1,0 2-1,-2 3 1,-2-1 227,-3-2 1,1 0-318,6 6 1,0 0-443,0 0 1,-6 0-1953,-1 0 2200,-7 0 0,3 0 0,-8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54.65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 9108,'12'-4'109,"1"0"1,0-2 0,-1 3-1,1-1-34,-1 1 0,1 2 0,-1 1-254,1 0 168,0 0 0,-6 5 1,-3 4-1,-3 2 0,-1 2 0,-1-1 0,-2 1 0,-3-1 10,-1 1 1,3-1 0,-3 1 0,0 0-5,0-1 0,4-4 0,-1 1-2,3 1 1,-1-3 0,0 1 0,-3 2 21,3 1 1,0-3-10,2 1 1,0-5 189,0 4 1,2-4 96,2 5 0,-1-6-89,5 1 0,0-3-148,5-1 1,0 0 0,-1 0-74,1 0 0,-5 0 1,0 0-245,2 0 1,-3-4-1,2 0-280,0 1 1,-2 0 301,2-1 0,-1 3 1,3-5-1,-1 2-1620,-2 0 1859,-5 0 0,8-2 0,-4-1 0</inkml:trace>
  <inkml:trace contextRef="#ctx0" brushRef="#br0" timeOffset="466">428 39 7892,'-8'4'0,"1"1"116,1 2 0,-3-3 0,2 5 0,-2 1 27,1 1 1,4 1 0,-3 1-44,1 0 1,2-1 0,4 1-63,0-1 0,0-3 0,1-2 27,3-2 0,-1-1 1,6-4-1,0 0-35,3 0 1,0 0 0,-1-1-1,-1-2-50,-2-1 0,1-6 1,3 2-1,1-3-20,0-2 0,-5 2 0,0 1 0,1 2 27,-2-2 0,2 3 0,-4-1 78,-3-2 0,4 3 84,-2-2 0,0 5 93,-4-4-126,0 5 0,0 7 1,0 9 37,0 1 0,0-3 1,0 0-1,0 3 34,0 0 1,5-4 0,-1-2-123,-1 2 1,4 1 0,1 2-111,3-1 0,2-3 0,-1-2 1,1-2-194,-1-2 0,-3-1 0,-1-2 0,2 0-239,1 0 1,-3 0 0,1 0 0,1 0-807,1 0 1282,-4-6 0,4-1 0,-4-6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01.7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7960,'2'10'154,"4"-3"1,7-5 158,4-2 1,8 0 0,2 0 0,1 0-228,-1 0 1,5 0-1,-5-2 1,0-3-92,1-1 1,-3 0 0,-6 6-41,0 0 0,-6 0-12,-1 0 0,-10 8 0,1 5 71,-8 4 0,-7-5 0,3 1 0,1 2 110,-1 2 1,-5 2 0,3 0 0,-2 0-53,1-1 0,8 1 1,-5 0-1,3 0-42,0 0 0,-3 0 0,5 0 0,-5 0 15,-1 0 0,6 0 1,-3 0-1,3-2-503,-2-4 0,4 4-1637,-5-5 892,5-3 1203,11-1 0,1-16 0,9-3 0</inkml:trace>
  <inkml:trace contextRef="#ctx0" brushRef="#br0" timeOffset="342">702 1 7063,'-19'6'0,"3"3"0,1-1 147,2 0 1,0 5-1,-5-5 1,-1 1 307,0-1 0,6 5 1,2-5-196,3 3 1,2 2 0,8 6-337,4 0 1,-2-7-1,7 1 1,-1 2 126,1 1 1,2 3-1,6 0 1,-1 0 1,-7 0 0,-3 0 57,1 0 0,-7 0 1,4 0-49,-4 0 1,-8 0-1,-2-2 1,-1-2-85,1-3 1,-7-1 0,2 4-1,-3-5-253,-3-1 1,0-1 0,0-4 152,0 3 1,0-1 0,0-6 0,0-2-386,0-5 0,6-3 0,3-9 507,1 0 0,-6-8 0,5-3 0</inkml:trace>
  <inkml:trace contextRef="#ctx0" brushRef="#br0" timeOffset="511">513 77 8024,'31'0'0,"1"-2"0,2-3 364,1-1 1,10 0-1,1 6 1,0 0-106,1 0 1,-3 0 0,-6 0 0,0 0-90,0 0 1,-7 0-1,-1 2-1326,-3 4 1,-3-2 1155,-12 9 0,-3 0 0,-9 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53.42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113 340 7964,'0'-9'79,"-1"2"267,-3 2 0,2-1 56,-2 2-27,3 3 192,1-5-807,0 6 120,0 0 214,-6 6 34,5 1 138,-5 0-48,6-2-238,0-5 151,0 0-92,0 6 1,0-3 102,0 5 1,0-4 0,0 5-73,0 0 0,0-2 0,0 2-43,0 0 1,0 3 0,0 0 0,0 1 6,0-1 1,0 1 0,0-1 0,2 1-45,2 0 0,-1-1 0,4 1 0,0-2-37,0-3 1,1 2 0,3-4 0,-1-1 34,-2 1 1,1-2 0,3-4 6,1 0 1,-1 0 0,1-1-1,0-4 1,-1-2 4,1 0 1,-1-4 0,1 3 0,-1-3 13,1-2 1,0-1-1,-2-1 1,-2-2-9,0 2 0,-6 1 0,1 1 0,-1 1 32,1-1 0,-3 0 0,3 1-7,-2-1 0,-4 1 20,-2-1 1,1 5-65,-5-1 1,1 8-28,-1 1 0,2 1 0,6 8 60,0 1 0,0 1 0,0 1 1,0 1-1,0-1 2,0 1 1,6 0-1,1-1 1,1 2 199,0 3 0,-3-3 0,2 3 0,0-3-96,0-2 0,-3 1 0,4-1-149,2 1 1,-3-2-1,0-1 1,0-3-60,0-2 1,-3 4-1,4-5-471,2-1 0,-3-2 1,2-1-98,0 0 1,3 0 0,0 0 113,1 0 0,-5-5 0,-1-4 0,0-2 536,0-2 0,-4 1 0,8-1 0,-4 1 0</inkml:trace>
  <inkml:trace contextRef="#ctx0" brushRef="#br0" timeOffset="433">516 63 7965,'1'-11'117,"3"3"1,3-4 0,6 5 63,-1 0 0,5-2 1,0 5-1,-2 1 110,-1 1 0,-1 2-225,-1 0 1,0 2 0,-4 2 0,-4 4-41,-2 3 0,-4 3 0,-1 2 1,-2 2-98,-2 2 1,0-1-1,-3 3 1,2-2 102,-2-2 1,0 3-1,2-4 1,2-2 33,0-1 1,5-1-23,-3-1 0,4-3 0,4-2 64,4-2 1,4-1-1,2-4 1,1 0-14,2 0 0,0 0 0,-5-1 0,2-2-103,3-1 0,-3-2 0,3 4 0,-4-2-191,0 1 0,0 1 1,-1 2-1354,1 0 1050,-1-5 1,-5 5 0,-2 0-576,-4 7 1077,-7-2 0,-1 12 0,-5-3 0</inkml:trace>
  <inkml:trace contextRef="#ctx0" brushRef="#br0" timeOffset="752">0 843 7968,'14'-6'0,"2"-1"283,0 0 0,7-4 0,-2 2 1,4-3 70,4-5 0,2 3 0,4-3 1,0 3-197,4 2 0,-1-2 0,3 0 1,-3 0-169,-4 3 1,-4 2 0,-6 1 0,-3 4-791,-4 2 0,-3 2 206,-2 0 1,-5 6 0,-2 2 234,-4 4 0,-2 0 1,-2 1 358,-1-1 0,-6 6 0,3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58.12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13 101 7925,'0'-9'-478,"0"1"674,0-2 0,0 3 372,0-1-301,0 5 1,-1-3-257,-3 6 1,2 2 0,-2 2 0,3 4 40,1 3 0,0 2 1,0 0-1,0-1 24,0 1 1,0 4 0,0-1 0,0 1-58,0 1 1,4-8 0,1 3-4,2-2 0,2-2 0,3 1 12,1-1 1,-5-7-1,1 3 1,0-4-39,3-1 1,-4-1 0,0-2 0,2-3-16,1-1 0,0 3 0,-1-4 3,-1-2 1,-5 3 0,3-1 0,0-2-7,0-1 1,-4-2 12,1 0 1,-3 1 15,-1-1 0,0 1 81,0-1 0,0 5-7,0-1-72,0 7 0,0-3 0,0 10 60,0 3 0,0 3 0,0 2 0,0-1-2,0 1 0,0-1 1,2 1-113,2 0 62,-3-1 0,10 1 0,-4-1-89,0 1 0,3-5-335,-6 1 1,6-2 0,-2 1-1225,4-4 1637,-5-2 0,4-2 0,-4 0 0</inkml:trace>
  <inkml:trace contextRef="#ctx0" brushRef="#br0" timeOffset="277">365 0 7935,'0'8'39,"0"1"0,0-1 1,0 5-1,0 1 96,0 2 0,2 3 1,0 3-1,2-1 1,-1 1 1,0-2 0,0-1 0,1 1-150,-1 0 0,2-5 1,0 2-309,-3-3 188,0-2 0,2-3-440,0-1 49,0 0 168,-4-1 356,0-1 0,0-6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1:56.5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0 579 8453,'13'-6'525,"-1"5"1,1-5-339,0 1 1,-1 3-1,1-2 1,-1 1-173,1-1 0,-1 3 0,1-4 0,1 4-115,3 1 0,-7 0 0,2 0 0,-1 0-448,0 0 1,2 0-700,0 0 234,-6 0 1013,-2 0 0,-5 6 0,0 1 0</inkml:trace>
  <inkml:trace contextRef="#ctx0" brushRef="#br0" timeOffset="225">88 780 7953,'9'0'0,"-1"0"-100,2 0 0,-3-4 0,1-1 0,2 3 348,1 0 0,3-2 0,1-1 0,2-1-143,-1 0 0,-2 2 0,-2 4 1,1-1-301,-1-3 0,1 2 0,-1-2-408,1 3 1,-5 1 602,1 0 0,-1 0 0,5 0 0</inkml:trace>
  <inkml:trace contextRef="#ctx0" brushRef="#br0" timeOffset="3732">1044 38 7935,'-7'0'-129,"7"-4"1,8-2 251,3-1 1,-2 5 0,-1-3 0,2 3-77,1-3 0,2 4 0,-1-3-6,1 2 0,-1 2-155,1 0 132,-1 0 1,-5 6 28,-2 2 1,-4 4-33,-1 0 0,-1 1 1,-2-1-1,-3 1-13,-1-1 1,4-3 0,-2-2-1,1 0 14,-1 0 1,1-3 0,3 3-1,-2 0-19,-1 0 0,0-3 16,4 5 0,0-5 28,0 4 0,5-5 0,4 2 6,2 1 1,-3-5-1,-1 5 1,0-2 88,0 0 1,2 2-55,3-2 0,-1-1 1,-1 5 0,-2 2 1,-5-3 0,3 2-65,-1 0 1,-3-2-1,2 2 19,-3 0 1,-1 3-1,-1-1 1,-2-1 27,-1-2 0,-2-4 0,2 5-43,-4 0 1,1-2 0,-2 0-151,0-1 1,2 2 0,-2-4 44,0-1 1,2 3 0,-2-2 0,1 0-478,1 2 1,-4-5 0,2 3-936,-2-2 1494,-1-2 0,-1 5 0,0 2 0</inkml:trace>
  <inkml:trace contextRef="#ctx0" brushRef="#br0" timeOffset="4059">654 516 7990,'13'0'168,"-1"0"0,1 0 0,1-2 0,4-2 30,7-4 1,6 1 0,6-1 0,1-2-57,0-1 0,4 2 0,0 2 0,-3 0-228,-4 0 0,0 4 0,-6-2 0,-3 1-158,-3 0 0,-5-1 1,-5 5-342,-1 0 0,-1 2 197,-2 2 1,-4-1 0,-6 5 387,-3 2 0,-3 1 0,-6 2 0</inkml:trace>
  <inkml:trace contextRef="#ctx0" brushRef="#br0" timeOffset="4451">805 742 7959,'0'13'59,"-4"-1"1,-1 1-1,1-1-7,-1 1 1,3 0-1,-3-1 21,-1 1 0,3 3 0,-4 1 1,0-3 6,0-4 0,5 1 1,-3-2-1,4 2 40,1 1 0,0-3 0,0-1-32,0 2 0,1-3 1,4 0 79,3-2 0,5 0 0,2-5-97,2 0 0,5-5 0,-1 0 1,3-1-1,1-1 10,0 0 0,0 0 0,0-3 0,0 3-156,1 2 0,-3-3 1,-2 3-1,-4 1-518,-3-1 0,-1 3-54,-1-2 1,-4 3-332,1 1 978,-6-6 0,2 5 0,-5-5 0</inkml:trace>
  <inkml:trace contextRef="#ctx0" brushRef="#br0" timeOffset="4691">1144 717 7527,'7'6'0,"-3"2"-6,-2 3 0,-2 2 0,0-1 0,0 2 159,0 3 1,0-3 0,0 3 0,0-2-151,0 2 1,0-3 0,0 3-252,0-3 1,0-2 220,0 1 27,0-1 0,0 1 0,0-1 0</inkml:trace>
  <inkml:trace contextRef="#ctx0" brushRef="#br0" timeOffset="5274">1169 742 7852,'13'-12'0,"0"-1"-193,-1 0 1,1 2-1,-1 1 1,-1 2 403,-2-2 0,2 5 0,-3-1 0,4 2-106,0 0 0,-4 0 1,1 4 1,1 0 1,-3 0-1,0 1 74,-2 3 0,1 3-98,-2 6 0,-3-1 0,4 1-4,-4-1 1,-2 1 0,-2 0 42,-1-1 0,-6 1-47,1-1 0,-2 1 0,0-1-119,3 1 1,-4-2 0,6-1 0,-3-3-58,1-1 1,1 3 0,-3-2-1,2 2-73,-2-1 1,3-4-5,-2 5 164,7-1 84,-4-1 0,12-1 0,2-6 24,3 0 1,2 0 0,-1 0 0,1 0-14,0 0 0,-1 0 1,1 0-1,-1 1-2,1 3 0,-5-1 0,1 4 4,0-1 1,-3 3 0,0 0 59,-1 2 0,-4 1 0,4 1 1,-4 0-51,-1-1 0,0 1 0,-1-1-90,-4 1 1,3-5 0,-5 1 0,0-1-81,0-1 0,3 3 0,-5-6-93,-1-1 1,-1 2 0,-1-1-219,-1-1 0,1-1 0,-1-2 1,0 0-244,1 0 1,3 0-1,1 0 631,-2 0 0,-1-6 0,-1-1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05.3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351 491 7923,'9'-4'-4,"-1"0"1,0-6 0,5 3 0,1-2 223,3 1 0,1 1 1,6-1-1,-1 2-34,4 0 1,1 5 0,-4-3-1,-2 3-145,-1 1 0,-6 0 1,1 1-1,-5 2 79,-3 1 1,-5 6-1,1-2 1,-3 5-93,-1 3 1,-4 0 0,-1 3-1,-2 1 57,-3-1 1,-1 1 0,-2 2 0,1-1-95,-1 2 1,1-4 0,-1 2-1,2 0 23,2-1 0,0-2 0,4-6 1,3 1-45,0-1 1,2 1 74,0 0 1,2-2 89,2-3 0,3-2 0,5-6 0,1 0 0,1 0-15,3 0 1,-3 0 0,2 0 0,-2 0 13,-1 0 0,1 0 0,1 0-198,2 0 0,0-2 1,-5 0-406,1-3 1,-2 0-181,-3 1 0,4 2-492,-4-2 1141,-2-3 0,5 0 0,-4-6 0</inkml:trace>
  <inkml:trace contextRef="#ctx0" brushRef="#br0" timeOffset="476">1080 390 7515,'-5'7'205,"3"0"0,-3-4 0,1 3 194,-1 1 0,-4 1 0,2 5 1,-2-1-176,1 1 1,4 1 0,-5 3 0,1 2-16,1 1 0,-3 3 1,5-2-1,-1 3-153,0 1 0,-2-4 0,4 0 0,1 0-5,2-1 1,1 2-1,0-5 1,0-2-168,0-1 0,5-1 1,4-1-1,2 1 116,1-1 0,5-3 0,0-2 0,0-2-14,1-2 0,-3-2 0,5-1 1,-1 0-145,1 0 0,-5-5 0,2-3 15,-3-4 0,-6 0 0,-1-1 287,-1 1 1,-2-1 0,-5 0-76,-4 1 1,3 4 0,-7-1-1,-1 1 25,-1 1 1,-1-3-1,-1 4 1,1 1-170,-1-1 0,0-2-104,1 4 47,-1-1 1,1 5-278,-1 0 0,1 0-268,-1 0 0,6 2 0,1 1 677,1 1 0,3 6 0,-3-3 0</inkml:trace>
  <inkml:trace contextRef="#ctx0" brushRef="#br0" timeOffset="707">1357 617 7937,'0'7'1729,"0"-2"-2709,5-5 0,-2 0 980,6 0 0,-1-5 0,5-2 0</inkml:trace>
  <inkml:trace contextRef="#ctx0" brushRef="#br0" timeOffset="1167">1470 466 7839,'13'-6'27,"-1"3"0,1-4 0,-1 2 538,1 2 1,-1-3 0,1 2-311,0 1 1,-1 2 0,1 1 0,-2 1-79,-3 4 0,2-3 0,-6 7-157,-1 1 1,-2 1-1,-1 1 1,0 1-114,0 0 0,-1-1 0,-2 1 1,-2-1 55,-2 1 0,2-1 1,-2 2-1,1 2 36,-1 0 0,0 3 0,-3-4-303,1 2 236,1 5 0,-5-8 0,2 3 0,1-3 104,2-2 0,5 1 1,-1-1 86,3 1 0,1-5-48,0 1 1,1-6 0,3 1 0,5-3 132,2-1 0,1 0 1,1 0-1,0 0-65,-1 0 1,1-4-1,-1 0 1,1 0-148,-1-2 1,1 3 0,0-4-91,-1 2 0,-1-1 0,-1 3-331,-2-1-468,1 0 1,-1 4 0,-1-1-1353,-1-4 2245,4 4 0,-3-10 0,5 4 0</inkml:trace>
  <inkml:trace contextRef="#ctx0" brushRef="#br0" timeOffset="1525">1897 466 7788,'-12'4'-143,"-1"0"1,1 2 0,-1-2 633,1 4 1,-1 2-1,2 0 1,1-2 114,2 2 1,5 1-253,-1 2 1,4-1-173,4 1 1,3-5 0,7-1 0,1-1-103,2-3 0,4-1 1,-4 1-1,-1 1-62,3-1 0,-5 3 0,2-2 0,-2 0 84,-1 2 1,-1-3 0,1 4-1,-2 0 9,-2 0 1,-2-3 0,-5 4-241,2 2 0,1 1 0,-7 0 0,-1-1-116,-1-2 0,-5-1 0,0 3-156,-2-1 0,-2-7 0,1 3 0,-1-4-383,1-1 1,-1-1 0,1-2 0,-1-3 783,0-1 0,-5-1 0,-1-5 0</inkml:trace>
  <inkml:trace contextRef="#ctx0" brushRef="#br0" timeOffset="1735">1872 504 7937,'9'-5'0,"-1"1"0,0-6 0,5 3 0,0 0 293,-1 3 1,1-1 0,-1 0 0,1 1 251,-1-1 0,1 3 0,0-2-538,-1 3 1,1 1-734,-1 0 0,1 0 504,-1 0 0,-3 0 222,-1 0 0,-5 0 0,3 0 0</inkml:trace>
  <inkml:trace contextRef="#ctx0" brushRef="#br0" timeOffset="2001">2124 315 7937,'12'0'41,"-3"0"0,-1 0 1,2 0 268,1 0 1,2 1 0,-1 4 0,1 3-53,-1 3 0,5 3 1,0 1-1,-2 4 47,-1 0 1,-1 2-1,-1 6 1,1 1-59,-1 1 0,-5 2 0,-1-3 0,-2 1-366,0-1 1,-1 4 0,-8 0 0,-7 2-290,-3-1 0,-6-4 1,3 4-1,-3-3 183,-6-2 1,2-1 224,-4-2 0,-9 0 0,-1 0 0</inkml:trace>
  <inkml:trace contextRef="#ctx0" brushRef="#br0" timeOffset="2465">351 214 7943,'-12'0'12,"3"2"1,1 2-1,-2 4 152,-1 4 0,-2 6 0,1 3 0,-1 2 3,1 3 0,-1 4 0,-1 2 1,-1 2-7,-2-1 1,0-5 0,5 3-39,-1 0 0,1-3 0,0 4 0,4 0 1,4 0-26,2 3 1,2-3 0,2 2 0,3-1-154,8-1 1,1 3 0,8-5 0,3-2-309,3-2 1,6-1-1,-2-1 1,3-3-1589,4-4 1951,7-3 0,-1-2 0,5 1 0</inkml:trace>
  <inkml:trace contextRef="#ctx0" brushRef="#br0" timeOffset="3167">2275 89 7944,'8'-9'64,"0"2"0,1 0 233,-2 0 1,4 3 0,-3-3-1,3 0-16,2 0 1,-2 3 0,-1-3-58,-2 1 1,1 2 0,3 4 0,1-1-159,-1-3 1,1 2 0,0-2-57,-1 3 0,-5 2 1,-3 3-16,-2 5 0,-2 2 1,0 1-1,0 1 51,0 0 1,-2-1 0,-1 1 0,-2 1 45,-2 2 0,3-2 0,-3 3 0,0-3 36,0-1 1,4-1-1,-1 1 15,2-1 16,2 1-98,0 0 1,2-6-1,2-3 11,4-3 0,4-1 0,0 0 0,1 0 50,-1 0 0,1 0 1,-1 0-272,1 0 0,-5-1 0,1-2 0,0-1 0,3 1-982,0 2 1,-3 1 298,-1 0 1,-4 0-15,5 0 0,-8 1 846,-1 3 0,-6 3 0,-6 6 0</inkml:trace>
  <inkml:trace contextRef="#ctx0" brushRef="#br0" timeOffset="3840">12 1346 7883,'-7'7'354,"3"-2"1,8-5 223,4 0 1,15-5 0,9-4 0,10-2-26,8-1 0,16-1 0,5-1 0,13-3-279,11-4 0,-45 11 0,2 1 0,4-1 0,1 0 0,0 0 0,2 1-153,1-1 0,1 0 1,0 2-1,1-1 1,4 0-1,1-1 0,-2 0 1,1 2-64,-2 0 0,0 0 1,-1 1-1,-1-1 1,0 0-1,0 1 1,0-1-1,0 0 19,-2 2 0,-1 1 1,0-1-1,-2-1 1,-6 4-1,-1-1 1,45-3-68,-5 3 0,-7-1 0,-5 1 1,-5 1 62,-6 1 0,-4 2 0,-5 2 0,-3 1-125,-4 1 1,-6 1 0,-4-2 0,-7 1-197,-4-1 1,-5 0-1452,-4 1 795,-3-3 0,-12 5 0,-6-6 1,-7 0 418,-5 0 0,-2 0 1,-1 0 570,-2 0 1,-5 0-1,2 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11.27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1 264 7660,'0'-8'460,"0"0"0,1 5 1,3-3-350,5 1 1,2 3 0,2-2 0,-2 1-13,-3-1 0,3 3 1,-2-3-1,2 2 59,1 2 1,1 0-228,0 0 0,-2 6 1,-3 2 38,-4 3 1,-2 2 0,-2-1 0,0 2 40,0 3 1,-2-3 0,-1 4-1,-2-1 17,-2 0 0,3 4 0,-5-4 0,1-1-22,1 2 0,-4-4 1,4 5-1,0-3 2,3 1 0,-2 0 1,2-5 33,1 1 1,2-5 0,1 1 21,0 1 1,0-4-1,1 1 87,3-1 1,3-2 0,6-4 0,-1 0 67,1 0 0,1 0 0,1 0 0,2-1-107,-2-3 1,4 1 0,-3-4 0,0 0-64,-2 0 1,-2 4 0,1-2-147,-1-1 0,-3 5 0,-1-4 1,0 3-598,-1-3 1,0 4-1634,-2-3 568,-4 2 1310,5 2 449,-1 0 0,-3 6 0,3 1 0</inkml:trace>
  <inkml:trace contextRef="#ctx0" brushRef="#br0" timeOffset="875">478 277 8537,'13'0'257,"0"4"1,-1 2 0,1-1-76,-1 1 1,1 4-1,-1-2 1,2 3-154,3 2 1,-3-5-1,3-1 1,-3 0 1,-2 0 1,1-3-1,0 3-145,-1-1 1,1 2-325,-1-3 1,-5 0 0,-1-2-513,-1 1 1,-3 2 107,2-2 842,-3-3 0,-1 5 0,0-6 0</inkml:trace>
  <inkml:trace contextRef="#ctx0" brushRef="#br0" timeOffset="1164">705 189 7764,'-9'1'744,"1"4"-608,-2 3 0,-1 5 1,0 2-1,1 2-47,2-2 0,-1 3 0,-2 0 0,1 2 34,2 2 0,4-2 1,-5-1-1,1 0-31,1-4 1,-3 3 0,5 0 0,-1 0-166,1 0 1,-5-1-1,3-4 1,-2-1-395,1 1 1,5 0-1,-1-1-1321,3 1 1788,1-6 0,0 4 0,0-4 0</inkml:trace>
  <inkml:trace contextRef="#ctx0" brushRef="#br0" timeOffset="1806">1157 151 7127,'-8'2'246,"0"2"0,-1 4-24,2 3 0,-4 2 0,4 0 1,-1-1-120,-1 1 1,2-1 0,-3 1 0,2-1 2,-2 1 1,3 0 0,-1-1 79,-2 1 0,5-5-118,0 0 0,5-3-19,5 3 1,2-5-1,5 1 1,1-3 5,-1-1 1,1 0 0,-1 0-28,1 0 0,4 0 0,1 0 0,0 0 0,2-1-28,-1-3 1,2 2-1,3-3 1,-2 1-54,-1-1 1,0 0-1,3 2 1,-3-1-1,-4 1 1,1 2 0,-1 1-371,-2 0 1,-1-4-396,-2-1-1141,-5 1 1959,-1 4 0,-6-5 0,0-2 0</inkml:trace>
  <inkml:trace contextRef="#ctx0" brushRef="#br0" timeOffset="2059">1170 114 6839,'5'12'432,"-3"1"1,5-1-1,-4 2 1,2 3-168,2 4 0,-3 3 1,3-1-1,0 0-88,0-2 1,-2 0-1,2 4 1,-2-1-109,-2-3 1,0 1 0,-1-5-1,3-2-320,-3-1 0,0-1 0,-2-1-734,0 1 1,0-1 984,0 1 0,0-6 0,0-2 0</inkml:trace>
  <inkml:trace contextRef="#ctx0" brushRef="#br0" timeOffset="2282">1560 277 8023,'0'7'-1123,"0"-1"87,0-6 1036,5 0 0,2-6 0,6-1 0</inkml:trace>
  <inkml:trace contextRef="#ctx0" brushRef="#br0" timeOffset="2731">1710 76 7896,'13'-2'0,"0"-2"58,-1-4 1,1 2 0,-1 1 0,1 1 234,-1-1 0,1 1 1,0 4-138,-1 0 1,1 0 0,-1 2 0,-1 2-1,-1 3-56,-1 0 0,-7 4 1,3-3-93,-4 3 1,-1 2 0,0 0 0,0-1 0,0 1 59,0-1 1,-4 5 0,-2 1-1,-1 0-138,-3 1 1,3 3 0,-1-1 0,-2 3 8,-1 1 1,-1-4-1,0-2 1,3-1 71,0-2 1,6-2 0,-1-2 23,3 1 1,1-5-1,1-1 51,3-1 1,-1-2 0,6-4 0,2 0 85,4 0 1,0 0 0,5-1-80,-2-4 0,5 3 0,-4-5 0,2 0 0,-1 0-156,-2-3 0,0 0 0,-3 0 0,2 3-123,-2 2 0,-1-4 0,-1 4-399,0-2 0,-7 3 0,0-3-1220,0 1 1805,-5 2 0,5-7 0,-6-3 0</inkml:trace>
  <inkml:trace contextRef="#ctx0" brushRef="#br0" timeOffset="3100">2188 63 7897,'-4'9'-31,"-2"-2"0,1 0 1,-2 0 204,0 2 1,3 1 0,-3 0 0,0-2 254,0 2 0,4 1 0,-1 2-335,2-1 1,2 1 0,2-2 10,2-2 1,3 2 0,5-4-49,1 0 0,0 2 1,0-3-1,3 0-16,1-1 0,-1 4 0,-3-4 1,-1 1 30,1-1 1,0 5-1,-1-3 1,1 2 14,-1-1 1,-5 0-1,-1 3 1,-2-1-35,0-1 0,0-1 0,-5 5-28,-3-1 1,-3 1 0,-6-1-354,1 1 1,-2-1 0,-2 0 0,0-4-67,0-4 1,2 2 0,2-2-1,-1-1-664,1-2 0,-5-1 1058,0 0 0,0-5 0,5-2 0</inkml:trace>
  <inkml:trace contextRef="#ctx0" brushRef="#br0" timeOffset="3324">2150 101 7897,'9'-11'0,"-1"1"0,1 2 278,-3-2 1,6 3 0,-4 0-1,5 0-111,3 0 1,-2 4 0,4-2 0,-1 0-309,0 1 1,0-1-1,-5 2-516,1-1 0,-1-1-599,1 5 1256,-6 0 0,4 0 0,-4 0 0</inkml:trace>
  <inkml:trace contextRef="#ctx0" brushRef="#br0" timeOffset="4415">1522 277 6684,'5'-7'-770,"-3"1"774,9 6 140,-10 0 162,5 0-64,-6 0 0,-1 0-31,-4 0 1,3 0 0,-5 2 25,1 2 0,0-3-32,2 4 0,-1 2-100,-4 1 1,4-1-1,3 0 1,0 0 68,-3 0 0,1 1-100,4 5 0,2-6 0,0-2 0,4 0-7,1-1 1,-3 0-1,4-4-55,2 0 0,0-1 1,0-2-1,-2-3-49,2-1 1,-3 4-1,0-2 0,-1-1 0,2-1 75,-4-5 27,0-1-40,-4 1 0,-1 0-22,-3 4 0,-3 2-21,-6 6 0,5 0 0,1 2 12,1 2 0,1 2 0,2 3-3,-1 0 0,-1-5-13,5 4 1,0-3 0,2 1 79,2 0 0,-1-2 1,5-4-1,2 0-54,1 0 1,2 0-21,-1 0 0,1-4-13,-1 0 82,-5-6-56,-1 3 1,-7 0 0,-4 3 1,-2 3-23,-5 1 1,1 1-1,1 2 27,2 1 0,3 4 0,-2-2 0,0-1 30,0 1 1,5 0-4,-3-2 28,4-3-52,1 5 0,6-6-248,2 0 0,-2-2-546,-2-2 110,3 3 381,-6-5 297,5 6 0,-6 0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19.9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88 7990,'6'-12'220,"2"3"1,7 2 0,4 0-146,0 0 1,6 0 0,5-2 0,-2 2-120,-2 1 0,-1 1 0,0 2 0,-1-1-148,-3 1 0,1 1 1,-3 2-355,0 0 0,-3 2-16,0 2 562,-7 3 0,2 0 0,-4-2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20.1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38 8401,'-5'7'952,"-4"-3"1,5-4-698,4-4 1,10 1 0,7-4 0,-2 0-267,-1 0 0,3 4 1,-1-1-185,0 3 0,2-3 1,-1-1-1,-1 3 1,1 0-179,0 2 1,4 0 372,-4 0 0,5 0 0,-2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24.7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403 227 8009,'0'-13'-126,"0"1"1,0 3 607,0 1 69,0 5 1,0 7-250,0 9 1,0 8 0,0 0 0,0 3-152,0 1 0,4 1 0,1 2 1,1 3 7,0 1 0,-2-5 0,-3 1 1,2-5-3,1 0 1,0 2 0,-4-8-316,0-2 59,0-1 1,0-2-156,0 1 246,0-6 0,0-3-35,0-8 1,6-3 0,1-6-1,1-1-110,1-2 1,-1 2 0,5-3 0,-1 4 31,1 5 1,-1-3 0,1 4-1,-1 0 155,1 3 0,1-2 0,1 2 0,2 1 62,-2 2 1,-1 1 0,-1 1-38,0 3 0,-1 3 0,-1 6 70,-2-1 0,-2 0 1,-5-3-1,3 0-18,-3 1 1,-2 1 0,-2 1 0,-4 1-75,-1-1 0,-1-3 0,-5-1 0,1 1-9,-1-2 1,0 2-1,-1-3 1,-1 0-227,-2-1 0,1-1 0,2-4 0,-2 0-325,-1 0 0,1 0 0,3 0 1,1-1-363,-1-3 0,2 1 1,1-4 884,2 1 0,-6-9 0,-6 1 0</inkml:trace>
  <inkml:trace contextRef="#ctx0" brushRef="#br0" timeOffset="333">440 38 8041,'13'-5'0,"-1"-2"38,1 0 1,0-3 0,-1 6-1,1 1 325,-1 2 1,6 1 0,3 0-1,3 0-20,1 0 0,2 1 1,2 3-1,5 6-40,2 5 0,-4 1 1,-3 5-1,-2 2-60,-2 5 1,-1 4 0,-3 6 0,-4 0-18,-3 0 0,-7 3 1,-3 3-1,-3-1-156,-1 0 0,0-1 0,-1-3 0,-3 2-327,-5 1 0,-3 0 1,-4-6-1,-1-2-360,2-5 1,-4-3 0,-2 0 0,-3-3-30,-1-2 1,0-3-1,-1-5 1,1-2 261,0-2 0,-1-4 0,-2-5 384,-2 0 0,-10 0 0,1 0 0</inkml:trace>
  <inkml:trace contextRef="#ctx0" brushRef="#br0" timeOffset="751">189 101 7412,'0'-12'-141,"0"3"476,0 1 1,-6 11 0,-1 1-1,-1 6-175,0 2 0,-1 5 1,-3 1-1,-1 2-13,0 2 1,1 2-1,-1 1 1,1 1-16,-1 4 1,1 2-1,0 6 1,3-1-39,0 1 1,2 0-1,-1-1 1,4 3 29,2 1 1,2-3 0,2 1 0,2-5-208,4-3 0,3-1 1,3-3-1,2-1-110,1-2 1,4-3 0,-3 0 0,1-4-337,4-3 0,0-3 0,2-3 0,1-2 529,-1-1 0,0-3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28.99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175 13 7970,'-8'-4'324,"-1"0"0,5-1 0,-4 5-241,-2 0 1,3 5 0,-2 1 215,0 6-228,-3-3 1,4 10 0,0-5-1,-1 1 3,2 2 1,-2 1-1,3-3 1,0 2 3,1-2 1,1-1 0,4-1 0,0-1-50,0 1 1,4 4 0,1 0-1,2-2 2,3-1 0,3-6 0,2 1 0,3 0 13,2 3 0,-3-4 0,2 0 0,1 1-46,-1-2 0,-3 4 0,0-3 1,-3 3 23,-5 2 0,2-5 1,-6 1-1,-1 1 28,-2 1 0,-1 1 0,0 1 0,0-1-5,0 1 1,-5 0 0,-3-2-1,-4-1-9,0-2 1,-1-1-1,1 1 1,-1-2-67,0-1 1,1-3 0,-2 2-15,-3-3 1,3-1 0,-3 0 0,2-1-1,0-2-30,-2-1 1,0-6 0,6 0 0,1-3 1,2-4 1,4-1 0,-3 2 0,1-1 37,3 2 1,3-3-1,5 0 1,3 0 4,3-1 0,2 1 1,1 3-1,2-2-6,5 2 0,-1-3 0,-1 1 1,1 2-13,0 1 1,-4 0 0,4-2 0,-1-1-15,1 2 0,-5 5 0,2 2 0,-3 0-28,-1 1 1,-5-5 268,0 4-93,-5 2 0,3-1 1,-8 5-69,-2-3 1,1 1 0,-4 3 0,0-2-48,0-1 0,3-4 0,-4 2-34,-2-1 1,-1 3 0,-2-5 8,1 0 1,3 2 0,1 0-102,-2 1 0,3 2-152,-1 4 1,4 1-1,-3 3-215,1 5 1,1 1-1,2-1 521,-1 0 0,-1-1 0,5 5 0</inkml:trace>
  <inkml:trace contextRef="#ctx0" brushRef="#br0" timeOffset="487">552 38 7571,'-4'8'0,"-2"1"0,-1-1 156,-3-1 1,1 4-1,-1-1 1,2 4 42,-2 3 1,0 5 0,0-1-1,2 3-62,-2 1 0,0 0 0,2 0 0,2 0 13,1 1 1,3-3 0,-2 0 0,3-4-32,1-1 0,1 3 0,3-5 0,5-4-65,2-2 1,6-3 0,-1 1 20,0-3 0,3-4 1,2-1-1,3-1 1,0-4-7,-3-3 0,2-5 0,-2-2 0,3-3-53,1-2 1,-4 1 0,-1-4 0,-1 3 6,1-3 0,-5 4 0,2-1 0,-4 1 90,-5-1 1,-2 5 0,-6-4 0,0 3 70,0-1 1,0 0-1,-2 5 1,-2-1-100,-4 0 1,-5 5 0,-2 0 0,-3-1-142,-2 2 1,3-2 0,-2 4 0,-1 3-534,1 0 1,2 2-1,-3 0 1,2 0-54,3 0 0,1 6 1,1 1-1,2 1 642,3 0 0,-4 6 0,5 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36.51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164 63 7860,'-8'0'0,"1"2"30,1 2 0,-4-3 0,3 5 0,0-1 86,3 4 1,1 2 0,0 1 0,-1 2-90,1 3 1,2-3 0,1 4 0,0-1 70,0 0 0,0 4 0,0-4 1,0-2-98,0-1 0,0-2 0,0 1 0,0 0-162,0-1 1,0-3-81,0-1 1,0 0 22,0 5 1,0-1-62,0 1-32,0-6 410,0-1 0,0-8-98,0-2 402,0 3-347,0-5 1,0 7-51,0 4 1,0-3-26,0 7 1,4-5 23,0 4 1,1-3 9,-5 3 1,0-4-12,0 5 1,0-1 11,0 4 0,0 1 0,0 0-242,0-1 1,0-3-165,0-1 1,0-4-21,0 4 410,0-5 0,0 1 0,0-8 0,0-3 0,0-5 0,0-1 0,0 5 0,0-1 0,-6 1 0,-1-5 0</inkml:trace>
  <inkml:trace contextRef="#ctx0" brushRef="#br0" timeOffset="522">0 352 7703,'13'0'-202,"0"0"1,-1 0 0,2 0 439,3 0 0,-3 0 1,4 0-1,-1 0-160,0 0 0,4 0 0,-3 0 0,0 0-135,0 0 0,-1 0 0,-5 0 0,1 0-43,-1 0 1,1 0 0,0 0-306,-1 0 0,-3 0 96,-1 0 0,-4-1 26,5-3 264,-7 2 30,4-9 1,-6 11 189,0 0 0,-1 2 0,-4 6-5,-3 2 1,-2 1 0,0 1 0,3 1-85,2 0 1,-1 1 0,3 1 0,-1 2 71,1-2 1,2-1-1,2-1-89,4-1 0,-3-5 1,7-3-1,1-2-72,1-2 0,3 0 1,1-2-1,3-2-34,2-4 0,-3-3 1,2-2-45,-1 0 20,-1 1 1,-4-1 0,-1 1 0,-1-1-16,-2 1 0,1-1 34,-6 0 0,-2 1 0,-6 1-52,-4 2 1,-5 2 0,-2 5-1,-2-3-90,2 3 0,1 0 0,1 2 0,1 0-131,-1 0 1,1 0 0,-1 2-161,0 2 1,6-1 448,3 5 0,3-5 0,1-3 0,0-7 0</inkml:trace>
  <inkml:trace contextRef="#ctx0" brushRef="#br0" timeOffset="1279">855 139 7860,'6'7'34,"-5"4"1,3-3-1,-2 3 219,-2 2 1,0-1 0,0 2 0,0 2-146,0 1 1,0 4-1,-2-3 1,0 0 35,-3 0 1,0 3 0,2-3-11,-1 2 0,-4-5 1,3 2-387,3-3 0,-1-7-529,-1-3 685,2-3 0,-3-6 0,5-4 59,0-2 1,0-1-1,0-1 6,0 0 1,4 1 0,1-1-1,2 2 33,3 3 0,-3-2 0,1 4 1,2 1 28,1-1 1,2-2-1,0 4 23,-1 1 0,1-3 0,-1 1 1,1-1-35,-1 1 0,1-4 0,-2 4 0,-1-2 4,-2-3 0,-3 3 0,3-2 0,0 0-12,-1-3 0,0 0 0,-4-2-13,1-3 1,5 6 0,-4-4 10,2-1 0,-4 1 0,3 2 0,-2 1 47,0-1 0,0 5 446,-4-1-435,0 7 0,0-1 0,0 10 1,0 7 104,0 4 1,0 3 0,0 4 0,0 0-16,0 0 1,-1-1 0,-2-2-1,-1-2-19,1-2 0,2 3 0,-1-4 0,-1-2-129,-1-1 1,0-1-548,4-1 436,0-5 0,0-3 23,0-8 0,6-3 0,1-5 0,1-1-198,0 1 0,1 0 0,3 3 1,-1 0 97,-2 0 0,2 3 1,-3 2-1,4 1 217,0-1 0,-3 2 0,-1 0 1,0 4 77,-1 7 0,4 2 0,-4 1 0,2 1-69,-1 0 0,-5-1 0,1 1 0,-1-1-49,1 1 1,-2-1-1123,2 1-822,-3 0 1080,-1-6 865,0-2 0,0-16 0,0-3 0</inkml:trace>
  <inkml:trace contextRef="#ctx0" brushRef="#br0" timeOffset="1596">1346 289 7860,'0'9'34,"0"-1"0,0 1 1,0 3-1,0 1 287,0-1 0,0-3 0,0-1-252,0 2 0,0 1 55,0 2 0,0-5-1081,0 0 0,-2-5 602,-2 1 1,3-8 0,-4-4 0,4-3 354,1-2 0,0 0 0,0 1 0,0-2 0,0-3 0,0 3 0,-1-3 0,-2 3 0,-1 2 0,-1-1 0,4 1 0,-2-1 0,-1 1 0,0-1 0,4 0 99,0 1 1,0 4 380,0-1-406,0 1 1,1 1-575,3 3 500,-2 2 0,9 2 0,-4 0 0</inkml:trace>
  <inkml:trace contextRef="#ctx0" brushRef="#br0" timeOffset="1954">1584 214 7737,'-5'7'-301,"2"4"0,-5-2 801,-2 2 1,3-3 0,0 1-412,1 0 0,-2-2-49,4 2 0,0-5-9,4 4 0,0-4 0,1 3-159,3-1 0,-1 0 0,5-2 67,2 4 0,-4-1 1,-1 0-1,-1 0 119,1 0 1,0-4 0,-2 2-17,1 1 1,0 1 61,-4 6 0,0-1-19,0 1 1,-1-5 0,-3-1-278,-5-1 1,2-2-1,-1-4-195,-2 0 1,-1 0 386,-1 0 0,-7-6 0,0-1 0</inkml:trace>
  <inkml:trace contextRef="#ctx0" brushRef="#br0" timeOffset="2612">1974 315 7946,'0'8'82,"-1"-1"1,-2 0 259,-1 0 0,0 1 1,2 5-1,-1-1-111,-1 1 1,0 0 0,4-1-6,0 1-226,-6-1 0,5 1-156,-3-1 149,2-5 0,2-2-15,0-10 1,2 3-1,1-7 1,2-1 39,2-1 0,0-1 0,3-1 0,-2 1-60,2-1 0,1 0 0,2 1 41,-1-1 1,-3 5-1,-1 1 1,0 0-1,1 1-266,-1 1 1,-4 1 336,5 4 1,-6 5-1,2 4 71,1 2 1,-5 3-1,3 1 1,-2 2 5,-2-2 1,0-1-1,0-1 1,0-1-207,0 1 0,0-1 0,0 1-627,0 0 1,0-5 108,0 0 0,1-5-926,3 1 1503,3-2 0,6-13 0,-1-3 0</inkml:trace>
  <inkml:trace contextRef="#ctx0" brushRef="#br0" timeOffset="3046">2238 302 7987,'-13'13'260,"1"-1"1,5 1 0,1-1-91,1 1 0,3-1 0,-2 1 0,3 0 58,1-1 0,0-3 0,1-2-479,3-2 1,3 1-1,6-3 84,-1 1 1,1 0-1,0-4 48,-1 0 1,-3-2-1,-1-2 18,2-4 1,-5 1-1,1 0 1,-2 0 114,0 0 1,2 3-1,-3-5 71,1 0 0,1 3 1,-2 0 117,1 1 1,2 3 178,-2-2-297,-2 3 1,3 2 0,-5 3 0,-1 5 129,-3 2 0,2-3 0,-2 1-263,3 1 0,1 1-74,0 1 0,1-1 0,2-1-17,1-1 1,6-7-856,-2 3 1,3-4 636,2-1 0,-1-4 1,0-2-1,-3 1 357,0-1 0,-6-4 0,13-2 0,-2-8 0</inkml:trace>
  <inkml:trace contextRef="#ctx0" brushRef="#br0" timeOffset="3621">2540 315 7828,'0'8'-336,"0"0"525,0 2 0,0 1 1,-2 0-1,0-1 23,-3-1 1,1-1-1,3 3 1,-2-1 58,-1-2 1,0-3-140,4 3-489,0-5 356,0 2 1,0-6-232,0-3 1,0-3 0,1-6 12,3 1 1,-1-1 0,5 0 136,2 1 1,-3 1-1,2 2 1,-1 4 49,-1-1 1,0 5 0,-3-3 158,4 2 0,-2 4 1,0 2 246,-1 4 0,-3 3 0,2 2-61,-3-1 0,-1 1 0,0 0 0,0-1-66,0 1 1,2-1-32,2 1 1,-3-5-818,3 1 252,-2-7 0,-2 3 205,0-10 1,4-2-1,2-5 1,-1-1 19,1 1 1,-1-1-1,-2 1 1,3-1 3,1 0 1,-3 2-1,4 2 164,2 0 0,0 5 0,0-3 411,-2 1 0,-4 2-254,4 4 1,-5 6 0,3 2 0,-2 3-47,0 2 1,0-1-1,-4 2 1,2 2 89,2 1 1,-3-1 0,4-3-587,-4-1 0,-1 1-474,0 0-219,0-1-108,0-5 272,0-1 0,0-8 870,0-2 0,6-8 0,1-8 0</inkml:trace>
  <inkml:trace contextRef="#ctx0" brushRef="#br0" timeOffset="4113">2816 0 8477,'7'13'0,"-3"-1"246,-2 1 0,-2 4 1,1 1-1,2 2 34,1 2 0,2 6 1,-3 1-1,1-1-58,-1-1 1,-1-4-1,1 0 1,1-4-46,-1-1 1,3 3-1,-2-4 1,-1-2-290,-2-1 0,-1-5 1,2-2-755,2-2 86,-3 5 677,5-8 1,-6 2 0,0-8 0,1-5-206,3-2 0,-1 0 1,4 1-1,-1 2-321,-4-2 1,5-1 580,2-2 0,2 2 1,2 3 118,-1 3 1,-3 4 0,-1 1-18,2 0 0,1 6 1,0 2-1,-1 3 444,-2 2 0,-5-1 0,3 2 71,-1 3-422,-3-3 0,3 4 1,-5-5-1,0 1 15,0 2 0,-4-2 0,-2 3 0,1-3-65,-1-1 1,-4-5 0,2-1 0,-2 0-265,2 0 1,-3-4 0,2 1 0,-2-3-272,-1-1 1,-1-1 0,0-2-14,1-1 0,-1-4 1,2 2-1,1-1-828,2-3 1279,0-1 0,1-1 0,1-1 0</inkml:trace>
  <inkml:trace contextRef="#ctx0" brushRef="#br0" timeOffset="4554">3118 440 7912,'13'-1'0,"-1"-2"1,1-1 0,-1-4 0,1 2 0,-1-1 196,1-3 1,-2 3 0,-1 0 0,-3 0-6,-1 0 0,2 3 1,-3-4-11,2-2 0,-4-1-160,1-2 1,-2 1 0,-4 0-122,-2 4 0,-3 2 1,-5 6 158,-1 0 0,1 0 1,-1 0 10,0 0 0,2 2 0,1 1 0,3 2 28,2 2 0,-3 2 1,3 3 144,3 1 1,0-5 0,2 1-272,0 0 1,0 2 0,0 2-1,2 0-53,2-1 1,1-3 0,5-1-1,-2 0-178,2-1 1,-3 3-1,2-6-306,0-1 0,3 3 0,0-2 139,1-1 1,-1-3 0,1-3 0,-1-3 424,1-1 0,0-1 0,-1-5 0,1 1 0,-1-1 0</inkml:trace>
  <inkml:trace contextRef="#ctx0" brushRef="#br0" timeOffset="4904">3407 365 7946,'-7'5'0,"2"4"0,0 2 79,1 2 1,-1-1-1,2 1 101,-1-1 1,-1 1 0,5-1-301,0 1 0,-1-5 212,-3 1 2,2-6-354,-3 2 1,6-10 242,3-4 0,-2-2 0,2-2 1,-3 1 37,-1-1 0,5 5 14,-1 0-27,6-1 1,-8-2-1,7 1 1,1 2 175,1-2 1,1 3-1,1 0 1,-1 0 75,1 0 0,0 4 0,1-1 0,1 1-190,2-1 0,-1 3 0,-3-3 1,0 2-68,-1 2 0,1-4 0,-1 0 1,1 1 93,-1 2 1,-3 1-1675,-1 0 267,1 0 1310,-2 0 0,-2 0 0,-5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03.4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0 142 7993,'13'0'0,"0"0"0,-1-2 0,7-2 320,0-3 1,0-5 0,0 5 0,0 3-68,0 2 1,0 2 0,0 0-179,0 0 0,-6 0 0,-3 2-91,-1 4 0,3-1 1,-5 7-1,-3 3-61,-2 2 1,-8-2 0,-3 2 0,-1 2 76,-5-5 0,-2 12 1,-2-7-1,0 2 18,0 0 0,7-2 0,-1 0 0,0 0 26,3 0 0,-5 0 0,7-1 37,-3 1 1,7-6 70,-2 0 0,6-7 95,6 7 1,4-9-130,9 2 1,0-4 0,0-2-19,0 0 0,0 7 1,0-1-92,0-2 0,-6-2 0,-1-2-105,3 0 0,2 0-558,2 0-39,0 0-460,0 0 1,-6 0-550,-1 0 1702,-8 0 0,5-8 0,-9-3 0</inkml:trace>
  <inkml:trace contextRef="#ctx0" brushRef="#br0" timeOffset="459">797 28 8047,'6'-12'406,"1"-1"0,-3 11-309,-10 2 1,-3 8 0,-6 11 0,3 0-1,-3 0 0,-8 6 1,-2 3-1,-1 1-12,-1 5 1,6-4 0,-4 1 0,1 1-21,-1-3 1,10 5 0,-2-9-1,5 1-59,1 1 0,7-6 0,-2 4 0,6-4 69,6-2 0,-2-6 0,9-2 0,2-3-65,2-4 1,1 5 0,1-3 0,0-2-12,0-2 1,0-4 0,0-4 0,0-5-1,0 1 1,0-7-1,-2 4 1,-2-4 53,-3-2 0,-7 7 1,1-1-1,-2 0 9,3 3 0,-5-7 0,2 7-80,-8-1 0,-7-4 1,-8 9-122,0 2 1,-2-5-1,-4 3-218,-7 2 0,11 2 0,2 2-229,2 0 1,7 0-265,-3 0 128,9 0 722,-5 0 0,18 0 0,1 0 0</inkml:trace>
  <inkml:trace contextRef="#ctx0" brushRef="#br0" timeOffset="825">1195 142 7610,'-19'0'-424,"0"0"0,0 2 0,1 2 1029,-1 3 1,-7 7 0,1-3-1,2 2-106,2-1 0,2 1-435,0 6 1,8-7 0,5 1-93,4 2 1,2-5 0,2 1 101,4-3 1,5 5-1,6-5 1,-3 1 16,-1-1 0,0 7 0,6-2 25,0 4 1,-3-5-1,-3 1 49,-7 2 0,3 1-23,-3 3 1,-2 0-253,-10 0 0,-4-2 0,-7-2 0,2-5-98,2-1 0,1-3 1,-7-6-1,0 0-252,0 0 1,-2 0-1,-2 0 1,-3-2-141,3-4 1,2-5 0,2-8 599,0 0 0,0 0 0,0 0 0</inkml:trace>
  <inkml:trace contextRef="#ctx0" brushRef="#br0" timeOffset="1018">987 161 7981,'19'0'86,"2"0"1,2-2 0,4-2 247,3-3 1,-1-1 0,5 4 0,-2-3-120,1 3 1,1 2 0,0 0-1,-5-2 10,-1-3 1,-3 1 0,-6 6-513,0 0 0,-6 0-1921,-1 0 2208,-8 8 0,5-5 0,-9 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31.27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201 459 7907,'-8'0'-246,"-1"0"0,1 0 0,-4 0 572,-1 0 0,0 5 0,1 2-202,-1 0 0,1 4 1,-1-4-1,1 2 2,-1-1 0,5 1 0,-1 2 0,1-1-66,1-2 0,-3 0 0,4 3 0,1-1-1,-1-1 1,2-1-41,4 5 1,2-2-1,0-1 1,4-3 0,1-2 0,1-1 0,5-4 0,-1 0-17,1 0 0,1-4 1,1-1-1,2-2 17,-2-3 1,-1-1-121,-1-2 65,0 0 0,-2 1 1,-3-1-1,-2 1 51,-1-1 0,-3 5 1,2-1 99,-3 0 0,-1 2 87,0-2-227,0 6 1,0-1 0,0 8 111,0 5 1,0 2 0,0 3 0,0 1 14,0 2 1,0 0-1,0-5-148,0 1 40,0 0 1,0-5 0,2 0-189,2 2 1,-1 1-411,5 2 1,0-6-1,5-3-151,0-3 1,-1-1 753,1 0 0,-1-11 0,1-3 0</inkml:trace>
  <inkml:trace contextRef="#ctx0" brushRef="#br0" timeOffset="314">465 421 7924,'-12'13'40,"3"-1"1,2 1-1,0-1 138,0 1 0,5-1 0,-3 1 1,4 0-3,1-1 1,0 1 0,1-2-89,4-3 1,2 2 0,5-4-59,1 1 1,-5-3 0,0 3 0,2-2 11,1-2 0,-2 3 0,-2-1 49,-2 2 1,-1-2-104,-4 3 1,0-4-1,-1 3-125,-3-1 1,-3 3-1,-6-2-6,1 0 0,-1 0 0,1-4 0,-1 1-295,1-1 1,-1 3-1,0-2 1,1-1-624,-1-2 1061,1-1 0,-7 0 0,0 0 0</inkml:trace>
  <inkml:trace contextRef="#ctx0" brushRef="#br0" timeOffset="896">905 182 7924,'-7'-5'279,"3"-4"429,-3 4-589,6-1 1,-5 12 0,6 3 0,0 7 83,0 5 0,0 2 1,0 3-1,0 0-19,0 3 0,0-1 1,0 5-1,0-1-82,0 0 0,0-6 0,0 1 0,0-6-88,0-3 0,0-1 0,0-5 29,0 1 1,0-5-141,0 1 1,1-7 0,4 1-53,3-6 0,3 1 0,2-7 0,-1-1-129,1-1 0,-1-1 1,1-1-1,1 1 82,3-1 1,-3 5-1,4-1 1,-1 1 206,-1 1 0,1 1 1,-4 6-1,-1 0 163,1 0 0,-1 2 1,0 2 24,-4 4 1,-2-1-1,-6 2 1,0 0-34,0 3 1,-2 0 0,-1 2 0,-2 0-83,-2-1 1,-2 2 0,-3-7 0,-1 2-134,1-1 1,-1 2-1,-1-4 1,-1 0-72,-2-3 0,-1-3 0,3-1 0,-2 0-314,1 0 0,2 0 1,2 0-1,-1 0-466,1 0 1,1-1 194,2-3 705,4-3 0,5-6 0,0 1 0</inkml:trace>
  <inkml:trace contextRef="#ctx0" brushRef="#br0" timeOffset="1289">1282 471 7507,'-4'9'0,"-1"-1"-84,-2 2 1,4-3 0,-1 1 482,2 2 0,2 1 0,0 2-81,0-1 0,0 1 0,2-1-151,2 1 0,3-6 0,5-3-234,1-2 1,-1-2-46,1 0 55,0 0 1,-1-6 0,-1-2 78,-2-4 1,0 4 0,-4 0 0,-3-2 43,0-1 1,-1 2 0,2 1 11,1-2 0,0-1 0,-5 0 0,-3 1-26,-5 2 1,2 5-1,-1-3 1,-2 2-53,-1 0 1,0-2 0,1 4 0,2-3-291,-2 3 0,3 0 0,-1 2-440,-2 0 0,3 0 152,-1 0 578,5 6 0,-3-5 0,6 5 0</inkml:trace>
  <inkml:trace contextRef="#ctx0" brushRef="#br0" timeOffset="2013">1496 170 7968,'-4'12'0,"0"1"181,1-1 0,1 2 1,2 3-1,0 4 28,0 3 1,0 1 0,0 0 0,0 0-136,0 0 0,0 0 0,0-1 1,0-1-187,0-3 0,0-3 0,0 3 0,0-2-257,0-3 0,0-1-336,0-1 0,-1-6 376,-3-3 1,-2-4 0,-4-4 235,2-5 1,5-2-1,-1-1 1,3-1 75,1 1 1,0-2 0,0-2 0,0-1 42,0 2 1,5 1-1,2 2 243,0-1-186,4 0 1,-4 5 0,5 0 0,-3-1 89,0 2 0,-1-2 0,5 3 0,-1 0 24,1 1 0,-1-4 0,1 4 1,0-2-31,-1-3 0,1-1 0,-1-2-57,1 1 0,-2-1 0,-1 1 0,-2-1-40,2 0 1,-4 1 0,-1-1 0,-1 1-35,1-1 1,0 2 0,-2 1-44,1 2 61,0-1 1,-4-3-47,0-1-18,0 1 1,0 6 49,0 6 0,0 7 0,0 9 0,0 2 229,0 1 1,0 6-1,0 5 1,0-2-64,0-2 1,0 4 0,-1-1 0,-2-3-102,-1-3 0,-2-1 1,4-5-1,-3-2-139,3-1 0,-4-5-326,2-1 234,0-5 0,4 1 0,0-8-78,0-5 0,4-2 0,1-1 0,2-1-19,3 0 0,0 1 0,0-1 0,-2 1-16,2-1 0,-3 6 1,1 2 258,2-1 0,1 5 0,2-2 43,-1 6 1,-1 4-1,-1 4 1,-3-1-40,-1-2 0,2 0 1,-4 5-321,-1-1 0,0 0 1,0-3-775,1 0 487,0-1 583,-4-1 0,0 4 0,0-4 0</inkml:trace>
  <inkml:trace contextRef="#ctx0" brushRef="#br0" timeOffset="3085">2351 333 7889,'-13'0'213,"6"1"0,2 2-137,-1 1 1,5 6 0,-4-1 0,4 2 30,1 1 0,0 1 1,0-1-1,0 2 237,0 3 1,0-3-423,0 3 0,1-5 82,4-3 9,-4-4 0,5-6 1,-5-3 0,3-5 1,2-2 0,2-1 0,-2-1-59,-1 1 0,1-1 1,4 0-1,-2 1 13,2-1 0,-3 1 1,0-1-1,0 2-29,0 3 1,1-4 13,5 4 0,-1 2-38,1 2 1,-1 3 0,1 2-52,0 3 0,-5-2 1,0 2-68,2-3 1,-3-1 0,0 2-136,-1 2 41,4-3 535,-9 5 331,4-6-434,-5 0 1,-1 0-1,-2 1-67,-1 4 0,-4-3 1,2 5-1,1 0 14,-1 0 1,-2 2 0,3 3 0,3 1 0,0-1 0,2 1 1,0 0-25,0-1 1,2-1 0,2-1-43,4-2 0,3-5 0,2 1 1,-1-2 12,1-2 0,5-4 0,2-2 1,1-1-54,0-3 1,-6-1 0,2-1 0,-3-1-94,-2 0 0,1 1 156,-1-1 1,-5 1-10,-2-1 0,-5 2 0,-5 3 0,-3 3 13,-3 4 0,-2 0 0,1-2 0,-2-1-50,-3 1 0,3 1 0,-3 2 0,3 0-284,2 0 1,-1 0-1,1 0 7,-1 0 1,6 2-594,3 2 0,4-3 875,4 4 0,-1-4 0,5-1 0,1-6 0,3-1 0</inkml:trace>
  <inkml:trace contextRef="#ctx0" brushRef="#br0" timeOffset="3855">2816 258 7858,'0'12'46,"0"1"1,0-1 117,0 1 1,0-1 0,-1 1 78,-4 0 1,4-1-1,-3 1-77,2-1 0,2-3 1,2-2-1,2-2-189,4-2 1,3-2 18,2-1-2,0 0 0,-1 0 1,2 0-1,2-1 1,2-3-73,1-5 1,-3 0 0,0-1 0,-2 2 43,-1-2 1,-1-1 0,1-2 32,0 0 0,-5 5 0,-1 0 334,-1-2 5,-2 4-280,-4 1 0,-4 6 1,-2 3-1,-1 6 67,-3 5 1,5-1 0,-1 3 0,2-3-40,0-1 1,-1-5 0,5 0 0,0 2-75,0 1 0,2-4 0,1-1 0,2-2-276,2 0 0,2 1 0,3-5-111,1 0 0,-1 0 0,1 0 0,-1 0-392,1 0 1,0-2 555,-1-2 0,1-3 0,-2-6 0,-1 1 0,-2-1 211,2 1 0,-3-1 0,0 1 0,0-1 0,0 0 0,-3 2 0,3 2 0,0 2 0,0 1 0,-3 2-78,4 4 278,-5 0 1,-3 5-1,-7 4 97,0 2 1,-2 1 0,3 1 0,-1-2-30,-3-2 0,3 2 1,0-3 47,2 3 206,-5-4-557,8-1 1,-3-8 0,6-2-56,3-4 0,-1-2 1,6 0-1,0 2 2,3-2 1,0-1 0,1-2-1,-1 1 54,1-1 1,-1 5 0,1 1-1,0 1 54,-1 4 0,-3-4 0,-1 2 128,2 1 0,1 7 0,0 5-38,-3 2 0,-2 1 1,-6 1-1,0-1-78,0 1 1,-1 0 0,-2-1 0,-1 1-147,1-1 1,0-3 0,0-1-1370,-1 2 638,0-5 1,5 1 844,3-6 0,3 0 0,5-1 0,-3-2 0,0-1 0,-1-6 0,6 1 0,3-2 0,-3-1 0,4-1 0</inkml:trace>
  <inkml:trace contextRef="#ctx0" brushRef="#br0" timeOffset="4338">3658 220 7858,'11'-2'73,"-2"-2"0,-5 3 182,-8-3 1,-3 2-1,-6 4 233,1 2-358,-1 3 0,0 1 0,1 1 0,-1 0 1,1 3 0,-1 0 1,1 1-1,-1-1-65,0 1 0,2-1 1,3 1-138,4 0 1,2-1 0,2 1 5,0-1 1,2-5 0,2-3-1,4-2-58,3-2 0,2 0 1,0 0-1,-1 0-36,1 0 0,-1-2 0,1 0 0,-1-4 111,1-1 0,0-1 1,-2-5-1,-1 1 49,-2-1 0,-4-1 1,3-1-1,-1-2 5,-4 2 0,0-4 0,-2 3 0,0 0 58,0 2 1,0-2-1,0-1 1,0 0 85,0-1 1,0 3 0,-2-5-1,-2 2-37,-4 2 1,1-2 0,0 2 0,0 2 466,0 4-480,4-1 0,-2 11 0,5 0 0,0 8 95,0 7 0,0 1 0,1 5 0,2 1 88,1 2 0,6 1 1,-3 0-1,1 0-52,0 0 0,1 0 0,2-1 1,-1-3-252,-2-4 1,-4 1 0,3-1-630,-1-2 221,4-1 1,-7-1-742,5-1 0,-4-1 178,4-2 0,1-4 991,3-5 0,1-5 0,0-2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44.7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113 38 7905,'-8'4'71,"-1"0"1,5 1-1,-4-4 1,-1 3 135,2 5 0,-2-3 0,3 3 0,1 1-169,-1 1 0,-2-3 1,3 1-1,3 0-5,0 3 0,-2-4 1,0 0-1,1 2 34,2 1 1,1-2-1,0-1 1,0 2 15,0 1 1,1 2 0,3-1 0,5-1 54,2-2 1,1 0 0,1-3 0,-1 0-59,1-1 0,4 4 0,1-5 0,0 0-13,0 2 0,3-4 0,-4 7 0,-2-1-8,-1-1 0,-3 4 1,-2-2-1,-4 2-22,1 1 0,-5 5 1,4 0-1,-5-2-7,-5-1 0,0 0 0,-5 2 0,2 0-28,-2 0 0,-5-2 1,-2-3-1,0-1-24,-1-2 0,4-5 0,-3 1 0,2-3-57,-2-1 1,3 0 0,-3 0 0,3-1 22,2-3 0,1 1 1,1-5-1,3-2 25,1-1 0,2-2 0,4-1 1,0-1 35,0-2 1,6-5 0,2 1 0,3-3-7,2-1 1,5 4 0,1 0 0,2-1 5,0-2 1,0-1-1,4 0 1,1 1-32,-1 3 1,-2-3 0,-2 5-1,-4-1 65,-3 3 0,-3 3 1,-1 2 105,-2-1 1,-5 1 0,0 0-60,-6 4 1,0-2-1,-5 6 1,-2 1-35,-1 2 0,-3 1 1,-1 0-1,-2 0-202,2 0 0,-3 1 1,1 3-1,1 3-142,2 0 0,2 5 1,1-4-1,1 3-188,2 2 0,3-2 0,-2-1 0,2-2-1315,2 2 1795,2 1 0,1 2 0,0-1 0</inkml:trace>
  <inkml:trace contextRef="#ctx0" brushRef="#br0" timeOffset="211">490 277 8058,'0'12'1283,"0"-5"0,0 0-3197,0-2 1914,6-4 0,1-1 0,5-7 0</inkml:trace>
  <inkml:trace contextRef="#ctx0" brushRef="#br0" timeOffset="726">666 51 7940,'9'0'0,"-2"-2"206,-2-2 1,5 1 0,0-4-1,4 0 25,2 0 1,7 3-1,-2-3 1,3 1-66,1 4 1,-4 0-1,-2 2 1,-1 0-85,-2 0 0,-7 6 1,-2 2 50,-1 3 1,-2 6 0,-4 0 0,-1-2-33,-3-1 1,-2 0 0,-4 2-1,3 0-46,2 0 0,-5-2 0,3-2 1,-1 1-49,-1-1 1,1 2-1,-5 3-122,1 4 1,0-7 0,3-1-178,0-2 0,7 0 333,-3 2 0,10-2 0,3-3 0,3-2-37,2-1 0,-1-3 1,2 2-1,2-1 34,0 1 1,2-1 0,-2 4 0,1 0 39,-2 0 1,-5-5 0,-2 4 0,1 0-9,-3 2 1,1-1 0,-4 1 13,1 2 1,1 1 0,-5 2 0,-2-1 7,-2 1 0,-3 0 1,-5-1-1,-1 1-76,0-1 1,-1-3 0,-1-1 0,-3 0-200,-2-1 0,4 3 0,-4-6 1,0-1-256,1-1 0,4-2 0,-2-2 0,3-1-262,1-1 1,2-6 0,1 2 699,2-3 0,5-2 0,-2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46.03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303 145 7757,'7'-13'143,"0"6"349,-3 3 1,-4 2-372,0 2 1,-2 6 0,-6 1-1,-2 1 1,-1 2 324,-2 4-308,-5-1 1,4 5-87,-2-6 1,0 1 0,1 0 0,-2-1 28,2 1 1,1-1 0,1 1 0,2-1 180,3 1 1,1-5-93,2 1 1,4-1-14,-3 5 0,4-2-67,4-3-6,-3 3 1,11-5 0,-4 2 155,3-3-118,2 2-63,5-6 1,-3 5 11,6-6 0,-4 0 37,4 0-3,0 0 14,4 0-56,-5 5 1,2-3 0,-4 2-1,0-3-6,0-1 1,3 4 0,-4 0-1,-2-1-204,-1-1 1,-1 2-1,-2 1-772,-2 2 1,-2-2-2042,-3 3 2960,-3-5 0,5 8 0,-6-4 0</inkml:trace>
  <inkml:trace contextRef="#ctx0" brushRef="#br0" timeOffset="1356">856 157 7784,'-6'7'246,"3"4"0,-4-2 0,2 2 88,2 1 0,2 1 0,1 1 0,0 1-63,0 2 0,0 4 0,0-4 0,0-2-71,0-1 0,5-1 1,4-1-1,2-1-108,1-2 1,1 1 0,-1-6 0,1-1-52,0-2 1,3-2 0,1-4 0,0-3-105,1-3 1,-3-2-1,5 1 1,-2-2-24,-3-3 1,4 2 0,-3-5 0,0 2 84,-2 3 0,-3 1 1,-3 1-1,-4 0 126,-2 1 1,2 3-1,0 1 138,-1-2 1,-2 3-61,-1-1 0,0 4-151,0-5 0,0 8-26,0 1 0,0 6 1,0 6-1,0 2 76,0 3 1,0 2 0,0 7 0,2-1 27,2 0 0,-3 0 1,5 0-1,-2 0 12,0 0 0,1 1 1,-5-1-1,0-2-69,0-2 1,0 3-1,0-3 1,-2 3-122,-2 1 1,-3-4 0,-6 0 0,1 0-6,-1-2 1,-1 1 0,-1-5-1,-3 2-361,-2-2 1,3-5 0,-3-3-1,-1-1-403,1-3 0,-4-2 1,3-1-1,-1 0 322,1 0 1,-1-4 0,4-2 0,1-1-863,3-3 1357,-2-1 0,9-7 0,-5-1 0</inkml:trace>
  <inkml:trace contextRef="#ctx0" brushRef="#br0" timeOffset="1998">1736 19 7820,'5'-7'722,"-3"0"-315,2 3 0,-4 4-268,-4 0 1,-3 1 0,-6 7 0,1 2 9,-1 1 1,-4 2 0,0 0 0,1-1 13,-3 1 0,4-1 0,-4 2 0,-1 2-38,0 0 1,5 3-1,-2-4 1,3 2 52,2-2 1,3-5-1,2-2-134,2 2 0,1-3 0,5 0-41,3-2 0,-1 4 0,5-5 1,2 0 65,1 2 1,6-5 0,1 5 0,2-2-3,2 0 0,2 0 1,1-4-1,0 0 21,0 0 1,5 0-1,-1 0 1,-1-1-205,-1-3 1,-2 2 0,-2-2 0,0 3-672,-2 1 1,-6 0-438,2 0-25,-9 0 1,-2 1 805,-6 3 0,-2 2 0,-2 4 443,-4-2 0,-3-5 0,-2 3 0</inkml:trace>
  <inkml:trace contextRef="#ctx0" brushRef="#br0" timeOffset="2755">1 572 8005,'12'0'786,"1"0"-526,0 0 0,-1 0 0,1 0 0,1 1 0,2 2 91,5 1 0,2 5 0,-1-4 0,-1 1-122,1-1 0,2 4 0,1-5-99,0-1-109,-5-2 0,2 3 0,-3 1 1,-1-3-367,0 0 1,-1-2 0,-6 1 0,-1 2-254,-2 1 1,-4 0 0,3-2-479,-1 2 1076,-2-3 0,1 11 0,2-5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2:52.2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214 25 7805,'-8'0'924,"-1"0"-805,1 0 0,0 0 53,-1 0 1,5 0-158,-4 0 1,4 0-1,-5 2 48,-1 2 0,3-3 0,0 5 0,2 0 161,2 2 1,-3-1-126,2 1 0,-1-5 0,2 3-8,-1-1-135,-1-3 63,5 3 21,0-5 1,0 2 7,0 2-55,0-3-8,0 5 68,0-6 111,0 0-458,6 0 248,-5 0 86,5 0 1,-6-2 139,0-2-31,0 3-37,0-5-106,0 6-24,0 0 18,-6 0-19,5 0 6,-5 0-32,6 0 110,0 0-33,0 6 0,-4-3 21,0 5 1,-4-4 0,2 5 25,-1 0 1,4-2-1,-2 0 39,-1-1 1,3 4-73,-5-2 1,5 3-1,-1 2 7,3-1 0,2-3 0,3-1 0,5 1-5,2-2 0,1 4 0,2-3 0,3 3-10,4 2 0,-1-1 1,1 1-1,-1 0 42,0-1 1,2 1 0,-5-1 0,-2 1-17,-1-1 1,-1 1-1,-2 0 1,-1-1-5,-2 1 0,-5-1 0,1 1-106,-2-1 0,-2 1 1,0 0-34,0-1 86,-6-5 1,-1 4 0,-7-2-16,-3 2 0,3 0 0,-2-3 0,0-3-21,0-4 1,0 3 0,-3 0-1,-1-1 22,1-1 0,2-2 0,-3-2 1,1-1-85,-1-1 0,6-6 1,0 3-1,6-1 50,2 0 0,-2-1 0,4-3 0,1-1 8,1 1 0,7-2 1,0-2-1,4-1 17,5 2 1,0-3 0,7 0 0,-1 0-3,0-1 0,8-3 0,-3 3 1,2-1-71,-1 3 1,-1-1 0,-1 0-1,-2 0 0,-1 0 0,-1-1 1,1 4-1,-6-2 121,-5 2 0,0 5 0,-5 2 0,1-2 63,0-1 1,-2 2 9,-4 1 1,-2 5 0,-2-1-14,-4 3 0,-8 1 0,0 0 0,-1 0-92,-1 0 0,4 1 0,-4 2 0,1 1-78,0-1 0,-4 2 0,4 1 0,2 0-122,1-1 1,6-1 0,-1-2-394,-1 2 1,1-1 0,-1 4-488,2-2 1,5 1 1078,-1-2 0,-3-2 0,0 3 0</inkml:trace>
  <inkml:trace contextRef="#ctx0" brushRef="#br0" timeOffset="251">528 289 7822,'2'7'923,"2"-2"-236,-3-4-836,5-1-571,-6 0-479,0 0 1199,0-6 0,-6-1 0,-1-5 0</inkml:trace>
  <inkml:trace contextRef="#ctx0" brushRef="#br0" timeOffset="759">918 38 8357,'-8'4'185,"-1"0"1,5 6 0,-3-1-1,0 2 21,0 1 0,-1 1 0,-5-1 0,1 1-68,-1 0 1,5-1-1,-1 1 1,0-1-30,-3 1 1,0-1-1,1 1 1,1-2 53,2-2 1,3 2 0,-2-3 28,2 3 0,1-2-77,4-1 1,1-5 0,3 1 15,5-3 1,3-1 0,3 0 0,4 0-27,0 0 0,2-4 0,4-1 0,0-1-103,1 0 0,-1 2 1,-2 4-1,0-1 63,-2-3 1,0 2 0,2-2-1,0 3-60,-2 1 0,-5-2 0,4-1 0,-2-1-123,-2 2 0,-4-1 1,-2 0-503,-2-1 1,-4 0-1146,5 4-328,-6 0 1314,-9 0 0,-2-2 779,-9-2 0,-3 3 0,1-5 0</inkml:trace>
  <inkml:trace contextRef="#ctx0" brushRef="#br0" timeOffset="1020">981 0 8655,'4'13'603,"0"-1"1,1 2-1,-5 2 1,0 2-288,0 1 0,0-2 1,0 3-1,0-1-110,0 1 1,-5 1 0,1 4-1,0-1-127,-2-3 1,5 1 0,-5-4 0,2 0-144,0 0 1,-2-1 0,4-4 0,-3-1-637,3 1 1,-1 0 0,0-1-387,-1 1 1,-2-6-1,4-2 1086,-3 1 0,-4-5 0,2 5 0</inkml:trace>
  <inkml:trace contextRef="#ctx0" brushRef="#br0" timeOffset="1776">516 277 7350,'-9'0'-625,"1"0"1022,-2 0 1,3 0 115,-1 0 1,5 1-245,-1 3-117,3-2 34,1 9 1,1-10-66,3 4 1,-1 0-1,5-1-80,2-1 0,-3-1 0,1-2-54,2 0 1,-4-2-1,-1-1-3,1-1 1,-5-6-66,4 2 0,0 1 80,-1-1 33,1 5 0,-11-3 27,-2 6 0,1 0 1,0 2-1,0 0 22,0 3 0,4 0 1,-3-2 30,1 1-74,3 0 0,-3-2 21,5 2 1,0-1 0,1 4 72,3-2-43,-2 0 1,5-5-8,-3 0 1,-1 0-75,5 0-192,-5-6 133,2-1 1,-5-1-519,0-1-664,0 6-703,0-2 1936,0 5 0,-5 5 0,-2 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06.6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893 26 7740,'-5'-7'1150,"-2"1"-1242,-6 6 0,2 2 1,1 1-1,3 2 132,2 2 0,-4 1 0,4 4 1,-1-3-8,1 0 1,-4-1 0,5 5 0,0-1 81,-2 1 0,5-1-37,-3 1 1,6 0-1,4-1 1,1-1 5,3-2 0,2 2 1,4-4-1,2 1-41,1 1 0,-2-2 1,4 2-1,0 0 14,-1 1 1,-1-3-1,-3 1 1,0 2-22,0 1 0,-6 1 1,-4 1 2,0 0 0,-2-1 0,-4 1-9,0-1 1,-4 1-1,-2-1 1,0 0-36,-4-4 1,3 2-1,-2-5 1,0 1-9,-3 0 1,-2-2 0,-1-4-1,-2 0 13,2 0 1,0 0-1,-1 0 1,-1 0-51,2 0 0,1-4 0,3-2 0,1 0 10,2 1 1,4-4 0,-3 4 0,1-2 27,3-3 1,2-3 4,1-3 1,0-2 0,1-3-1,3 4 0,5 3 0,2-3 0,2 0 0,-1 2 13,1 1 0,1 1 1,1 1-1,2-1-1,-2 1 0,-1-1 0,-3 1 0,-1-1 31,-2 0 1,-3 5-1,2 0-6,-2-2 0,-1-1 62,-4-2 0,0 5-107,0-1 1,-5 2 0,-4-1-42,-2 4 0,-1 1-132,-1-1 81,1 2 0,-1-3 1,0 5-163,1 0 1,3 0 0,1 0-268,-2 0 0,-1 1-122,-1 3 1,5-1 657,2 6 0,-2-7 0,0 4 0</inkml:trace>
  <inkml:trace contextRef="#ctx0" brushRef="#br0" timeOffset="1266">403 126 6941,'-5'7'113,"2"3"1,-4-4-32,1 1 1,-2 1-1,2 5 10,-1-1 1,-1 1 0,-3-1 0,1 1 46,2 0 0,3-1 1,-3 1-34,-2-1 0,5-3 1,-1-1-26,0 2 1,5 1-12,-3 2 1,2-5 0,4-1-53,2-1 0,-1-2 1,5-4-1,2 0 63,1 0 0,2 0 0,-1 0 0,1 0 3,-1 0 1,5 0-1,1-2 1,1 0-74,-1-3 0,0 1 0,-3 4 1,2 0-30,-2 0 0,-1 0 0,-1 0-177,-1 0 1,-3 0-1160,-1 0-231,-5 0 1585,3 0 0,-6 0 0,0 0 0</inkml:trace>
  <inkml:trace contextRef="#ctx0" brushRef="#br0" timeOffset="1528">416 139 7818,'5'7'11,"-3"4"0,2-2 203,-3 2 0,3 5 0,2 3 1,0 0-13,-1 4 0,4 0 0,-4 2 0,2 1-66,3-1 0,-4 0 0,-2 0 0,-1 0-239,1 0 1,-3-4 0,3-1 0,-1-2 50,1-3 0,-2-1 1,3-1-1825,1-1 1876,-5-5 0,10 5 0,-4-5 0</inkml:trace>
  <inkml:trace contextRef="#ctx0" brushRef="#br0" timeOffset="1953">1145 51 7831,'12'-4'-97,"1"0"0,0-1 102,-1 0 0,1 3 1,-1-3-1,2 1 303,3 0 0,-2-1 0,5 4 0,-1-2-208,1-1 1,-3 0 0,2 4-1,-1 0 58,-2 0 1,-6 0 0,-3 1-83,-2 3 1,4-1-1,-5 6 1,-1 0 54,-2 2 1,-1 2-1,0 0 1,0-1-18,0 1 0,-4 1 0,0 1 1,-1 2-14,0-2 0,2 3 0,-4 1 0,0-1-55,0 0 1,3 0 0,-5-3 0,1 2-258,1-2 0,0-1 0,4-1 1,-2 0-572,-2-1 1,3 1 0,-3-1 781,1 1 0,-4-1 0,3 1 0</inkml:trace>
  <inkml:trace contextRef="#ctx0" brushRef="#br0" timeOffset="2411">215 856 7724,'14'-5'222,"2"1"1,5-6 0,9 2 0,3-3 2,3-2 0,9-4 1,7-1-1,9 0 502,9 0 0,6 0 0,2 1-450,1-4 1,-5 2 0,-5-1 0,-1 2-193,4 3 1,-5 2 0,-5 3 0,-7 3-77,-8 2 0,-5 0 0,-8 5 0,-5 0-222,-2 0 0,-8 0 0,-2 0-764,-3 0 0,-7 2 0,-3 2-1122,-2 4 2099,-2 4 0,-6 6 0,-1 1 0</inkml:trace>
  <inkml:trace contextRef="#ctx0" brushRef="#br0" timeOffset="3125">13 1157 7575,'-1'9'-36,"-3"-1"0,2 0 0,-2 5 0,3 1 301,1 3 0,0-3 0,0 2-98,0-2 1,1-1-1,2 0 1,1-1 90,-1 1 1,4-1-139,1 1 1,4-6-1,0-3 5,1-3 0,-1-1 0,1-1-195,-1-3 0,1 1 1,0-5-1,-2-2-135,-3-1 1,2 2-1,-6 1 111,-1-2 0,0 0 0,0 1 29,1 0 0,0 1 224,-4-5 17,0 6 1,-1 2-26,-4 5 0,4 5 1,-3 4 5,2 2 0,2 1 0,0 1 1,0 0 60,0-1 1,0 1-182,0-1 8,0 1 1,5-5 0,-1 1 0,0-1-196,1-1 1,-3 0 0,3-4 0,0 2-436,-1 2 1,1-4 0,-2 3-1116,1-1 1700,6-3 0,-3 3 0,6-5 0</inkml:trace>
  <inkml:trace contextRef="#ctx0" brushRef="#br0" timeOffset="3383">365 1157 7838,'0'13'3,"0"-1"1,0 1-1,0 0 173,0-1 1,0 2-1,0 1 1,0 2 32,0-1 0,0-2 1,0-2-328,0 1 0,0-1-250,0 1 0,0-5 289,0 1 0,-1-7 79,-3 3 0,2 2 0,-3 0 0</inkml:trace>
  <inkml:trace contextRef="#ctx0" brushRef="#br0" timeOffset="3895">328 1170 7838,'5'-7'28,"-2"-3"1,4 4 0,0 1 158,0-1 0,-3-2 1,5 2-1,0 1-72,3-1 0,0 2 0,1 4-21,-1 0 0,1 0-8,-1 0 1,0 6 0,-4 2-63,-4 3 1,-2-3 0,-2 1-6,0 1 1,0 1 0,-2 1-82,-2 1 1,1 0 19,-5-1 1,4-1 0,-3-1 14,1-2 0,2-3-239,4 3 0,-2-5-73,-2 1 224,3-3 1,-3 4 134,8-1 0,-1 1 1,5-2 55,2 1 1,-3 2 0,1-3 0,1 2 14,-2 2 0,0-3 0,-5 5 57,3 1 1,-1-3-76,-4 1 0,0 0-139,0 5 1,-4-5-1,-2-1-47,-1-1 0,-1 2 0,-5-4-21,0-1 1,1-1 0,-1-2-106,1 0 1,3 0 0,1 0-111,-2 0 0,5-2 349,0-2 0,-2-3 0,0-5 0</inkml:trace>
  <inkml:trace contextRef="#ctx0" brushRef="#br0" timeOffset="4166">768 1182 7838,'8'0'-104,"0"0"258,2 0 0,-3 0 0,2 0 100,0 0 1,3 0 0,0 0-317,1 0 0,-1 0 0,1 0 0,-1 0-257,1 0 1,-5 0 0,1 0-874,1 0 1192,-5 0 0,6 6 0,-4 1 0</inkml:trace>
  <inkml:trace contextRef="#ctx0" brushRef="#br0" timeOffset="4386">856 1333 7817,'12'0'92,"-1"-1"0,-1-2 0,-1-1-178,0 1 1,-2 2-1,2 1-624,1 0 0,1-5 710,1 1 0,1-6 0,-1 4 0</inkml:trace>
  <inkml:trace contextRef="#ctx0" brushRef="#br0" timeOffset="4958">1509 1006 9070,'-11'13'43,"1"0"0,2-1-6,-2 1 0,3-1 0,-1 1 1,-2-1 112,-1 1-138,4 0 1,-4-1 0,2 1-1,-2-2 79,-1-3 1,0 3-1,3-2 67,0 2 0,7-3-116,-3 1 1,5-2-48,5 1 1,2-2 0,5-6 0,1 0 33,-1 0 1,5 0-1,1 0 1,0-2-8,0-2 0,3 1 1,-2-4-1,-1 2-69,0 2 0,3-3 0,-3 1 0,0-1-52,0 1 0,-1 0 1,-6 4-1,-1-2-462,-2-1 0,-3 0-618,3 4 824,-5 0 1,1 0 0,-8 0 354,-5 0 0,-2 0 0,-1-6 0,-1-1 0</inkml:trace>
  <inkml:trace contextRef="#ctx0" brushRef="#br0" timeOffset="5212">1509 981 7791,'0'13'269,"0"-1"1,0 1 28,0 0 0,0-1 1,0 2-1,2 1-54,2 2 1,-3 6-1,5-3 1,-2 3-151,0-2 1,1 3 0,-5-5 0,0 2 26,0 0 0,0-4 0,1 2 0,2-1-705,1-2 1,0-2-513,-4-2 1,6 0 105,2-4 0,-2-4 990,-2-8 0,3-9 0,0-6 0</inkml:trace>
  <inkml:trace contextRef="#ctx0" brushRef="#br0" timeOffset="5845">1949 944 7969,'-12'12'0,"-1"1"0,1-1 253,-1 1 1,2-1-1,1 1 1,2 0-136,-2-1 1,3 1 0,0-1-1,1 1 16,4-1 0,-4 1 0,2 0-42,1-1 0,2-4 0,2-1 1,3-1-93,5-3 1,2 4-1,1 0 28,1 0 0,-1 0 0,1-4 0,0 2-367,-1 2 0,1-3 288,-1 5 0,0-1 0,-4 5 58,-4-1 1,2-3-1,-2-1 1,-1 2 49,-2 1 1,-1-3 0,-1 1 10,-4 0 0,-2 3 0,-5 0-26,-1 1 1,1-5 0,-2-1 0,-2-1-52,0-3 1,-1-2 0,4-1 0,1 0 21,-1 0 1,1 0 0,-1-1-6,0-4 0,7 3 0,1-7-27,4-1 1,2-1-1,4-1-32,3-1 0,0 1 1,3-2-1,3-2 11,0-1 0,5-1 0,-3 3 0,1-3-36,1-2 1,-4 3 0,3-2 0,-3 1-17,-2 2 0,1 2 1,0 2-1,-1-1 24,1 1 0,-5-1 30,1 1 1,-7 3 337,3 1 0,-5 5-155,-5-1 0,-2 2 1,-5 4-123,-1 2 1,1-3-1,-1 5 1,0-2-163,1 0 0,-1 2 1,1-3-1,-1 1-404,1-1 0,3-1-1009,1 3 1193,5-4 0,-1 3 359,8-8 0,3-3 0,6-5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3.9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64 7747,'-7'0'332,"2"0"149,5 0 1,1 0 0,3 0-289,5 0 0,2 0 1,2 0-1,-1 0-104,1 0 1,-1-5 0,2 1 0,2 2-66,0 0 0,1 2 1,-4 0-73,-1 0 0,1 0 1,-1 2-112,1 2 0,-5-3 1,-1 5 206,-1-1 1,0 2-1,-4 6 22,3-1 1,-1-3 0,-4-1 0,0 2-10,0 1 0,-4 2 0,-2-1 1,0 1 65,1-1 1,-1 1 0,3 0 0,-2-1-69,-2 1 0,3-1 0,-3 1 0,0-1-56,0 1 1,4 0 0,-3-2 0,2-2-6,0 0 0,-2-5 0,4 4-481,-3 2-1225,-4-4 553,7-1 0,-2-6 764,8-3 0,-1 1 1,5-5 390,2-2 0,1-1 0,2-2 0</inkml:trace>
  <inkml:trace contextRef="#ctx0" brushRef="#br0" timeOffset="208">353 240 7747,'7'5'664,"0"-3"-28,-3 2 0,-3-1-9,4 1-1834,-4-3 244,-1 5-11,0-6 0,0-2 974,0-2 0,0-3 0,0-5 0</inkml:trace>
  <inkml:trace contextRef="#ctx0" brushRef="#br0" timeOffset="638">705 13 7946,'-9'12'231,"1"-4"1,4 2 0,-3-5 0,0 1 4,0-1 0,3 4 1,-3-4-1,0 2-79,0 3 1,3-3 0,-3 2 157,1 0 0,2-2-412,4 2 1,0-5 0,1 4 71,3 2 0,-1-3 0,6 0 1,-1 0-139,-1 0 0,4-3 1,-2 3-1,0 0 121,0 0 0,2 0 1,-4 3-1,1-3 46,1-2 0,-5 4 0,3-4 4,-2 2 1,0 2-1,-5 3 112,0 1 1,0-5 0,-2 1-50,-2 0 1,1 1 0,-5 0-1,-2-2-103,-1 2 0,-2-3 0,1 0 0,-1 0-139,1 0 0,-5-4 0,0 1 0,2-2-48,1-2 0,0 0 1,-2 0-1,0-2-402,0-2 1,6-2 0,2-3 0,0 0 620,1-1 0,-4-1 0,9-7 0,-3-1 0</inkml:trace>
  <inkml:trace contextRef="#ctx0" brushRef="#br0" timeOffset="876">692 39 7747,'13'0'64,"-5"0"0,1 0 233,0 0 0,3 0 1,0-2-1,1-1 44,-1-1 1,1 0 0,-1 4 0,1 0-119,0 0 0,-1 0 0,1 0-88,-1 0 1,1-4-1,-1 0-830,1 1 0,-5 1-2251,1 2 2946,-6 0 0,2 0 0,-5-5 0,0-2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6.3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36 8155,'0'-12'520,"0"-1"-535,0 6 0,0 3 1,0 8-1,0 5 53,0 2 0,0 1 1,0 1-1,0 1 57,0 3 1,0-2-1,0 5 1,0-1-57,0 1 1,0-1 0,0 4-1,0-4 43,0-1 0,4 0 0,1-2-17,-3 1 0,4-1 1,0-5-1,-1-1 8,1-1 1,3-7-1,0 3 1,2-3-19,2 3 0,-1-4 0,1 3 0,1-2-52,2-2 0,0 0 0,3 0 1,1 0-19,0 0 1,-5 0 0,2 0 0,-3 0-244,-2 0 1,-1-2-1,-1-1-651,-1-1 0,-1 0 909,4 4 0,1-6 0,0-1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6.6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0 7959,'-1'13'0,"-2"0"30,-1-1 0,0 1 0,4-1 1,0 2 147,0 3 1,1-3 0,2 4-1,3-1-133,1 0 0,-5 1 0,2-3 0,-1 2-62,1-2 1,-2-1 0,3-1-495,1-1 0,-5-3-1003,4-1 1514,2-5 0,-6 3 0,5-6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7.1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89 8109,'7'-13'-387,"3"5"1,-5-1 0,2 1 650,3 1 0,3-4 0,2 4-119,2 0 0,0 0 0,-5 4 0,1-1-91,-1 1 0,1 2 1,-1 1-1,0 1 47,-4 3 1,2-1 0,-6 5 0,-1 2-71,-2 1 0,-1 2 0,0-1-14,0 1 1,-4 0-1,-2-1-74,-1 1 0,3-1 11,-4 1 1,5-1 0,-1 1-83,2 0 1,2-5 0,0 0-3,0 2 0,2-3 111,2 2 13,3-7 0,7 4 1,1-5 13,2 3 1,0-2-1,-5 2 1,2-3 23,3-1 1,-3 5 0,3-1 0,-5 0 21,-3 2 1,2-4-1,-4 7-7,0 1 0,-1-3 0,-6 1 32,0 2 1,-6 1 0,-2 1-77,-4 1 1,-2-2-1,-1-1 1,-2-3-32,2-1 0,1 2 0,1-4 1,1-1-144,-1-2 0,1-1 1,-1 0-363,1 0 304,5 0 0,-3-1 0,6-3-718,1-5 947,-4 4 0,5-12 0,-3 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7.7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109 0 7694,'-9'9'-623,"2"-1"654,2 2 1,-4 2-1,4 4 1,-1 1 40,0-2 0,-2-1 0,2 0-13,-1 3 0,3-3 0,-3 2 0,0-2 124,0-1 0,3-1 120,-4 1-267,5 0 0,3-6 1,8-3 48,4-3 0,0-1 1,2 0-1,1 0-7,2 0 0,4 0 0,-3 0 0,0 0-70,1 0 0,2 0 1,-5-1-1,1-2-51,1-1 1,-4 0 0,3 4 0,-3 0-290,-1 0 1,-5 0-1,0 0-708,2 0 1040,-4 0 0,-1 0 0,-5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20.6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987 1147 8061,'-13'0'282,"0"0"-129,-1 0 1,-3 0 0,-2 2-1,0 2-132,0 3 0,0 8 0,0-3 114,0 5 1,0 2-1,0 0 1,2 0-59,4 0 0,-3 0 1,5 0-1,-2 0 10,1 0 0,8 0 0,-3 0 0,7 0-45,7 0 1,-3 0 0,11 0 0,3 0 46,6 0 1,9 0-1,-1-1 1,4 1 2,2 0 0,2 0 0,2 0 0,2 0-9,-2 0 0,-2 0 0,-2 0 1,-2 0-52,-4 0 0,-5 2 1,-8 2-1,-2 3-53,-4-3 1,1-2 0,-7 0 0,-3 2 50,-2 2 1,-4 1 0,-4-7-1,-7 0 1,-4 0 1,-2-7-1,-2 1 1,-2 2-32,-2 2 0,-9-5 1,2-1-1,-1-1 13,1 1 0,-4-7 0,4 2-179,-3-4 146,5-2 1,-6 0 0,7 0 0,-3-2-220,1-4 1,7 2 0,-3-9-1,4-2-198,4-1 1,-2-3-1,14 0 1,3 0-42,2 0 1,2-2-1,2-3 1,5-1 477,5 2 0,14-7 0,3 1 0</inkml:trace>
  <inkml:trace contextRef="#ctx0" brushRef="#br0" timeOffset="721">1688 464 8025,'0'-19'-1475,"0"7"1903,0-1-585,0 9 220,0-5 0,0 12 243,0 3 225,0-4 148,0 15-304,0-15 1,0 15-132,0-5 0,0-1 1,0 2-96,0 1 1,0-3-1,0 2 1,0 1-12,0 3 0,0 2 0,0 0 0,0 2-1,0 5 1,0-3 0,0 8 0,0 1-43,0-3 1,0 5 0,0-6 0,2-1-79,5 0 0,-5 5 0,4-7 0,-4-2-324,-2-2 0,0-2 0,0 0-354,0 0 0,0 0-400,0 0 1,-2-8-480,-4-5 1540,4-4 0,-7-10 0,9-11 0,0-11 0</inkml:trace>
  <inkml:trace contextRef="#ctx0" brushRef="#br0" timeOffset="1100">1612 597 8175,'13'-19'-441,"0"0"1,2 0-1,1 0 419,3 0 0,-6 7 0,0-1 0,1 0 382,3 3 1,9-1 0,-1 7-1,0-2-203,2 2 1,-3 1-1,5 3 1,1 0-78,-1 0 1,-6 3 0,3 1 0,-5 4 44,-2 3 0,-2-5 0,-5 7 1,-3-1-71,-1-1 1,-6 6-1,4-5 1,-3 5 57,-3 2 1,0 7 0,0-1-38,0-2 1,-7-2-1,-1-2 1,-1 2-1,-1 2-22,-1 3 1,-1-1 0,-5-4 0,2 2-6,2 2 0,1 1 1,-7-7-1,0 2-24,0 4 1,0-4 0,2 4 0,0-4-96,-2-2 0,11 0 0,-11 0 0,2-2-227,0-4 1,-2 4-1,0-7 1,0 1-367,0-5 0,0-4-159,0-2 0,2-2 822,5-4 0,3-5 0,9-8 0</inkml:trace>
  <inkml:trace contextRef="#ctx0" brushRef="#br0" timeOffset="1447">2238 1394 8207,'0'19'712,"7"0"1,-1 0 0,0 0-544,3 0 0,-5 0 0,7 0 0,-1 2-94,1 4 0,-7-2 0,2 7 0,-2-1-99,3 1 0,-5-1 1,4 3-1,-4-5-144,-2 0 1,-6-5-1,0 3 1,-1-4-461,-1-2 1,4-2-1,-7-3-525,3-1 1,-7-9 1152,2 3 0,-4-5 0,-2-2 0</inkml:trace>
  <inkml:trace contextRef="#ctx0" brushRef="#br0" timeOffset="1684">2030 1432 8132,'19'-7'131,"0"1"0,-7-2 0,1 3 0,4-3 468,6-3 1,6 5 0,9-4 0,2 1-331,5 5 0,-5-5 0,4 3 0,-4 2-181,-2 2 0,0-4 1,-2-1-1,-3 3-703,-1 2 1,-9 2-1,3 0-218,-5 0 1,-2 0-1,-3 2 833,-3 4 0,-13-4 0,-10 7 0</inkml:trace>
  <inkml:trace contextRef="#ctx0" brushRef="#br0" timeOffset="2664">1006 123 7170,'10'-8'214,"-4"5"56,-12-3 1,-4 6-1,-7 6 1,2 7-353,2 4 1,1 4 81,-7 4 0,0-2 1,0 9-1,0 2 26,0 2 1,-6 10 0,-1 5-1,1 3 26,-2 3 0,-3 9 0,-8 3 0,2 5 14,5 2 0,-5 2 0,4 4 1,-6 4-31,-6 1 0,4-3 0,-2-8 0,6 2-36,4 4 0,3-10 0,-5 1 1,5-3 9,1-3 1,1-3 0,4 3 0,-3-2-7,3-3 0,2-10 0,2-3 0,0-3 12,0-4 0,9-2 0,3-2 0,5-2-34,2-4 1,2-5 0,5-8-1,5-2-35,5-4 1,4 1-1,5-7 1,7-3 68,9-2 1,11-4 0,17-2 0,12-5 19,9-1 1,-40 6 0,1 1-1,1-2 1,1 0 0,2 0 0,0 1 22,1 2 1,0 0-1,4 1 1,0 0-1,1 1 1,0 0-1,1 0 1,1 0-46,-1 0 0,0 0 0,-2 1 0,0 0 0,2 1 0,-1 0 1,-2 2-1,0 1 41,2 0 0,0 0 1,-4 1-1,0 1 1,1 2-1,0 1 1,-1 0-1,0 1 57,-3 1 1,0 1 0,1-1 0,-1-1 0,-4 4 0,-1 0 0,0 0 0,0-1-32,-2 1 1,0 0 0,39 8 0,-5 2 0,-6-4-27,-7-2 0,-5 0 0,-14-2 1,-5-2-10,-5-2 0,-9-9 1,-1 2 41,-3-4 0,-2-10 0,-8-5 0,-2-4-22,-2-2 1,-1-8 0,7-5-1,0-6-64,0-6 1,0-6-1,-2-14 1,-2-5 87,-3-5 0,-7-8 0,1-2 0,-4-1-72,-2 1 1,-8-13-1,-7 2 1,-6-2-42,9 48 1,-2 1 0,-19-38-1,-1 2 1,-8 2 0,-9-1 1,-3 7-1,-3 7 1,-2-1 16,-5 3 0,-5-5 0,29 40 1,-2 1-1,-2-1 0,-1 1-102,-1-2 1,-1 1 0,0 5 0,0 1-1,-1-3 1,1 1 0,-1 0 0,1 1 84,0 0 0,-1-1 0,1 3 0,-1 0 0,1 0 0,-1-1 0,3 1 0,0 0 20,-37-24 1,2 3 0,16 10-1,5 2-10,7 3 1,7 7 0,12-1 0,3 4-249,3 2 1,4 6-1,8 3-424,2 2 1,9-1 453,-2 3 0,4 6 0,4 0 230,4 10 0,5 7 0,7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8.0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7975,'0'13'-86,"0"0"1,0-1-1,0 1 1,2-1 417,2 1 0,-1 4 0,4 1 0,0 1-131,0 4 0,-3-4 1,3 1-1,-2-1-158,-2 1 1,-1-1 0,-1 2 0,2-2-68,1-1 0,0-4 0,-4 2 1,0-2-426,0-1 1,0-5 0,1-1-1,2 0-1071,1 0 1520,1-4 0,0 3 0,2-6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18.6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50 26 7822,'-8'4'-23,"0"0"0,4 5 1,-3-4-1,1 2 198,3 3 0,-2-3 1,0 2-79,3 0 1,0 2 0,2 2-33,0 0 1,0-5-1,2-1 1,2 0 59,4 0 1,3 1 0,2 5-68,-1-1 1,1-3-1,0-1 1,-1 2-32,1 1 0,-1-2 0,0-1 1,-3 2-15,0 1 1,-7 1-1,3 1 1,-4 0-60,-1-1 1,0-3 0,0-1 0,-1 2 42,-4 1 1,3 1 0,-7 1-120,0 0 1,-3-2-1,0-3 68,-1-4 1,5-1 0,-1 0 0,0 1-39,-3-1 1,4-3-1,0-3 1,-1-2 57,2-2 0,0 2 0,5-3 0,-3-2-11,3-1 1,0-2 0,2 1 58,0-1 1,6-3 0,1-1-1,3 1 1,1 2 62,3 2 0,2-2 0,0-1 0,1-2-36,-2 1 1,3 2 0,-1 3-1,-2 2 13,-1 0 1,-1 1-1,-1-5 55,1 1 1,-6-1-1,-2 2 21,1 2 1,-5 2-121,4 3 1,-10-1-1,-2-5-30,0 2 0,-4 5 1,3-3-1,-3 2-94,-2 0 1,1-2-1,-1 3-112,0-1 1,1-1 0,-1 2-370,1-1 0,3-1-257,1 5 852,5 0 0,-2-5 0,5-2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24.0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137 0 8096,'-6'7'217,"-1"-1"0,-4-5-68,3 4 0,-3-3 0,4 7-84,0 1 0,-3-3 1,6 1-1,0 2-41,-2 1 0,3 1 0,-4 1 0,2 0 54,2-1 0,-3 1 1,1 1-1,-1 1 0,1 2 0,0 1 0,5-3 0,-1 2 23,-3-2 1,2-1-1,-2 0 1,4 2-59,4 1 1,-2-1 0,3-2-1,1 2 23,2 0 1,3 1 0,2-6 0,0-1-113,-1-2 0,1-5 1,-1 1-1,1-2 85,-1-2 1,1-2-1,0-3 1,-2-6-2,-3-5 1,2 0 0,-6 2 0,0-2-34,2-1 1,-5 1 0,3 3-1,-2 1 30,-2-1 1,0 0 0,-2 2 18,-2 3 1,1 1-1,-5 4-19,-2-1 0,-1 0 1,-1 4-1,-1-2-47,0-2 1,1 3 0,-1-3-107,1 2 0,-1 2-42,1 0 1,3 2-256,1 2 0,5-1 1,-1 5-248,2 2 0,2-3 0,2 1 662,2 2 0,-3 1 0,5 2 0</inkml:trace>
  <inkml:trace contextRef="#ctx0" brushRef="#br0" timeOffset="225">363 252 6975,'7'-6'0,"-1"-1"0</inkml:trace>
  <inkml:trace contextRef="#ctx0" brushRef="#br0" timeOffset="596">602 13 8011,'-5'8'0,"-4"-1"0,-1 0 177,2 0 0,-3 0 0,2 3 0,0-1 54,0 0 0,0-2 1,4 2-39,3 0 0,0 3-269,2 0 1,0 1-1,2-1 89,2 1 0,1-5 0,5 1 0,-2-1 92,2-1 1,1 4 0,2-4 0,0 2 82,-1-1 0,-3-4 1,-1 5 60,2 0 1,-5-2-163,-1 2 0,2-5 1,-2 4-159,-1 2 0,-3 0 0,-3 0 0,-2-3-109,-2-2 0,2 3 0,-3-2 0,-2 0-88,-1-1 0,3 1 1,-1-3-1,0 1-440,-3-1 0,0-2 0,-1-1 708,1 0 0,-1-6 0,1-1 0</inkml:trace>
  <inkml:trace contextRef="#ctx0" brushRef="#br0" timeOffset="804">527 101 7972,'7'-7'386,"4"-4"0,-3 4 1,3-1-65,2-1 1,0 5-1,-1-3 1,2 0-182,3 0 0,-2 4 0,5-2 0,-1 0-311,1 1 1,-5 0 0,2 4-534,-3 0 1,-1 0-1,-1 0 46,1 0 657,-6 0 0,4 0 0,-4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27.0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428 138 7768,'8'-4'-75,"1"0"0,-1-2 1,5 4-1,-1-3 137,1 3 0,5 0 1,1 2-1,2 0-251,0 0 258,-5 0 0,2 0 1,-6 0-25,1 0 0,-2 6 1,-2 2 17,-5 3 1,-3-2 0,-1-1 0,0 2 30,0 1 1,-4-3 0,0 1-57,1 1 0,2 1 1,-1 0-1,-1-1 64,-1-2 1,0-4-230,4 5 0,0-5 102,0 4 1,1-5 30,4 1 0,-3-2 1,7-1-1,1 3 1,1-2 0,0 3 0,-1-1 63,-2 1 0,-4 0 0,5-2 0,-1 3-5,-1 1 0,3-3 0,-5 3 1,1 0-29,0 0 1,-1 1-1,-2 5 8,1-1 1,0 1-1,-4-1 31,0 1 0,-5 0 22,-4-1 0,-2 1 0,-1-2-75,-1-3 1,0-2 0,1-6 0,-1 0-48,1 0 1,-1 0 0,1 0-1,-2 0-17,-3 0 0,4-2 0,-1 0 1,5-3-289,-1 3 1,0-5-1,0 0 1,3-2-502,2 1 1,0 0 829,5-5 0,-5-5 0,-2-2 0</inkml:trace>
  <inkml:trace contextRef="#ctx0" brushRef="#br0" timeOffset="523">767 0 8123,'9'9'-783,"-1"-1"610,2 2 0,-3 2 0,1 4 1,2 2 509,1 1 1,-2-3 0,-3 2 0,1 0-137,0 3 1,-4-3 0,1 0 0,-2-1-132,-2 0 1,0 0-1,0-5 1,0 1 10,0-1 0,-2 1 0,0-1 39,-3 1 0,0-5-174,1 1-264,2-6 268,-3 2 1,5-6 8,0-3 1,4 1-1,1-6 1,2 0 19,3-3 1,0 0-1,0-1 1,-2 1-124,2-1 1,-3 6 0,1 2 146,2-1 1,1 5 150,2-4 1,-2 10 124,-3 3-187,4 3 0,-11-3 1,5 1-1,-1 1 44,4 1 1,-2 1-1,-1 1-83,0 0 0,-2-5-268,-4 0-1079,6 1 874,-5 3 1,10-5-1007,-2-3 1426,2-2 0,2-8 0,-1-1 0</inkml:trace>
  <inkml:trace contextRef="#ctx0" brushRef="#br0" timeOffset="826">1182 252 7389,'0'12'-113,"0"-4"1,0 1-1,-1 1 398,-3 1 1,2 1 0,-2 1-41,3 0 1,-4-5-128,1 0-24,0-5 69,4 3 1,-1-6-123,-4 0 1,4-2-1,-3-2-27,2-4 1,2-3-1,0-2-8,0 0 1,0 1 0,0-1 0,2 1-12,2-1 1,-1 1 0,5-1 10,2 0 1,1 1 0,2 1 15,-1 2 0,1-1 0,-1 5 0,1-1-187,0 1 0,-1 1 0,1 4-363,-1 0 1,1 0-660,-1 0 1187,1 0 0,0 0 0,-1 0 0</inkml:trace>
  <inkml:trace contextRef="#ctx0" brushRef="#br0" timeOffset="1139">1459 113 8123,'-6'7'7,"3"3"1,-4-4 0,0 1 89,0 2 1,0-2-1,-1 2 1,2-1 224,1-1 0,2 4-211,-5-2-144,5 2 89,-3-4 1,8 0-1,2-4-42,4 1 0,5 0 0,2-3 0,2 2 51,-2 1 1,-1 2 0,-3-2-1,-1 3-18,-1 0 0,-2 4 1,1-2-21,-4 2 1,-2 1 0,-2 1-21,0 0 1,0-1 0,-2-1 0,-2-1-290,-4-2 0,1 1 0,-2 2 0,-1-1-84,-1-2 1,-1-1 0,-1 3 365,1-2 0,-7 1 0,0 3 0</inkml:trace>
  <inkml:trace contextRef="#ctx0" brushRef="#br0" timeOffset="2050">0 779 7706,'0'13'34,"2"-5"1,1 1 0,1 1 19,-1 1 1,2 1-1,1 1 1,-1-1 48,1 1 1,4 0 0,-3-1 0,1-1-46,1-2 1,-5 2 0,4-3-47,2 3 0,-3-4 0,1-2-26,2-4 1,-3-1 0,1-1 18,2-4 0,0 3 0,0-7 0,-3 0-13,-2-3 0,4 0 1,-4-1-119,2 1 0,-4-1 1,1 0-1,-2 1 95,-2-1 0,0 5 1,0 0 13,0-2 1,0-1-22,0-2 245,0 6-153,0 1 1,0 8 0,0 2 28,0 4-1,0-1 1,0 2 0,1 1-23,3 1 0,-1-3 0,4 1 0,-1 0-10,-4 2 0,4-2 0,0-1-36,1 2 0,-1 1 0,4 0 1,-3-1-314,-1-1 1,2-5 0,-2 3 0,-1 0-944,1 0 1242,4-5 0,-3 10 0,5-5 0</inkml:trace>
  <inkml:trace contextRef="#ctx0" brushRef="#br0" timeOffset="2313">390 729 7759,'0'13'-200,"0"-1"1,0 1 394,0-1 1,0 1 0,2 0 0,0-1-40,3 1 0,-1-1 1,-4 1-1,0-1-215,0 1 1,4-5 0,0 1 144,-1 1 1,-2 1-591,-1 1 1,4-3-997,1-1 1500,-1-5 0,-4-3 0,0-7 0</inkml:trace>
  <inkml:trace contextRef="#ctx0" brushRef="#br0" timeOffset="2783">403 754 7918,'8'-5'0,"0"-4"-221,2-2 1,1 0 0,2 1 578,0 2 0,3 4-271,1-5-78,-6 7 1,0-4 0,-4 7 0,2 2 61,-1 1 0,-5 6 0,1-2 8,-2 4 1,-2 0 0,0 1 0,0-1-44,0 1 0,-5-5-1,0 1 1,-1 0-55,1 3 0,-5 0 0,3 1 1,0-1-15,3 1 1,-2-1 0,1 0-5,-2-4 0,4-1-81,-1-3 0,2-1 124,2 5 1,6-5 0,2 1 89,3-2 1,2-2-1,-1 0-14,1 0 0,0 0 2,-1 0 0,-5 1 48,-3 3 1,-2-1-97,-2 6 0,-2-2 0,0 2-83,-3 0 0,0-5 0,1 4 22,-5 2 1,2-3 0,-1 1-506,-2 2 1,-1 1 0,-2 1-141,1-4 1,3 2 669,1-6 0,0 6 0,-5-3 0</inkml:trace>
  <inkml:trace contextRef="#ctx0" brushRef="#br0" timeOffset="3269">26 1295 8021,'7'0'-1022,"-3"5"1062,-8 4 0,2-2 0,-2 1 35,3 2 0,-1 0 0,-1 0 0,-1-2 11,1 2 1,1-1 0,-1 1 0,-1-1 13,1 0 1,1-2 0,2 2 38,0 1 1,0-3-54,0 1 1,2-4 0,2 3 56,4-1 1,4-2 0,0-4 0,1 0 32,-1 0 1,1 0 0,-1 0-1,1 0-69,0 0 1,-1 0-1,1 0 1,-1 0-226,1 0 1,-5 0 0,1 0-277,0 0 0,-2 0-418,2 0 0,-5 0-601,4 0 1413,1 0 0,3-6 0,1-1 0</inkml:trace>
  <inkml:trace contextRef="#ctx0" brushRef="#br0" timeOffset="3522">340 1232 8021,'7'6'-201,"-2"-4"1,-5 7 0,0 1 247,0 1 0,5-1 0,-1 1 0,-1 3 138,-2 0 1,3 0 0,0-2-1,-1 1-136,-1-1 1,-2 1 0,0-1-98,0 1 1,0 0-1,1-2-182,3-3-1640,-2 3 1870,3-4 0,-5 0 0,0-1 0</inkml:trace>
  <inkml:trace contextRef="#ctx0" brushRef="#br0" timeOffset="4018">352 1270 7993,'2'-13'0,"1"1"0,2-1 11,2 0 0,-3 1 0,5-1 0,1 1 209,1-1 0,1 5 0,1-1 12,-1 0 1,1 3-304,0 2 106,-1 2 0,-3 2 0,-1 0 0,0 2 21,-1 2 1,3 3 0,-6 6-141,-1-1 0,-2 5 1,-1 0-1,0-2 112,0-1 1,-1-1 0,-2-1 0,-2-1-76,-2-2 1,4 2 0,-3-4 0,2 1 58,0 1 0,-4-5-256,3 4-64,1-5 170,4 3 145,0-6 0,2 0-5,2 0 0,3 0 0,5 0 81,1 0 0,-5 0 1,1 0-14,0 0 1,1 1 0,0 2 0,-3 2-50,-1 2 1,-1-2 0,-2 3 0,1 2-11,-1 1 0,-2-3 0,-1 1-10,0 0 0,-5 3 0,-2 0 0,-2-1-58,1-2 1,4 2 0,-5-4 0,0 1-124,-3 1 0,1-5 0,1 3 0,2-2-116,-2-2 1,-1-1 0,-1-2-7,-1 0 0,5-2 302,-1-2 0,1-3 0,-5-6 0</inkml:trace>
  <inkml:trace contextRef="#ctx0" brushRef="#br0" timeOffset="4734">692 604 6969,'7'-6'236,"4"5"1,-3-4 0,5 4-67,4 1 1,-2-4 0,6 0-1,3-1 1,4 0 0,0 2 0,5-5 0,1 3 0,3-3 0,3 0 27,1 1 0,3 0 1,3 4-1,-2-1-120,-2 1 0,3-3 0,-5 2 1,-5 1-69,-5 2 0,-5 1 0,0 0 0,-3 0-2,-2 0 0,-3 0 0,-5 0 0,0 0-537,-1 0 1,-4 0 0,1 0-1059,1 0 1587,1 0 0,1 0 0,1 0 0</inkml:trace>
  <inkml:trace contextRef="#ctx0" brushRef="#br0" timeOffset="5230">880 805 7349,'12'1'134,"-3"2"0,1 1-68,4-1 1,-1-2 0,3-1-1,0 0-164,1 0 55,-3 0 0,4 0 1,-6 0-1,1 0-187,-1 0 1,-3 0 0,-1 0-355,2 0 584,-4 0 0,-1 6 0,-5 1 0</inkml:trace>
  <inkml:trace contextRef="#ctx0" brushRef="#br0" timeOffset="5464">968 1006 7989,'7'7'0,"5"-3"0,-4-7 104,3-1 1,2-2-1,-1 4 1,1-3-207,-1 3 1,2-4-1,2 2 1,0 1-222,0 2 0,-2-4 0,-2 1 0,1 1-470,0 2 793,-6 1 0,4 0 0,-4 0 0</inkml:trace>
  <inkml:trace contextRef="#ctx0" brushRef="#br0" timeOffset="5842">918 1307 7963,'0'7'317,"6"3"0,2-6-128,3-1 0,2-1 0,-1-2-189,1 0 0,0 0 1,-1 0-1,1 0-317,-1 0 0,1 1 0,-1 2-188,1 1 0,-2 2 0,-1-4 505,-2 3 0,1 4 0,3-2 0</inkml:trace>
  <inkml:trace contextRef="#ctx0" brushRef="#br0" timeOffset="6109">981 1584 7989,'13'0'381,"-2"-1"1,-1-2-252,-2-1 0,0-1 1,5 5-430,-1 0 0,1-4 0,0 0-103,-1 1 0,-4 2 0,1 1 402,1 0 0,6 0 0,4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43.0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0 177 9766,'13'0'86,"-1"0"1,1 0 0,-1 0 0,2 0-111,3 0 0,-3 0 1,3 0-1,-3 0-58,-2 0 1,1 0 0,0 0-1,-1 0-288,1 0 0,-1-5 0,1 1 0,-1 1-992,1 2 1362,-6-5 0,-1 5 0,-6-5 0</inkml:trace>
  <inkml:trace contextRef="#ctx0" brushRef="#br0" timeOffset="334">13 453 9390,'8'0'519,"1"0"1,2 0-386,4 0 1,-1-4 0,4-2 0,-1 1 19,0-1 0,4-2 0,-3 2 0,0 1-318,0-1 1,-1 0 0,-5 4 0,1-3-571,0 3 1,-1 0 0,1 2-1236,-1 0 1969,-5-5 0,4-2 0,-4-6 0</inkml:trace>
  <inkml:trace contextRef="#ctx0" brushRef="#br0" timeOffset="725">478 38 7677,'0'13'-720,"0"-5"885,0 1 1,4-1-1,2 6 20,1 3 0,-3-3 1,3 2-1,-2-2-75,-2-1 1,0 0 0,0 1 0,1 1-119,-1 2 1,-2-5-1,-1-3 1,0 0-12,0 3 1,0 0-451,0 1 0,0-1-592,0 1 1061,0-6 0,6-2 0,1-5 0</inkml:trace>
  <inkml:trace contextRef="#ctx0" brushRef="#br0" timeOffset="1396">767 1 7414,'-13'0'-52,"5"0"0,0 0 0,-1 1 242,2 3 0,-2-1 1,3 5-117,-1 2 1,0 1 0,-3 0 0,3-1-9,2-1 0,-1-1 39,2 5 1,2-1-93,-2 1 44,3-6-28,6-2 0,-2-1 0,6 2 14,0 1 1,3-3 0,0 3 0,1 0 3,-1 0 1,1-3-1,-1 3-27,1-1 0,0 2 0,-2-2 1,-1-1-1,-3 2 70,-2 0 1,-1 2-14,-4 3 1,0 1 0,-1 0-43,-3-1 1,1-1-1,-5-1 1,-2-3-29,-1-1 0,-2 2 0,0-2 0,1-1-119,-1 1 1,1-2-1,-1-4 83,1 0 0,3-1-63,1-4 0,4-2 1,-3-5-1,1-1-2,3 1 1,2-1 0,1 1 0,1-1 71,3 0 1,2 1-1,4-1 1,-2 1-16,2-1 0,-3 5 1,1-1-1,2 0 64,1-3 1,2 0 0,-2-1-43,-3 1 0,2 3 0,-4 2 0,-1 0-13,1 0 1,0 3 252,-2-4-102,-3 5 1,5-4-169,-6 3 29,0 2 0,-6-3 0,-2 5-88,-3 0 0,2 0 0,1 0 0,-2 0-95,-1 0 1,2 0-1,1 0 42,-2 0 0,5 1 0,-1 2 1,2 3-278,0 1 0,0-3 434,4 4 0,-6 1 0,-1 3 0</inkml:trace>
  <inkml:trace contextRef="#ctx0" brushRef="#br0" timeOffset="1801">993 26 7888,'-4'8'0,"0"0"0,0 1 0,0-1 155,-1 1 1,-3 0 0,2 7-1,1 0-31,-1 0 1,1-1-1,2 1 1,-1 2-72,1 1 0,1-3 0,2 0 168,0-2 1,0-1-168,0 0 0,6-2 0,2-3 0,4-4 0,0-2-11,1-2 1,-1-2 0,2-2 0,2-3-32,0 0 1,5-7 0,-4 4 0,-2-1-41,-1-4 0,-1 2 0,-2-3 1,-1 2 91,-2 1 0,-5 0 1,1 1-1,-2-1 328,-2 1 0,0-1 1,0 1 57,0-1-346,-6 6 0,-1-4 1,-5 4-120,-1 0 0,0-3 0,1 6 1,-1 1-231,1 2 1,-1 1-1,1 0 1,-1 1-470,0 3 1,1-1 0,-1 5 713,1 2 0,-6 1 0,-2 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46.4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0 302 9130,'5'8'107,"-1"1"1,0-5-1,-3 3-23,4-2 1,-4 1-162,3-2 377,-2-2-179,-2 3 0,4-6 0,0-3-141,-1-5 1,-2-2 0,1-1-85,2-1 1,-3 0-1,5 1 94,-1-1 0,-3 5 0,2-1-164,-3 0 0,1 3 1,0 1 185,3-1 46,-1 5-33,1-5 0,-3 7 36,2 4 0,-1 0-151,1 4-296,-3 2 295,11-10 1,-10 5-17,7-6 0,-1-2 21,5-2 0,-1-3-30,1-5 0,-5 3 37,1 1 48,-7 5 1,4-1 0,-6 8 157,0 4 1,4-1 107,0 2 0,1-1 1,-4 3-113,3-2 0,-2 2 0,3-4-79,1 0 0,-5 4-55,3-3 0,-1-1-558,1 2 1,-2-5 140,2 4 1,-1-5 427,1 1 0,-3-2 0,5-2 0</inkml:trace>
  <inkml:trace contextRef="#ctx0" brushRef="#br0" timeOffset="216">340 239 7917,'-7'6'-215,"3"2"1,2-1 769,2 1 0,0 1 13,0 3-1645,0-5-275,0-1 1352,0-6 0,0 0 0,0 0 0</inkml:trace>
  <inkml:trace contextRef="#ctx0" brushRef="#br0" timeOffset="403">290 13 7650,'-6'-7'-35,"5"1"1,-4 6-392,10 0 0,-3 2 426,7 2 0,5 3 0,5 5 0</inkml:trace>
  <inkml:trace contextRef="#ctx0" brushRef="#br0" timeOffset="800">503 227 8006,'0'12'-195,"0"1"1,-1-1 0,-2 1 684,-1-1 1,0 1 0,4 0 1,0-5-773,0 0 41,0-5 311,0 3-51,0-6 1,1-6 0,2-2-64,1-3 1,2-2 0,-4 0 0,4 1-31,1-1 0,-4 1 0,2 1 0,0 1-75,-1 1 0,4 1 0,-2-3 100,1 2 1,-3 4 201,4 5 1,-4 1-87,5 3 0,-6-1 0,1 6 199,-3 0 0,3 3 0,1 0-165,-3 1 0,0-5-197,-2 0-297,5 1 0,-2 2-49,6-3 0,-5-2 441,4-6 0,0-6 0,5-1 0</inkml:trace>
  <inkml:trace contextRef="#ctx0" brushRef="#br0" timeOffset="1133">855 113 8006,'-12'7'0,"3"3"0,1-6 0,-1 1 207,3 0 0,-4-2 0,4 4 1,1 0 95,-1 0 1,0-4 0,4 2-392,-3 1 0,3-3 1,6 4 153,4-2 0,-1 1 0,2-2 0,0 3-21,2 0 1,6 4 0,0-4 289,-2 0-174,-6 4 1,6-4 0,-2 4 94,1-2 1,-5 1 0,-2-5-69,-1 2 0,-2-3 1,-4 5 76,0 1 1,0-4-410,0 3 1,-5-2-1,-4 3 1,-2-2-353,-2 2 0,-3-3 0,-2 0 0,-1-2-872,1-2 0,-3 3 1368,5-2 0,-12 0 0,1-4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3:55.3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63 113 6297,'-8'0'802,"-1"0"1,5 0-479,-4 0-42,5 0 257,-2 0-438,5 0 0,0 6 0,0 2 1,0 4 28,0 0 0,0 1 0,0-1 0,0 2-121,0 3 1,0-2 0,0 5-1,0-2-128,0-3 1,0-1 0,0 0-161,0 3 1,0 1 0,0 3-456,0-4 0,0-3 734,0-2 0,0-5 0,0-1 0</inkml:trace>
  <inkml:trace contextRef="#ctx0" brushRef="#br0" timeOffset="642">202 101 8066,'-6'7'0,"-2"-2"-469,-4 1 0,4-3 1033,0 5-617,5 1 1,-3 3-1,6 1 93,0-1 1,0-3 0,2-2 78,2-2 1,-1 4 0,5-4-1,2 2 1,1 0 0,0 3-1,-1-2 28,-2 2 0,1-3 0,3 0 1,1 0-9,-1 0 0,-3-3 0,-1 5-105,2 0 1,-3 2-1,0 2-63,-2 0 0,0-1 0,-7-1 0,-1-1 6,-1-1 0,-6-2 0,2 2 0,-3 0 7,-2 0 0,1-3 0,-1-2 0,1-2 0,-5 2 0,0 0-70,2-1 0,1-6 0,1-3-2,1-1 0,5 3 0,1-4 0,2-2 20,0-1 1,0-2 0,5 1 57,3-1 0,-1 1 0,5-1 1,2 0 32,1 1 0,2-1 1,1 1-1,1-1-7,2 1 0,1-2 0,-3-2 0,2 0-8,-1 0 0,-1 2 0,0 2 0,2-1-4,-2 1 0,-5-1 0,-3 0 164,-1 1 0,-2-1-27,-4 1 0,-1 5 1,-4 2-111,-3 4 1,-3 1 0,-2 0-111,1 0 0,-1 0 15,0 0 1,1 0-651,-1 0 0,6 1-802,3 4 1516,3-4 0,6 10 0,2-4 0</inkml:trace>
  <inkml:trace contextRef="#ctx0" brushRef="#br0" timeOffset="1117">491 113 8152,'-9'5'21,"1"-1"1,1 6 0,-3-3 0,3 1 102,2 0 0,-4 1 0,5 3 1,0 1-158,-2-1 1,3 1 0,-4-1 0,0 1 13,0 0 0,3-1 0,-3 1 5,2-1 0,0-3 0,5-1-21,0 2 1,2-5-1,2 0 72,4-4 0,-1-1 0,2 0 1,1 0 6,1 0 0,1-6 1,1-2-1,-1-2 30,1 2 0,-2-3 0,-1 2 0,-2-2-5,2-1 1,-3-1 0,0 0-1,-1 1 32,-3-1 1,-1 5-1,1 0 55,1-2 1,0-1-119,-4-2 1,-4 5 0,-1 1-149,-2 1 0,-2 2 0,-3 4-96,-1 0 0,1 0 0,-1 0 54,0 0 1,1 0-1,-1 0-206,1 0 1,3 4 0,2 2-211,2 1 0,1-3 568,4 4 0,5 1 0,2 3 0</inkml:trace>
  <inkml:trace contextRef="#ctx0" brushRef="#br0" timeOffset="1312">616 189 8143,'0'7'216,"2"-2"-630,2-5 1,-1 0 413,5 0 0,0 0 0,5 0 0</inkml:trace>
  <inkml:trace contextRef="#ctx0" brushRef="#br0" timeOffset="1680">830 63 8173,'-13'6'65,"2"-4"1,2 5 269,0-1 1,6 0-313,-1-2 1,3 3 5,1 5 1,0-3 0,1-2 111,3-2 0,3 4 0,6-4-13,-1 2 1,1-3 0,0 5 3,-1 1 0,-1-3 1,-1 0-1,-3 0-3,-1 0 0,2-3 1,-4 4-107,-1 2 1,-2 1 0,-1 2-39,0-1 1,-1 1 0,-3-2 0,-5-1-143,-2-2 1,-1-1-1,1 3 1,1-3-286,1-2 1,1 0-1,-5-5 1,1 0-462,-1 0 1,1 0 902,-1 0 0,-5-6 0,-2-1 0</inkml:trace>
  <inkml:trace contextRef="#ctx0" brushRef="#br0" timeOffset="1883">767 101 8173,'13'-9'-343,"-2"1"0,-1-2 539,-2-1 1,0 3 0,5 1 0,0 0 97,-1 0 0,1 4 1,-1-3-1,2 2-234,3 0 0,-3 0 0,3 2 0,-3 0 41,-2-3 0,1 1 1,-1 4-1,1 0-763,0 0 0,-5 0 1,0 0 661,2 0 0,1 6 0,2 1 0</inkml:trace>
  <inkml:trace contextRef="#ctx0" brushRef="#br0" timeOffset="2500">0 666 7193,'0'13'693,"0"0"0,0-1-508,0 1 0,0-1 1,0 1-1,2-1 84,2 1 0,-3 1-171,4 3 1,-4-6 0,-1 4-190,0 1 1,0-1 0,0-2-319,0-1 0,0 1-321,0-1 1,1-5 729,4-3 0,-4-2 0,5-2 0</inkml:trace>
  <inkml:trace contextRef="#ctx0" brushRef="#br0" timeOffset="2883">202 666 7756,'6'-5'14,"6"3"1,-5-3 0,1 1 202,0 0 0,5-2 1,4 3-1,-2-1-88,-1 1 1,0-2-1,1 0 1,2 3-158,-1 0 0,-7-2 1,0 0-2,0 1 1,-2 2 0,0 2 79,-1 3 1,-2 3-1,-4 6 19,0-1 0,-4 1 1,-2-1-1,1 1-43,-1 0 0,1-5 1,2 0-1,-3 4-55,-1 3 1,5-5 0,-4 4-1,2 0 7,0 1 0,-2 2 1,3-5-1,-1 1-163,1-1 0,-2-3 1,0-1-336,3 2 1,0-3-81,2 1 0,2-5 599,2 1 0,3-8 0,5-3 0</inkml:trace>
  <inkml:trace contextRef="#ctx0" brushRef="#br0" timeOffset="3517">629 641 6915,'-8'5'130,"-1"-1"1,5 1 0,-4-1-102,-2 5 0,3-2 1,0 1-1,0 1 39,0-2 0,3 4 0,-5-3 0,1 3 4,1 2 0,-3-5 0,6 1 60,1 0 0,-2-2-129,0 2 1,1-5 22,4 4 0,6-5 0,2 1 5,3-2 1,2-6 0,-1-1 0,0 1-45,-4-1 0,3-1 0,-2-4 6,2 2 0,0-1 0,-1-2 1,-3 2-7,-2 0 0,1 2 1,-3-3 84,1 2 1,0 0-27,-4-5 1,0 0 228,0 1 1,0 4 118,0-1-281,0 6-54,0-2 1,-4 6-1,0 3 6,1 5 1,1 2 0,2 1 0,0 1 70,0 0 1,0-1 0,0 1-1,0-1 27,0 1 1,0-1 0,0 2 0,0 2-36,0 1 1,0-1 0,0-3-1,0-1-236,0 1 1,0 0 0,0-1-244,0 1 0,0-5 1,0 0-124,0 2 0,0-3-2346,0 2 2820,0-1 0,0 5 0,0-1 0</inkml:trace>
  <inkml:trace contextRef="#ctx0" brushRef="#br0" timeOffset="3767">868 780 8818,'0'8'-1791,"0"0"1791,0-5 0,5 8 0,2-4 0</inkml:trace>
  <inkml:trace contextRef="#ctx0" brushRef="#br0" timeOffset="4209">1119 629 8406,'-8'4'0,"1"2"62,1 1 0,1-3 0,2 4 1,-3 0-4,-1-1 0,4 5 1,-2-5-25,-1 0 0,5 4-74,-3-3 1,2-1 151,2 2 0,6-5 0,2 3 80,3-2 1,2 1 0,0-3-57,-1 1 0,1 6 1,-1-3 9,1 0 0,-5 4 1,-1-3-9,-1 3 1,2 2-1,-4-1-162,-1 1 0,-1 0 1,-2-1 88,0 1 1,-5-1 0,0 1-198,-2-1 1,-2 1 0,-3-2 0,1-1-290,2-2 0,-2-3 0,3 2-247,-3-2 0,-2-1-227,0-4 1,5-4 893,0 0 0,-1-11 0,-3 1 0</inkml:trace>
  <inkml:trace contextRef="#ctx0" brushRef="#br0" timeOffset="4417">1094 666 8087,'11'-8'-38,"-2"0"0,2 1 0,-3-3 0,3 3 122,2 1 1,-1-2-1,1 2 1,0 1-190,-1-1 1,1 2-1,-1 3-438,1-4 0,-1 4 543,1-3 0,0 2 0,-1 2 0</inkml:trace>
  <inkml:trace contextRef="#ctx0" brushRef="#br0" timeOffset="5289">868 767 7950,'-9'0'395,"1"0"1,4 6-508,-5 2 1,7-1-482,-3 1 687,-2 1 0,6-1-112,-3 1 0,4-7 31,4 2 0,-1-2 1,5-2-1,1-2-63,-2-2 0,4 2-28,-3-7 0,-1 5 88,1-4 0,-5 3 39,1-3 0,-2 4 320,-2-5-243,0 7 1,0-3-162,0 10 1,-4-3 0,-2 7 5,-1 1 0,4-3 16,-1 1 1,3-4-61,1 5 94,0-7 0,1 2 17,3-8 0,-1 3 1,4-5-34,-1 1 0,3-1 0,-2-4-37,0 2 1,-1 4 79,-6-5-44,0 7 1,-6-4-69,-2 6 0,1 4 1,0 2-30,1 1 0,-2-3-844,4 4 937,0-5 0,4 8 0,0-4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01.7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13 7067,'0'-7'496,"0"1"-425,0 6-45,0 0 0,-2 5 51,-2-1 1,3 1 81,-3 0 14,2 1-294,2 1 106,0-1 41,0-6 0,2-1 23,2-4 0,-3 3 0,5-5-203,-1 1 0,-3 1-70,2 0 0,-1 4-524,1-3 748,-3 2 0,5 2 0,-6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09.9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150 50 8064,'0'13'24,"0"0"0,0 1 111,0 2 0,2 2 1,1 5-1,1-2-29,-1 1 0,-1 0-105,3-1 1,-4 2 0,5-5 0,-2 0-2,0 0 0,0 0 0,-4-2 1,0 0-296,0 0 0,0-2 0,0-2 0,0 1-821,0 0 1116,0-6 0,0 4 0,0-4 0</inkml:trace>
  <inkml:trace contextRef="#ctx0" brushRef="#br0" timeOffset="379">125 88 8416,'-7'-12'125,"3"-1"0,3 0 10,1 1 1,5 1 0,4 2 0,2 4-146,1-1 0,7 5 0,2-3 0,4 2 116,4 2 0,3 0 0,7 0 0,2 0-101,1 0 0,1 6 0,-4 2 0,-1 3 44,-6 2 1,-4 4 0,-3 1 0,-3 1 54,-5 4 1,0-4 0,-10 2 0,0 2-31,-3 0 1,-3-2 0,-1 0-1,-1 1-100,-3 2 1,1 1 0,-7-1 0,-2-2-89,-4-1 0,-6-1 1,2 2-1,-1-2 23,0-2 0,1-1 0,-6-6 0,1-1-26,0-2 1,0-4-1,1 5 1,2-1-187,1-1 1,0 0 0,-3-4 0,2 1 11,1-1 1,4-2 0,-2-1 0,0 0 290,4 0 0,-4 0 0,-1 0 0</inkml:trace>
  <inkml:trace contextRef="#ctx0" brushRef="#br0" timeOffset="721">12 654 7576,'-7'0'470,"3"0"1,10 0-228,6 0 1,6 0-1,7 0 1,2 0 68,2 0 0,8-4 0,6-2 0,2 0-140,2 1 0,5-5 0,-1 3 1,-2-1-152,0-1 0,-7 7 0,-4-4 0,-7 2-131,-5 0 0,-6-1 0,-4 7 0,-2 1-521,-1 1 0,-5 4 0,-1-2 1,-1 1 10,-3 2 0,-1-2 0,1 2 620,1 1 0,-1 1 0,-7 1 0,-3 1 0,-5-1 0</inkml:trace>
  <inkml:trace contextRef="#ctx0" brushRef="#br0" timeOffset="1026">276 905 7725,'7'6'244,"0"-3"1,-4 5-1,2 2-54,2 1 1,2 6 0,2 1 0,-1 0-224,-2 0 0,-1 3 0,3-3 0,-3 0 9,-2 1 0,1 2 0,-3-5 1,1 1-399,-1 1 0,-2-4 1,-1 3-235,0-3 1,-1-2 655,-3 1 0,-3-6 0,-6-1 0</inkml:trace>
  <inkml:trace contextRef="#ctx0" brushRef="#br0" timeOffset="1263">113 955 7984,'5'-9'0,"4"-1"237,2 0 1,3-5 0,3 4 0,5-5 221,6 1 1,0 1 0,7 3 0,2 1-261,4 2 1,-1 1-1,-5-3 1,-3 3-466,-1 1 0,-6 2 0,-5 4-957,-2 0 932,-1 0 1,-5 0 0,0 1 0,-3 2 290,0 1 0,-6 6 0,2-3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13.6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25 126 8124,'-8'-4'348,"0"-1"0,5 3 0,-1 6 0,2 4-228,2 3 0,0 2 1,0-1-1,0 1-26,0 0 1,0 1-1,0 1 1,0 2-51,0-2 0,4-1 0,2-1 36,1-1 0,1 1 1,5-2-159,-1-3 0,-3-2 0,-1-6 1,2 0 48,1 0 0,2-2 1,-1 0-1,-1-4-37,-2-1 0,2-1 0,-4-5 0,1 1 26,1-1 0,-5 0 0,3 1 1,-1-1-2,-4 1 1,1-1 0,0 1 61,1-1 327,0 0-209,-4 6 1,0 3 74,0 8 0,0 3-114,0 6 1,0 4 0,0 0-1,0-2 1,2-1-68,2-2 0,-3 1 0,5 0 0,-2-1-218,0 1 1,6-1-41,-2 1 1,4-1-1,0 0-334,1-4 1,-5 2 0,0-6 558,2-1 0,-4 4 0,-1 0 0</inkml:trace>
  <inkml:trace contextRef="#ctx0" brushRef="#br0" timeOffset="771">402 101 8161,'-1'14'50,"-3"2"0,2-5 0,-2 5 0,3-1 315,1-1 1,4 0-1,0-1 1,0-1-43,2 1 1,-3-1-1,4 1-653,-2 0 1,4-1-406,-5 1 0,0-5-489,-4 0 818,0-5 0,-1 3 228,-3-6 1,1 0 0,-4-2 154,1-2 1,2 1 0,4-5 31,0-2 0,-4-1 1,0-1 27,1-1 1,0 0 0,0 1 0,-1-1 10,1 1 0,0 3 0,1 1-41,-3-2 0,1 3 0,4-1 0,-1-1 0,-2 1 68,-1 0 0,0 3 1,4-3 114,0-2 0,0-1-40,0-1 0,0-1 0,1 2 0,2 1-56,1 2 0,4 3 0,-2-1 0,1-1 49,3 0 0,1 2 0,2-2-64,-1 2 0,1 1 1,-1 2-1,2-1 0,2-1-33,0 1 0,1 2 0,-4 1 0,-1 0-68,1 0 1,-1 4 0,1 2 59,0 1 1,-6 1-1,-3 5 0,-3-1 0,-1 1 0,-1-1 0,-3 1 116,-5 0 1,-1-1-1,1-1-8,0-2-129,1 2 1,-1-6 0,1 5-64,-2-1 0,3-2-181,-1 1 101,5-2 0,-1-6 0,8 1 0,5 2 58,2 1 0,1 0 1,1-4-1,-1 0 134,1 0 1,0 4-1,-1 2 93,1 1 0,-2-3 0,-1 3 0,-3 0 108,-2 0 0,-1-3 0,-4 5-128,0 0 0,0 3 0,0 0 0,-1-1-38,-3-2 0,1 2 1,-5-4-1,-2 1-184,-1 1 0,2-7 0,1 3-691,-2-4 0,-1 3 205,-2 0 1,1 1 0,-1-7 568,1-2 0,-1 3 0,1-5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26.5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247 378 8028,'0'-13'-550,"0"1"919,-8-1-39,6 3-257,-7 1 1,9 11 0,0 5 25,0 5 1,0 7 0,2 6-1,2 7 40,3 4 1,1 8 0,-4 3 0,3 1-14,-3 5 0,-2-5 1,0 1-1,2-3-136,3-4 1,-1-2 0,-6-4-1,0-2-217,0-3 1,0-5 0,0 3 0,0-1-397,0-5 1,-2-9-681,-4-1 1303,4-9 0,-7-4 0,9-10 0</inkml:trace>
  <inkml:trace contextRef="#ctx0" brushRef="#br0" timeOffset="429">228 397 7824,'9'-11'-835,"-5"-5"1057,8 3 0,1 2 1,6 1-78,0 1 0,0 3 0,2 6 0,2 0-104,3 0 1,1 2 0,-2 5-1,5 5 66,-1 5 1,5 8 0,-7 3-1,1 1 3,-1 5 1,5 2 0,-5 2-1,1 0-66,-1 0 1,-2 0-1,-6-1 1,-2 1 38,-4 0 1,-5-2-1,-8-2 1,0-3-111,0 3 1,-2-4-1,-2-1 1,-5 1 42,-1-1 1,3-6 0,-5 3 0,-1-5-69,3-2 0,-5 0 0,6 0 0,-1-2-10,-5-5 1,-4 3 0,-4-7-99,-2 3 1,-3-7-1,5 2 1,-4-3-57,-3-3 0,5-3 1,-5-1-1,1-4-30,-1-3 0,7 5 0,0-7 1,6 1-145,5 1 0,-1-4 390,-6 9 0,0-9 0,0 5 0</inkml:trace>
  <inkml:trace contextRef="#ctx0" brushRef="#br0" timeOffset="804">1 1459 8017,'19'0'55,"-1"0"0,6 0 246,7 0 1,3 0-1,17 0 1,3 0 69,7 0 0,1 0 1,7 0-1,3 0-101,2 0 0,-5 0 0,-1 0 0,-5 0-326,-8 0 0,-7 6 0,-12 3 0,-5-1-693,-5 1 1,-7-1 56,-7-1 1,-3-3 0,-9 8 270,0 3 1,-2-4 0,-5 1 0,-5 1 420,-5-3 0,-11 7 0,-1-6 0</inkml:trace>
  <inkml:trace contextRef="#ctx0" brushRef="#br0" timeOffset="1087">475 1801 8017,'0'12'-132,"0"1"0,0 2 354,0 1 0,0 3 1,0 2-1,0 3 221,0 1 1,0 9 0,0-3 0,0 5-419,0 2 0,0-6 1,0-1-1,0 1 14,0-3 0,0 5 1,0-9-1,0-1-306,0-3 1,0-2-1,0 0 1,0 0-518,0-1 0,0-5 34,0 0 0,-2-3 750,-5 3 0,-3-5 0,-9-8 0</inkml:trace>
  <inkml:trace contextRef="#ctx0" brushRef="#br0" timeOffset="1329">228 1895 7966,'19'0'122,"0"-2"358,0-4 0,6 4 1,3-7-1,3 3-92,9 0 1,0-1 0,9 5 0,-1-2-224,1-2 1,-7-1 0,2 7 0,-4-2-155,-2-4 1,-8 4-1,-5-4 1,-4 4-1457,-2 2-1554,0 0 2999,-8 0 0,-3 8 0,-8 2 0</inkml:trace>
  <inkml:trace contextRef="#ctx0" brushRef="#br0" timeOffset="2287">1859 94 8082,'13'-17'-327,"-3"2"1,1 4 905,0 3 0,-5 0-253,6 1 1,-5 3 100,5-9-483,-7 9 1,1-2 2,-12 12 0,-7 5 0,-10 8 0,-5 2 119,-1 4 1,-3-2-1,-6 7 1,0-3 25,1-4 0,-1 5 1,0-3-1,0-2-6,0-2 1,2-2-1,2 0 1,3 0-110,-3 0 0,4-6 0,1-1 0,2 1-191,3-2 0,10-3 0,1-6-1070,-2 4 409,7-3 1,-1 3 874,9-12 0,-8-5 0,-3-8 0</inkml:trace>
  <inkml:trace contextRef="#ctx0" brushRef="#br0" timeOffset="2713">1290 150 6937,'-12'7'153,"-1"-1"0,7 9 1,-7-3-54,-2 5 1,-2 4-1,1 3 1,1 1-7,2-2 1,1 4 0,-7-1 0,0-1 69,0 2 1,6-5-1,0 3 1,1-4-47,1-2 0,1 0 0,5 0 1,-1 0-26,2 0 0,-5 0 0,3 0-43,2 0 0,2-7 1,2 1-1,2 0 0,4-3 1,-2 1 0,9-7-1,2 2 34,2-2 0,-3-2 0,3-2 0,4 0 71,0 0 1,3 0-1,-1 0 1,2 0-100,-2 0 0,5 0 0,-3 0 0,-2 0-262,-2 0 0,-2 0-245,0 0 1,0 0-298,0 0 1,0 0-804,0 0 1551,0 0 0,0 0 0,0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20.4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51 264 8154,'-6'-7'845,"5"1"-806,-10 6 1,9 6-1,-2 2 54,3 4 1,-3 0-1,-1 1 1,3 1 6,0 3 1,2-2 0,-1 4 0,-2 1-13,-1 0 0,0-4 0,4 4 0,0-2-2,0-3 1,0-1 0,0-1-85,0-1 1,1 0 8,3-4 1,3-2 0,6-6 0,-1 0 55,1 0 1,1 0 0,1 0 0,4 0-49,0 0 0,-4 0 0,2 0 0,-3 0-234,-1 0 0,-1 0 0,1 0-137,-1 0 0,-3 0 0,-2 1-147,-2 3 1,0-1 498,-5 5 0,0-5 0,0 3 0</inkml:trace>
  <inkml:trace contextRef="#ctx0" brushRef="#br0" timeOffset="309">378 289 8093,'-7'6'216,"3"2"0,2 3 1,2 2-1,0-1-44,0 1 0,0 4 0,0 0 0,0-2-342,0-1 0,0-2 0,0 1-93,0 0 1,0-1-1,0 1-1,0-1 0,0-3-1198,0-1 1462,0 0 0,0-1 0,0-1 0</inkml:trace>
  <inkml:trace contextRef="#ctx0" brushRef="#br0" timeOffset="909">340 302 7661,'7'-13'-188,"-3"1"0,-2 3 0,-1 2 520,3 2 0,-1-4 0,4 4-156,-1-2 0,3 3 1,0-3-77,2 1 0,-3 0 0,1 4 0,2-3-78,4 3 0,-1 0 1,3 2-1,-3 0-73,-1 0 1,-1 2-1,1 2 42,-1 4 0,-3-1 1,-2 2 40,-2 0 1,-1 2-1,-4 2 23,0 0 0,0-5 0,-1 0-28,-3 2 0,-3 1 0,-6 2-68,1-1 0,-1 0 0,1-3 0,-1 0-14,0 1 0,2-3 1,1 0-1,2 0-153,-2 0 1,3-5-94,-1 3 265,5-4 0,-1-1 0,8 0 81,5 0 1,2 0 0,1 0-16,1 0 1,-6 0 1,4 4 0,-3 2 0,4-1 77,0 1 1,1 2 0,-2-2 0,-1 1 99,-2 3 1,-5-3-1,2 1-106,1 2 1,-5 1 0,4 1 5,-4 1 0,-2 0 0,-4-1-101,-3 1 0,-2-5 1,0-1-1,2 0 67,-2 0 0,-1-3-549,-1 5-137,-1-7 1,0 4 0,1-6-249,-1 0 1,5-1 858,0-4 0,5-2 0,-3-5 0</inkml:trace>
  <inkml:trace contextRef="#ctx0" brushRef="#br0" timeOffset="1125">742 339 8027,'21'0'0,"0"0"0,0 0-42,-1 0 1,4-4-1,-4 0 1,4 1 236,1 2 1,-5 1 0,-2 0-1,-1 0-608,0 0 1,-5 0 0,-3 1-581,0 4 993,-3-4 0,0 10 0,-6-4 0</inkml:trace>
  <inkml:trace contextRef="#ctx0" brushRef="#br0" timeOffset="1333">856 515 8093,'7'7'111,"4"-1"206,-3-6 0,3 0 0,2 0 0,-1 0 22,1 0 0,4 0 0,-1 0-985,0 0 0,-2 0 1,-2 0 645,1 0 0,0 0 0,-1 0 0</inkml:trace>
  <inkml:trace contextRef="#ctx0" brushRef="#br0" timeOffset="1826">1459 25 8172,'-7'7'-192,"-3"4"1,6-2-1,0 2 219,-2 2 0,3-1 0,-4 1 0,0 1 205,0 2 0,5-2-190,-3 3 0,0-3 0,1-1 20,1-1 0,1-3-65,2-1 1,2-5 61,2 1 1,-1 2 0,5-2 0,2-1 46,1-2 1,2-1 0,-1 0 0,1 0-39,-1 0 0,5-1 0,0-2 0,0-1-38,1 1 0,-4-3 1,3 2-1,-3 0-103,-2-2 0,1 5 0,-1-3-303,1 2 1,-6 1 0,-2-2-1136,1-1 1511,-5 0 0,11 4 0,-5 0 0</inkml:trace>
  <inkml:trace contextRef="#ctx0" brushRef="#br0" timeOffset="2055">1698 50 8146,'0'13'0,"0"0"151,0-1 0,0 1 0,0-1 0,0 2 65,0 3 0,0-3 1,0 4-1,0-1-213,0 0 0,4-1 1,0-3-590,-1-1 1,-2 1-860,-1 0 1445,0-6 0,6 4 0,1-4 0</inkml:trace>
  <inkml:trace contextRef="#ctx0" brushRef="#br0" timeOffset="2522">1685 50 8154,'7'-5'-83,"3"2"1,-4-4-1,1 1 86,2 4 0,-2-4 0,2 0-7,0-1 1,4 5 0,2-3 0,2 4-1,-2 1 95,-1 0 0,-1 0 1,0 0-13,-1 0 0,-3 1 1,-2 4 17,-2 3 0,-1-1 0,-4 1 1,-1 1 77,-3-2 1,1 4 149,-5-3-256,5 4 0,-7-4 0,4 0 0,1 2-23,-1 1 0,-2-2-603,4-1-350,-1-5 782,5 2 0,0-3 0,2 1 227,2 1 0,-1 0 35,5-4 1,1 4 127,3 0 0,-3 5 0,-2-4 21,-2 2 1,-1-3-1,-4 5-109,0 1 1,0-3 0,0 1-134,0 2 0,-5 1 0,-4 1-262,-2 1 1,-3-2 0,-1-1-210,-2-2 1,-4-1 0,3 3 0,-2-3 0,-1 0-1317,2 0 1743,-5-4 0,5 8 0,-7-4 0</inkml:trace>
  <inkml:trace contextRef="#ctx0" brushRef="#br0" timeOffset="2817">1195 515 8128,'8'0'110,"2"0"1,3-1 345,2-3 0,12 1 1,-1-4-1,5 0-142,4 0 0,1 3 1,2-3-1,-1 1-272,1 4 0,0-4 1,0 2-1,-2 1-33,-3 2 1,-2-1-1,-7-1 1,-3-1-470,-4 1 1,-3 2 0,-2 1-1022,1 0 0,-2 6 1481,-3 2 0,-2 3 0,-6 2 0</inkml:trace>
  <inkml:trace contextRef="#ctx0" brushRef="#br0" timeOffset="3317">1283 767 8003,'0'8'-371,"0"1"739,0 0 1,0 3-1,0 0 1,0 1-183,0-1 0,0 1 1,0-1-189,0 1 0,1 0 0,4-1-8,3 1 1,-1-6-1,1-3-93,2-3 1,1-1-1,2-1-3,-1-3 1,1-2 0,-1-4-1,1 2-23,0-2 0,-2-1 1,-1 0-1,-2 1 34,2 2 0,-3-1 0,0-3 60,-2-1 0,4 1 0,-4-1 102,2 0 265,-4 6-71,3 2 1,-6 6 0,0 3-25,0 5 0,0 2 0,0 2 58,0-1 0,0 1 1,0-1-367,0 1 1,0-1-1,0 1-430,0 0 0,0-5 1,1-1-173,3-1 1,-2-1 0,3-2 672,1 1 0,1 0 0,5-4 0</inkml:trace>
  <inkml:trace contextRef="#ctx0" brushRef="#br0" timeOffset="3556">1698 754 8090,'0'13'27,"0"-1"1,0 1-1,0 0 256,0-1 1,0 2-1,0 2 1,0 0-114,0 0 0,0 2 1,0-1-1,0-2-287,0-1 0,0-2 0,0 1-565,0 0 1,0-1-931,0 1 1612,0-6 0,0-2 0,-6 1 0,-1 1 0</inkml:trace>
  <inkml:trace contextRef="#ctx0" brushRef="#br0" timeOffset="4130">1735 717 8081,'13'-13'0,"-5"5"-55,1-1 0,-2 5 1,3-3-1,-2 2 91,2 2 1,1 1 0,1 2-37,1 0 0,-5 0 0,1 2 89,1 2 0,-5-1 1,1 5 54,-1 2 1,-3-3 0,2 1 149,-3 2 0,-1 1-229,0 2 0,-1-2 1,-2-1 6,-1-2 0,-4 0 1,2 4-247,-1-4 0,4-1 0,-2-4 1,0 2 105,1 2 0,-4-2 0,2 2-88,-1-2 0,0 5 0,-2-3 0,0 1 0,-1-1 2,-1-1 1,3 2-1,-1-2 166,0 1 79,3-4-2,0 2 1,8-5-1,2 0 41,4 0 0,4 0 1,0 0-1,1 0 1,-1 0 0,5 0 0,0 0 0,-2 0 81,-1 0 0,-1 2 0,-1 2-14,1 4 1,-2-1-1,-3 1-2,-3 2 1,-4 1 0,-1 2-1,0 0-92,0-1 1,-1 1 0,-4-1 0,-3 1-129,-3-1 1,-2-3-1,2-1 1,1 1-92,2-2 1,0 4 0,-5-4-1,0 1-155,1 0 0,-1-5 0,1 1 1,-1-1-741,1 1 1,-1-2 1009,0 2 0,-5 3 0,-1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15.5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0 466 8276,'7'-6'707,"5"3"-572,-4-5 1,3 4 0,2-3 0,-1 1-143,1 3 1,-1 2 0,1 1 0,0 0 92,-1 0 0,1-4 0,-1 0 1,1 1-1173,-1 1 0,-3 2 412,-1 0 0,-5 2 674,1 2 0,-2 3 0,-2 6 0</inkml:trace>
  <inkml:trace contextRef="#ctx0" brushRef="#br0" timeOffset="238">13 642 8224,'13'0'223,"-5"0"1,0 0-1,3 0 205,5 0 1,-1 0 0,5 0-1,-1 0-217,1 0 0,-5 0 1,3-2-1,-1 0-404,0-3 0,0 1 1,-5 4-1069,1 0 1,-5 0 1260,1 0 0,-1 0 0,5 0 0</inkml:trace>
  <inkml:trace contextRef="#ctx0" brushRef="#br0" timeOffset="1706">641 38 7174,'0'-12'445,"5"3"444,-1 1-137,0 5-546,-4-2 1,0 6-137,0 3 1,0 7-1,0 8 1,0-1 65,0 0 1,0 4-1,0-2 1,1-1-86,4-2 0,-3 1 0,7-1 40,1-2 1,-3-2 0,1-5-120,2-4 1,-3 2 0,1-2-22,2-1 1,-3-2 0,1-2 47,2-3 0,-3-2 0,0-3 0,0 0-130,0-1 0,-3 3 1,3-1-1,-1-2 31,-3-1 1,2 3 0,-1-1 34,-1-1 1,0-1-1,0-1-33,1-1 1,0 5 95,-4-1 66,0 7-67,0-4 0,0 7 0,0 4 130,0 3 0,0-1 1,1 1-1,2 2-60,1 1 0,5 2 1,-4-1-1,1 1 110,0 0 1,-1-2 0,-2-1 0,3-2-162,1 2 0,-3-5 0,3 1-262,-2-1 0,1-2-284,-2 6 1,-1-5-363,5 4 0,-5-4 892,1 5 0,-2-6 0,-2 2 0</inkml:trace>
  <inkml:trace contextRef="#ctx0" brushRef="#br0" timeOffset="2273">1006 51 8197,'0'-8'182,"0"-1"0,0 8 1,0 1-84,0 7 1,4 5-1,0 5 1,1 3 40,0-1 1,-2 4 0,4-5 0,-1 0 2,-4 0 1,0 0 0,-2-2 0,1 0-309,3 0 1,-2-7 0,2 0-1609,-3 1 88,-1 1 1685,0-4 0,-5-2 0,-2-5 0</inkml:trace>
  <inkml:trace contextRef="#ctx0" brushRef="#br0" timeOffset="2730">993 76 7906,'9'-4'0,"-2"-2"0,0 1-204,0-1 0,-3-2 0,4 4 0,2 1 365,1 1 1,2 2 0,-1 0-79,1 0 1,4 0-76,0 0 1,-5 2 0,-5 2 75,-1 4 1,-2 3 0,-4 2 0,-2 0 52,-2-1 1,2-3 0,-5-1 0,0 2-44,0 1 0,0 1 0,-3 0-34,1-4 0,7 3-159,-3-2 1,4-2-8,1 1 44,0-5 1,0 4 0,1-4 27,4 1 0,2 1 0,5-2 69,1 1 0,-1 0 0,1-4 66,-1 0 1,1 5 0,0 0 138,-1 2 0,-3-3 0,-2 5-10,-2 1 0,-1 1 1,-4 1-85,0 1 0,0-5 0,0 1-115,0 0 0,-5-2-261,-4 2 0,-2-2 0,-1 3 1,-1-3-1,-1 0-325,-3-1 1,3-3-1,-4 1 1,1-1-875,1 1 1429,-1-2 0,-7 3 0,-2-5 0</inkml:trace>
  <inkml:trace contextRef="#ctx0" brushRef="#br0" timeOffset="3026">516 478 8197,'12'0'-28,"1"0"1,0 0 240,-1 0 1,2 0 0,3 0 0,5-1 3,6-3 1,3 2-1,5-2 1,0 3-5,4 1 1,0-4-1,-2-1 1,-2 3-292,-2 0 0,-1-2 0,-6 0 0,-5 1-355,-2 2 0,-4 1 1,-3 0-653,-1 0 0,-5 1 1085,-2 3 0,-4 3 0,-1 6 0</inkml:trace>
  <inkml:trace contextRef="#ctx0" brushRef="#br0" timeOffset="3423">692 705 7371,'-2'12'270,"-2"1"1,3-5 0,-3 0 0,2 2 21,2 1 1,0 2 0,0 0-332,0-1 0,0 1 145,0-1 1,0 1-1,0-1 1,0 1-19,0 0 0,6-6 1,2-2-76,3 1 0,2-5 1,-1 3-1,1-2-14,0-2 1,-1 4 0,1 0 0,-1-1-59,1-2 0,-1-1 0,1 0 1,0 0-461,-1 0 1,-3 0 0,-1 0 131,2 0 1,-3 0 386,1 0 0,-5-5 0,2-2 0</inkml:trace>
  <inkml:trace contextRef="#ctx0" brushRef="#br0" timeOffset="3659">968 755 8140,'0'12'58,"5"1"1,-1 0 0,-1-1 146,-2 1 1,-1-1 0,0 1-1,0-1-121,0 1 0,1-2 1,2-1-1,1-2-103,-1 2 0,-2-3-1685,-1 1 1704,0 1 0,0 3 0,0 1 0</inkml:trace>
  <inkml:trace contextRef="#ctx0" brushRef="#br0" timeOffset="4148">1006 742 7272,'13'-8'0,"-1"0"-7,1-2 0,-1-1 0,1-1 0,-1 3 393,1 0 1,4 5 0,1-3 0,0 1-223,0 4 0,-1 0 1,-4 2 147,-1 0 0,-3 0-289,-1 0 1,-5 6 0,1 2 75,-3 3 1,-5 2-1,-1 0 1,-2-1-54,-3 1 0,3-1 0,-2 1-37,0-1 1,2 0 0,0-3-204,1 0 1,0-2 0,4 3-641,-2-2 786,-1-5 0,5 4 1,2-5 71,2 3 1,3 0-1,5-2-13,1 1 0,-5 0 1,-1-2-1,0 1 211,0 1 1,-2 0-17,3-4-118,-5 6 1,4-5-1,-5 5 52,3-1 0,-1 2 0,-4 6 24,0-1 1,-2 1 0,0-1 0,-4 0-200,-1-4 0,-1 3 1,-5-4-1,1 0-232,-1-3 1,0 2-1,1-1 1,-1 1 16,1 0 1,-1-2 0,-1-3-1,-1 2-1585,-2 1 1835,0 0 0,-1-4 0,-1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26.8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152 20 7661,'0'-7'739,"0"-4"-748,0 10 0,-6 1 1,-1 8-61,0 3 0,-3 2 1,5 0-1,-1-1 66,1 1 1,-5 1 0,2 1-1,-2 2 103,1-2 0,-2-1 0,3 0-3,-3 3 1,-1-3-1,3 3 202,0-3-135,7-2-66,-4-5 0,12-1 0,2-6 0,3 0-13,2 0 1,3 0 0,3-2 0,-1-1-71,0-1 0,3-1 0,-4 2 0,-1-1-65,3 1 1,-6 0 0,4 0-162,-3-1 0,-1 0-1259,-1 4 543,-5 0 927,-1 0 0,-6 6 0,0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27.1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8245,'0'12'95,"0"-3"0,0-1 0,0 2 76,0 1 0,0 6 0,1 1 1,2 1-100,1 4 1,4-4-1,-2 2 1,0 2 97,-1 0 0,4-2 0,-4-1 0,1-1-139,-1 1 0,1-3 1,-3 2-1,1 1-296,-1-1 0,-2-3 0,-1 2 0,0-1-636,0-1 0,4 1 901,0-4 0,6-6 0,-3-2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27.7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1 8253,'-11'8'-45,"3"1"0,-3-5 1,4 4-196,0 2 0,-3 1 0,6 2 509,1-1 1,3 1 0,3-1 0,2 1-101,2 0 1,2-1 0,3 1 3,1-1 1,4-1 0,-1-1 0,1-1-18,1 0 0,-4 3 1,3-1-1,-3-2-63,-2 0 1,0-1-1,-4 5 1,-2-1-71,-1 1 1,-3 0 0,2-1 0,-4 1-111,-4-1 0,1 1 1,-6-1-1,0 1-39,-3 0 0,0-2 1,-1-2-1,1-2-19,-1-1 0,1-2 0,-1-4 0,0 0 58,1 0 0,-5 0 0,0-1 0,2-2-32,1-1 1,6-6 0,-1 3 0,1-1 101,1-1 1,1 1-1,6-5 1,0 1 141,0-1 0,6 1 1,2-2-64,3-3 1,2 3 0,0-3-1,-1 3 1,2 2-1,3-1 0,-3-1 0,4-1 0,-1-2-56,0 2 0,-1 1 0,-3 1 0,-2 1 7,-3-1 1,2 0 0,-4 1 92,1-1 0,-4 1-24,1-1 1,-8 1-24,-5-1-50,-2 6 1,-2-3 0,1 6-55,-1 1 0,1 2 1,-1 1-198,1 0 1,-1 4 0,2 2-27,3 1 1,2-3-10,6 4 277,0-5 0,0 8 0,0-4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33.8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1 302 8612,'12'0'297,"1"0"1,1-4-1,3-1 1,5-2 122,6-3 1,5-1 0,9-2-1,6-1 152,5-3 1,0 3-419,6-2 0,-2 0 0,3 2 0,-1 0 61,1 3 0,1 1 1,3-1-1,1 1-107,-3 2 1,0 5 0,-9-2 0,1-1-184,-1-2 0,-1 1 1,-2 0-1,-1 0-55,-3 0 0,-2 0 1,-7-2-1,0 4-65,-4-1 1,-2 5 0,-6-5 0,0 2 55,0 0 0,-5 0 0,-2 4-241,0 0 0,-4 0 0,3 0-254,-3 0 1,-6 0 149,1 0 0,-5 0 484,4 0 0,-5 5 0,3 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32.2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0 139 7054,'0'-7'1698,"0"0"-1171,0 3-354,0 3 1,6-5-231,2 6 0,3-4 0,2 0-28,-1 1 1,1 1 0,-1 2 100,1 0 0,0 0 1,-1 0-6,1 0 0,-5 2 1,1 1 24,0 1 1,-3 1-1,-1-2 20,1 1 1,-5 6 0,4-2 41,-4 4 1,-1-4 0,0 0 0,1 1-31,4-2 1,-4 4-1,3-3 23,-2 4 0,-2-4 1,0 0-40,0 2 0,0-3 1,0 1 1,0 2 0,0 1 1,0 2-1,0 0 0,0-1 1,0 1-163,0-1 1,0 1-1,-2-2 1,-1-1-226,-1-2 0,0-4-207,4 5 0,0-5-213,0 4 1,1-1-37,4 2 789,-4-4 0,10-10 0,-4-2 0</inkml:trace>
  <inkml:trace contextRef="#ctx0" brushRef="#br0" timeOffset="241">390 252 8017,'7'0'637,"-2"0"1,-3 0-443,2 0-799,-3 0 0,6 0 77,-3 0 1,-1 0 526,6 0 0,-7 0 0,4 0 0</inkml:trace>
  <inkml:trace contextRef="#ctx0" brushRef="#br0" timeOffset="691">641 26 8258,'-7'6'32,"0"-5"1,4 5 319,-1-1 0,-4 2-149,4 6-138,-1-1 1,7-1-37,2-2 0,-1 1 0,5-5 74,2 2 0,1-3 0,2 3 0,-2 0 81,-3 0 1,3-3 0,-2 3-52,2-1 0,-3 2 0,-1-2 0,0 0 15,0-1 1,-4 5 0,1-2-23,-2 4 0,-2-4 0,0 0-191,0 2 0,0-3 0,-2 0 0,0 0-96,-3 0 0,0-3 0,1 3 1,-3 0-37,0 0 1,-5-3 0,4 3 0,-3-1-265,-2-3 1,1-2 0,-1-1 0,1 0-58,-1 0 0,5 0 0,-1-1 518,-1-4 0,-1-1 0,-1-7 0</inkml:trace>
  <inkml:trace contextRef="#ctx0" brushRef="#br0" timeOffset="895">616 13 8237,'8'-4'0,"1"0"230,1 1 1,2 2-1,3 1 1,2 0-75,-1 0 0,-2 0 1,-2 0-1,1 0-555,-1 0 1,5 0 0,0 0 66,-2 0 0,-1 0 0,-1 0 332,-1 0 0,1 0 0,-1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39.8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51 8085,'12'0'15,"1"0"1,-5-5-1,2 1 1,3 0 61,2-2 1,3 5 0,-2-5 0,2 2-106,1 0 1,1 0-54,1 4 0,1-4 0,-5-1 0,-2 3-390,-1 0 0,-1 2 0,-1 0 149,1 0 1,-6 2 321,-3 2 0,-3 3 0,-1 5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40.1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38 8083,'17'0'0,"0"0"304,-2 0 1,4-1-1,2-2 1,3-3 96,1-1 0,0 3 0,1-3 1,-3 1-461,-2 4 1,2 0-1,-7 2 1,1 0-517,1 0 1,-8 0 0,3 2 574,-2 2 0,0 3 0,2 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37.8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0 214 8043,'0'9'181,"0"-1"-69,0 2 1,2 1 0,2 1 0,4 2 79,3 3 0,-2-3 1,-1 4-1,0-1-147,-1 0 1,5 0 0,-5-5-1,0 1-87,-3-1 1,1 1 0,0-1-1,-1 1-256,1 0 0,-3-5 0,3 0-396,1 2 694,-5 1 0,11-4 0,-6-1 0</inkml:trace>
  <inkml:trace contextRef="#ctx0" brushRef="#br0" timeOffset="408">252 202 8069,'8'-6'194,"0"-2"0,-3 1 0,3 0 0,2 0-26,1 0 0,3 2 1,1-1-1,3-1-243,2 0 0,-5 4 1,3-3-1,-1 2 27,0 0 0,0 0 0,-5 4 27,1 0 0,-5 0 0,-1 1 51,-1 3 0,-2-1 0,-4 5 1,1 2 60,4 1 0,-4 2 0,3-1 0,-2 2 43,-2 3 1,0-3 0,0 4 0,0-1-74,0 0 0,0 4 0,0-4 0,0-1-17,0 2 1,0-4 0,0 3 0,0-3-98,0-1 1,0-1 0,0 1-349,0-1 1,0 1-285,0 0 1,1-6-912,3-3 1596,-2-3 0,9-1 0,-4 0 0</inkml:trace>
  <inkml:trace contextRef="#ctx0" brushRef="#br0" timeOffset="975">918 76 8057,'-13'4'-94,"1"2"-20,-1 1 1,1-3 0,-1 3 0,0 0 372,1 0 0,1 1 0,1 5 0,2-1-232,-2 1 1,3-2 0,0-1 0,0-2 96,0 2 1,4-3-12,-1 1-66,2 1 0,4 2 0,2-3 0,4-4-7,4-2 1,0-2-1,1-2-89,-1-2 0,1 1 1,-1-3-1,1-1 56,0 0 0,-2-2 1,-1-2-106,-2 3 0,-4-2 0,3 4 233,-1-1 1,-2 3 233,-4-4-219,0 5 0,0 7 0,0 9 45,0 1 0,0 1 0,1 0 0,2 2-93,1-2 0,0 4 0,-4-3 0,0 0-69,0-2 0,2 2 0,1 1 0,1-1-92,-1-2 1,-2-2 0,-1 1 0,1-2-213,4-3 1,-4 3 0,3-2 0,-2 2-221,-2 2 1,0-5-1,0 0-1407,0 2 1898,5-4 0,2-1 0,6-5 0</inkml:trace>
  <inkml:trace contextRef="#ctx0" brushRef="#br0" timeOffset="1178">1144 264 8057,'-7'6'347,"0"-5"578,3 4-1224,3-4-1754,-11 5 2053,11-5 0,1 10 0,7-4 0</inkml:trace>
  <inkml:trace contextRef="#ctx0" brushRef="#br0" timeOffset="1528">1333 76 7647,'-9'4'0,"2"2"-53,2 1 1,-5-3 0,3 4 0,-1 1 501,-1-2 0,6 4 1,-2-4-1,1 1-260,-1 0 1,1 1 0,4 3-153,0 1 1,4-5 0,2-1 0,1 0 74,3 0 1,1-2 0,2 2-1,-1-2 1,1-2 0,-1 2 0,1 1-1,-1 1 0,1 1-41,0 5 0,-6 0 1,-3-1-135,-3 1 0,-2-5 0,-3 0 0,-3 2 28,0 1 0,-5-2 0,4-1 0,-3 1-469,-2-2 0,1 2 0,-1-3 0,1 0-18,-1-1 0,0-1 0,1-4 1,-1 0 521,1 0 0,-1-5 0,1-2 0</inkml:trace>
  <inkml:trace contextRef="#ctx0" brushRef="#br0" timeOffset="1694">1257 151 7861,'13'-5'0,"-1"-4"0,1-2 0,0-1 97,-1-1 0,2 5 0,3-1 1,4-1-39,3-1 0,-1 3 1,0 1-1,-4 0-365,-1 0 0,3 4 0,-4-2 0,0 0 306,1 1 0,-4-6 0,4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09.6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 8108,'13'-2'745,"-1"-5"0,-5 5-587,5-4 1,-8 12 0,3 7-12,-5 4 0,-2 2 1,0 2-1,0 2-215,0 2 0,-2 3 0,-2-5 0,-3 2 92,3-2 1,-4-1-1,1-4 1,3 1-61,2 0 0,2 0 0,0 0 178,0 0 0,0-6-45,0 0 1,8-7-1,5 4 1,4-1-12,2-5 1,0-2-1,0-2 1,2 0 25,4 0 1,-4 0-1,4-2 1,-3-2-160,-3-2 0,-1-1-691,1 7 0,-6 0-693,0 0 564,-9 0 867,4 0 0,-8 0 0,0 0 0</inkml:trace>
  <inkml:trace contextRef="#ctx0" brushRef="#br0" timeOffset="262">437 96 7868,'17'2'350,"-2"4"-208,-3 7 0,-7 4 1,1 2-1,-4 2-76,-2 4 1,0-4 0,0 7 0,0-3 28,0 0 1,0 0 0,0-6-1,0 0-195,0 0 0,-6 0 0,-1 0-381,3 0 1,2-6-1,0-3-1060,-4-1 1541,4-3 0,-7-6 0,9 0 0</inkml:trace>
  <inkml:trace contextRef="#ctx0" brushRef="#br0" timeOffset="744">437 115 6955,'6'-19'53,"1"0"0,5 6 0,-3 3 0,1 1 322,5 5 1,-4-4-1,1 1-238,3 3 0,4-4 0,4 1 0,3 3 0,-3 2 117,-2 2 0,4 0 1,0 0-419,-1 0 0,-3 2 85,-2 4 0,-9 5 0,-4 8 1,-6 0 91,-6 0 0,-2 0 0,-7 0 0,2-2 34,-1-5 0,-3 5 0,-2-4 0,0 2 33,0-3 0,6 3 0,3-7-59,1 3 1,-3-5-309,5 7 237,1-9 1,12 7 0,3-7 0,1 2 33,5-2 1,-5 1 0,3-1 0,2 2 70,2-2 1,-5 5-1,-1-1 1,-1 1 8,1-1 0,-7 7 0,5-5 74,-1 1 1,-6 6 83,4-5-186,-3-3 1,-10 8 0,-1-7 0,-3 3-20,-3-1 0,3-5 0,-2 3 0,-1-1-44,-3-5 0,4 4 1,0-1-1,-1-3-264,-3-2 0,-2-2 0,0 0-254,0 0 1,6-6 0,3-3 102,1-1 0,-3 3 442,5-5 0,1-1 0,6-6 0</inkml:trace>
  <inkml:trace contextRef="#ctx0" brushRef="#br0" timeOffset="1019">1044 134 6973,'19'0'190,"0"0"1,0 0 0,2 0 293,4 0 0,-4 0 0,5 0 0,-3 0-349,2 0 1,-4 0 0,5 0-710,-5 0 1,-2 0 126,0 0 0,-9 2 447,-4 4 0,-3 5 0,-3 8 0</inkml:trace>
  <inkml:trace contextRef="#ctx0" brushRef="#br0" timeOffset="1250">1044 361 7480,'13'7'0,"-1"-1"17,3-2 1,2-2 0,2-2 0,2 0 500,4 0 1,-1 0-1,5 0 1,1 0-218,-1 0 0,-6 0 0,2 0 1,-3 0-609,-3 0 1,-7 0-1,1 0-1278,2 0 1585,-7 0 0,9 9 0,-7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33.3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133 209 7704,'19'2'263,"0"4"1,2-1 0,2 5 0,4 1 136,3-1 0,4 1 0,8 4 0,2-3-225,-2 3 0,5 0 1,-3-1-1,-2-1-138,-2 2 0,-2-5 1,-2 3-1,-3 0-231,-1-3 1,-15 5 0,2-9 0,-4 1-786,-5 1 248,-1-6 102,-9 7 1,-2-7 0,-5 2 628,-5 2 0,-14 1 0,-3-7 0</inkml:trace>
  <inkml:trace contextRef="#ctx0" brushRef="#br0" timeOffset="606">19 133 7942,'0'13'-147,"0"-1"148,0 3 1,-6-4 0,-1 1-1,3 3 10,2 2 1,2 2 0,0 0 0,0 0 58,0 0 0,0-6 0,0-1-36,0 3-203,0-7 396,0 1-136,0-9 1,0-2-41,0-5 1,0-3 0,0-9-1,0 0-17,0 0 1,0 0 0,2 0 0,2-2-20,3-4 0,1 4 0,-4-5 0,3 5 101,-3 2 0,4 7 0,1-1 57,1-2 0,3-2 41,6-2 0,0 9 1,0 1 1,0 1 0,0 6 0,0-4-124,0 3 0,2 10 0,2 1 1,2 1-95,-2-1 0,-8 0 0,-2-3 0,2 3-41,1 3 1,-5-5 0,-3 4-1031,1-1 0,-7 6-206,4-3 1279,5-3 0,-9 8 0,6-7 0</inkml:trace>
  <inkml:trace contextRef="#ctx0" brushRef="#br0" timeOffset="1114">1347 209 6901,'-13'8'132,"0"5"0,7-2 0,-4 1 1,-1 3 89,0 2 1,1 4 0,-5 2 0,3 2-116,-3-1 1,0 3 0,0 0 0,5 1 11,1-1 0,-3-2 0,5-6 0,3 0-14,2 0 0,2-6 0,2-2 1,4-1 55,7 1 1,0-5 0,4 5 0,6-3-53,4-4 0,5-2 0,6 0 1,0 3-60,0 1 1,0 0 0,-1-6 0,-1 0-112,-4 0 1,2 0 0,-9 0-268,-2 0 0,-2 0-589,-2 0-745,-8 0 1662,-3 0 0,-8-8 0,0-3 0</inkml:trace>
  <inkml:trace contextRef="#ctx0" brushRef="#br0" timeOffset="1373">1821 247 7597,'0'19'100,"0"0"1,0 0 0,-2 0 0,-2 0 200,-3 0 1,1 6 0,6 2 0,0 1-161,0-1 0,0 5 0,0-5 0,0 1-22,0-1 1,0-2-1,0-6 1,0 0-621,0 0 1,0-6 0,-2-3-350,-5-1 1,3 3-230,-8-5 1079,7-1 0,-11-6 0,5 0 0</inkml:trace>
  <inkml:trace contextRef="#ctx0" brushRef="#br0" timeOffset="1864">1802 266 7902,'10'-19'-112,"7"0"0,-4 2 294,4 4 0,2-1 1,0 7-1,0 1-2,0-2 0,0 6 0,2-5 0,2 5-183,2 2 1,0 0 0,-6 0 0,0 0-30,0 0 1,-2 2 31,-4 5 0,-5 3 0,-8 9 0,-2 2 84,-4 4 0,-5-3 1,-8 3-1,0-4 33,0-2 0,-6 0 0,0 0 1,2 0 17,2 0 0,8-2 0,0-3-21,-1-1-113,-3 0-12,-2 6 0,8-7 0,7-1 11,8-3 1,7 1 0,8-5 0,2 2-27,4-2 0,-2 5 0,7-1 0,-3 1-40,-4-1 0,-2 5 1,-2-5-1,-2 3 40,-4 3 1,-3 3 0,-5 2 0,1 0 20,-2 0 1,-4 0 0,-4 0 0,-4 0 147,-3 0 1,-2 0 0,-6 0 0,0 0-30,0 0 1,-2-6 0,-2-3 0,-2 1-105,2-1 0,-5-6 0,3 3 0,2-5-81,2-2 0,2 0 0,0-2 0,0-2-367,0-3 0,0-5 1,-2 3 437,-4-1 0,3-3 0,-5-6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4:45.6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400 64 8113,'-13'4'-582,"1"2"591,-1 1 0,5-3 1,1 4 345,1 2-166,-4 1 0,5 7-213,-4 3 0,-2-1 0,4 1 0,-1 0-16,0-2 0,5 4 1,-3-5-1,2 0 57,0 0 1,-5 0 0,5-3 0,0 2 54,-2-1 0,5-7 0,-3 0 2,2 1 1,4-5 0,2-1 23,4-2 0,9-2 1,4-2-1,3 0-17,1-3 0,0-4 1,2 0-1,1-2-92,1-2 0,4 5 1,-3 1-1,-1 0-23,2 0 1,-6 0 0,2-1 0,-7 2-239,-1 1 1,-3 3-986,-3-2 586,-6 3 1,-3 2 670,-8 3 0,-3-2 0,-6 3 0</inkml:trace>
  <inkml:trace contextRef="#ctx0" brushRef="#br0" timeOffset="284">400 39 8289,'-13'0'801,"6"0"-519,2 0 1,5 1 30,0 3 1,0 5-173,0 7 0,1 4-135,3 5 0,3 0 0,6 2 0,-1 1 0,1 1 92,0-1 1,-1 3 0,1-2 0,-1 0-35,1 2-239,-1-4 1,0 3 0,-3-3-76,0 2 1,-5-2-1,3 1 1,0-6-195,0-5 1,0 1-1,3-3 1,-2-2-302,2-3 0,1-8 745,2 3 0,-1-4 0,1-1 0</inkml:trace>
  <inkml:trace contextRef="#ctx0" brushRef="#br0" timeOffset="861">928 114 8243,'-6'-7'-37,"-2"3"232,2 2 1,-5 4 0,3 1-146,-3 1 0,4 10 0,1-2 0,2 2 48,0 0 0,-1-1 1,5 1-1,0 1-15,0 2 0,0 1 0,0-2 1,2 0 5,2 0 0,0-1 0,7 0 0,3 4 104,0 0 18,0-4-166,-1 4 1,-1-7 0,2 2 0,2 1 0,0 2 0,-2-1 48,-4-2 1,0 0 0,-6 1 0,-1 2-177,-2-2 0,-1-1 0,-1-1 38,-3-1 1,1 1 0,-5-1 0,-2 1 0,-1-2 36,-2-3 0,-1 2 0,-1-6 0,-2-1-3,2-1 1,-4-2 0,3 0 0,0 0-56,2 0 1,2-2-1,-1-2 1,1-3 9,-1 0 1,5-4-1,1 2 1,1-2 34,3-1 0,2-2 1,1-2-1,0-2 17,0-1 1,7-1 0,4-2-6,4 1 2,8 0 0,-8-4 1,5 0-1,-1 1 7,1 3 0,-1-3 0,4 5 0,-4-2 9,-1 0 1,-1 5-1,-6 0 1,-1 2 99,-1 1 0,-7 0 1,3 1 77,-4-1 1,-1 1-199,0-1 0,-1 6 0,-4 3-156,-3 3 1,-5 1-1,-2 0 1,-2 0-77,2 0 0,0 4 1,-1 0-1,-1 0-207,2 2 0,1-5 0,3 5-1184,3-1 1633,-4-3 0,11 9 0,-5-4 0</inkml:trace>
  <inkml:trace contextRef="#ctx0" brushRef="#br0" timeOffset="1328">1317 1 8233,'-4'8'27,"0"1"1,-6-5 0,3 4 0,-1 3 247,0 5 0,1-1 1,-3 6-1,1 1-142,0 2 0,2 3 0,0 1 1,0 1-99,0-1 0,4 1 0,-1-1 0,2-3 37,2-1 0,0 1 0,0-7 0,2 1-97,2-1 0,-1-2 0,5-4 0,0-3-63,-1 0 0,5-6 0,-4 1 0,3-3 57,2-1 0,-1 0 0,1 0 21,-1 0 0,1-5 87,0-4 0,-6-2 1,-3-2-47,-3 1 0,3 3 0,1 1 6,-3-2 0,0-1-78,-2-1 1,-2 0-1,0 3-23,-3 0 0,-4 5 0,0-4 17,-2-2 1,-2 3 0,1-1-24,-1-2 1,2 3-1,1 0-490,2 1-1103,5 2 399,-2 4 1264,5 0 0,0 6 0,0 1 0</inkml:trace>
  <inkml:trace contextRef="#ctx0" brushRef="#br0" timeOffset="1511">1431 290 8061,'-7'0'-39,"1"0"72,6 0-33,0 0 0,6 6 0,1 1 0</inkml:trace>
  <inkml:trace contextRef="#ctx0" brushRef="#br0" timeOffset="1903">1745 101 8009,'-13'2'-53,"1"2"0,-1-1 0,1 4 0,0 0 577,4 0 1,-2 1-180,6 5 1,0-1-454,4 1 1,5-2-1,4-1 159,2-2 1,6-5 0,0 3 0,-2-2 55,-1 0 1,-2 4 0,2-2 0,2 1-27,1 3 1,-1-3 0,-3 1 0,-1 2 194,1 1 0,-5 2 0,-1-1 0,-1 1-97,-3-1 0,-2 1 0,-1-1-162,0 1 1,-5 0 0,-2-1-1,-2 1-173,1-1 0,-5 1 1,-4-1-1,2 0-213,1-4 0,-3 2 0,-1-5 0,-1 1-172,-4 0 0,0-2 1,-1-4-1,2 0 541,1 0 0,0-6 0,-5-1 0</inkml:trace>
  <inkml:trace contextRef="#ctx0" brushRef="#br0" timeOffset="2103">1632 152 8219,'14'-9'0,"1"1"0,3 0 188,2 1 1,1-5 0,5 5 0,2-1-7,2 0 1,3 5 0,-4-1 0,1 1-455,0-1 1,-7 2-1,2-2 1,-1 3-144,-1 1 0,-3 0 0,-3 0 0,-3 0 415,-2 0 0,-5 5 0,-1 2 0</inkml:trace>
  <inkml:trace contextRef="#ctx0" brushRef="#br0" timeOffset="2517">60 1107 8141,'-16'0'-389,"-1"0"0,4 0 574,5 0 1,5-1 0,0-3 0,9-5 1347,11-2-1406,2-2 1,23-1 0,1-2 0,12-5 110,12-3 1,4-1-1,14 0 1,8-2-15,-42 12 0,1 1 1,1 0-1,2 1 1,3-1-1,2-1 0,-1 1 1,1 1-156,1 1 0,-1-1 0,1 1 0,-1-1 1,0 1-1,0 0 0,-1 2 0,0-1-67,0 2 0,-2 2 0,-4 2 0,-1 1 0,44 0 0,-8 3-75,-9 1 1,-18 0 0,-6 0 0,-12 0-570,-8 0 0,-10 0 1,-8 1-107,-3 3 1,-7-1 0,-5 4-6,-4-1 0,-5 2 0,-6-2 753,1 1 0,-12 1 0,-3 5 0</inkml:trace>
  <inkml:trace contextRef="#ctx0" brushRef="#br0" timeOffset="3287">1418 265 8189,'0'-7'-1288,"0"1"1845,0 6-391,0 0 1,0 6 113,0 2 1,0 3-132,0 2 0,0 0-257,0-1 1,6-5 0,2-3 61,3-2 1,-2-2 48,-1 0 1,-1-6 32,1-2 1,-2 1 74,-6-2-81,0 7-111,0-10 68,-6 11-62,5-5-118,-10 6 318,9 0 149,-3 0-117,5 0-548,0 0 123,0 6 0,0-3-8,0 5 1,0 1 54,0 3 1,-4-3-1,-1-1 221,3 2 0,-5-5 0,0 1 0</inkml:trace>
  <inkml:trace contextRef="#ctx0" brushRef="#br0" timeOffset="4192">450 1296 8076,'0'-9'-53,"0"1"0,0 4 0,-1-3-759,-3 1 1272,2-4 1,-3 8 88,5-7-464,0 6 0,0 8 1,0 7 42,0 2 0,1 0 1,2 0-1,1 3-86,-1 4 1,2-3-1,0 0 1,-1-1-177,1 0 0,-3-1 0,2-3 0,-3 0-205,-1-1 1,0 1 0,2-2 0,0-1-105,3-2 443,-1-5 0,-4 8 0,0-4 0</inkml:trace>
  <inkml:trace contextRef="#ctx0" brushRef="#br0" timeOffset="4816">928 1095 8101,'-13'0'145,"1"1"1,-1 2 0,1 2 0,-1 2 17,0 3 1,2 1 0,1 2-1,3-1-146,2 1 1,-4 0-1,5-1-20,1 1 1,2-5 0,1 0-51,0 2 0,1 1 0,4 1 0,3-3 125,3 0 1,2-1-1,1 5 1,1-2 15,2-3 1,1 3 0,-3-2-1,2 1-22,-1-2 0,-4 3 1,-2-3-1,-3 4-127,-2 0 1,0-3-1,-5-1 1,0 2 57,0 1 0,-2 2 0,-2-1-20,-4 1 0,1-5 0,-2-1 0,0 0 19,-3 0 1,0-3-1,-1 3 2,1-1 1,-1-2 0,1-4 0,-1 0 3,0 0 0,1 0 0,1-1 0,1-4-10,1-3 0,7-3 0,-3-2 0,4 1-39,1-1 1,1-1 0,4-3 0,3-2 20,3-1 1,6-2 0,1 4 0,2-2-38,2-2 0,-2 2 0,-1-1 0,1 0 38,-1 2 0,-3-4 0,0 7 0,-2 0 9,-1 2 0,-2 2 1,-1-1-1,-3 1 52,-2-1 0,0 1-11,-5-1 0,-2 6 124,-2 3 0,1 1-35,-5-1-93,0 2 1,-1-3 0,1 5 0,-2 0-82,-1 0 0,-2 0 0,1 0 0,-1 0-94,1 0 1,-1 0-1,0 0 35,1 0 1,3 0-1032,1 0 670,5 0 0,-2 1 480,5 3 0,-6 3 0,-1 6 0</inkml:trace>
  <inkml:trace contextRef="#ctx0" brushRef="#br0" timeOffset="5234">1255 1069 8101,'-9'12'0,"1"-3"149,-2 0 0,3-1 0,0 5 0,0 1 0,2 2 113,-1 5 0,0 3 0,4 0 0,-3-2-181,3-1 0,0-1 1,2 1-1,2-3-115,2 0 0,-1-4 0,5 1 0,2-4-106,1-2 1,1-6 0,1 2 0,0-1 88,-1 1 0,2-3 0,2-4 0,0-4 87,0-1 1,-1-1-1,0-5 1,2 1-34,-1-1 0,-7-4 0,0 0 0,0 2-6,3 1 1,-5-3-1,-2 1 1,-1-1 35,1-1 0,-1 2 1,-4-3-1,0 1 6,0 2 0,0-2 1,-2 1-1,-2 2-11,-4 1 1,-3-1-1,-2 1 1,-1 4-115,-3 3 1,3 3 0,-2 4 0,2 0-133,1 0 0,0 1 1,1 3-1,-1 5 116,1 2 1,-1 1 0,1 0-1,0-3-349,4 0 1,-2-5 0,6 4 450,1 2 0,2 1 0,1 2 0</inkml:trace>
  <inkml:trace contextRef="#ctx0" brushRef="#br0" timeOffset="5436">1644 1195 8105,'-8'0'1053,"0"0"-3180,5 0 2127,-3 0 0,6 0 0,0 0 0</inkml:trace>
  <inkml:trace contextRef="#ctx0" brushRef="#br0" timeOffset="5787">1871 1019 8030,'-13'8'227,"0"1"0,2-1 592,3 5 0,2-5-889,6 1 1,2-1-51,2 5 1,3-5 0,5-1-1,1 0 264,0 0 1,-1-4 0,1 2-1,-1 1-65,1 2 0,4-1 0,-1 2 1,0-1 324,-2-1 0,-6 4 0,-1-2-233,-1 2 1,-2 1-1,-4 1 1,0-1-187,0 1 0,-2 0 0,-2-1 1,-4 1-182,-3-1 1,-2-1 0,1-1-1,-1-1-30,0 0 0,-3-3 0,-1-2 0,2-2-548,1-2 1,0 0 0,-2 0 0,-1-2 773,2-2 0,1-9 0,2-6 0</inkml:trace>
  <inkml:trace contextRef="#ctx0" brushRef="#br0" timeOffset="5966">1795 1019 8174,'13'-5'0,"-1"-2"0,1-2 220,-1 1 0,5 1 0,1-3 0,2 2-42,2-2 1,-2 4-1,-1 1-286,0-1 1,1 5-1,-3-3 1,-1 2-1,-2 2-444,-2 0 0,5 0 0,0 0 552,-2 0 0,-1-5 0,-1-2 0</inkml:trace>
  <inkml:trace contextRef="#ctx0" brushRef="#br0" timeOffset="6249">2650 516 8159,'13'-12'0,"0"-1"0,3 2 140,1 3 0,4-2 1,-3 4-1,1 1-55,4-1 1,-1 0-1,0 4 1,-2-3-320,-2 3 0,3 0-105,-4 2 0,0 0 0,-5 0-309,1 0 0,-2 2 648,-3 2 0,3-3 0,-4 5 0</inkml:trace>
  <inkml:trace contextRef="#ctx0" brushRef="#br0" timeOffset="6474">2776 743 8159,'14'0'393,"2"0"0,-2-5 0,5 1 1,-1 1-126,3 2 0,-2-3 0,2 0 0,0 1-103,-1 1 0,2 1 0,-5-2 1,-2-1-733,-1 1 1,-1 2-1,-1 1-1072,1 0 1639,-1 0 0,-5 5 0,-1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08.8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266 171 8246,'2'-13'119,"4"1"1,-2 1 189,9-2 1,-7 7-145,7 12 0,-9 7 0,3 10 19,-5 3 1,-2 1 0,0-4-1,2 5-108,4 1 0,-4-4 0,4 5 1,-3-3-197,-3-4 0,0-2 1,0-2-1,0 0 54,0 0 0,0 0 0,0 0 0,2-2 66,4-4 0,5 4 0,8-7 0</inkml:trace>
  <inkml:trace contextRef="#ctx0" brushRef="#br0" timeOffset="458">797 57 7965,'0'13'202,"0"-1"0,0-5 0,0 5-106,0 3 0,-7-4 1,1 1-1,2 3 0,2 2 0,-5-4 0,1-1 1,0 3-62,-3 2 0,7 2 0,-4 0-64,4 0 0,-4 0-31,-1 0 1,3-7 114,10 1 0,5-9 0,8 2-14,0-3 1,0-3-1,2 0 1,2 0 36,2 0 1,7-3 0,-7-1 0,1-2-76,1 2 0,-6-5 0,4 3 0,-4 2 14,-2 2 0,0-5 0,0-1 0,0-1-1,0 1 0,0-7 0,0 5 0,0-3-102,0 0 0,0 7 0,0-4 1,0 1-165,0 5 1,-6 0 0,-1-1-1394,3-1 601,-7 0 1042,1 6 0,-1 0 0,3 0 0</inkml:trace>
  <inkml:trace contextRef="#ctx0" brushRef="#br0" timeOffset="717">911 76 8027,'0'19'15,"0"0"1,2 0 0,2 0 145,2 0 1,3 0 0,-5 0 0,4 0 108,3 0 1,-5 2-1,5 2 1,-1 2-137,1-2 0,-5 1 0,5-1 0,-1 2-110,1-2 1,-7 5 0,4-3-1,-1-2-495,-1-2 1,2 5-1,-3-1 1,3-4 470,3-6 0,1 2 0,7-7 0</inkml:trace>
  <inkml:trace contextRef="#ctx0" brushRef="#br0" timeOffset="1267">1612 0 7481,'-19'13'0,"3"-1"0,1 3 270,2 2 1,3-2-1,-5 2-41,2 4 1,3 2-1,-3-4 1,7 0 0,4 0-5,2 0 0,0-7 0,2 1 0,4 2-301,7 2 1,6-5 0,4 1 0,2 0 135,-2-3 0,5 5 0,-3-7 0,-2 3-1,-2 4 0,4-5 0,1 3 0,-5 2 38,-6 1 0,-1 3 0,-5 0 0,-1 0 12,1 0 0,-3 2 0,-8 3 0,-4 1-87,-7-2 1,2 0 0,-1 0-1,-3 3-91,-2-3 1,-2-8 0,0-5-61,0-1 0,0-3 0,0-6 0,0-2 91,0-5 1,2 3 0,3-8-251,1-3 219,9-10 1,-5 1-1,9-5 1,0-1 54,0 1 0,3-1 0,3-3 0,7 3 22,3 3 1,3-1-1,0 5 1,0-2-12,0 2 1,0 2-1,2 0 1,2-3 25,3-1 1,-1 0-1,-6 6 1,0 0 50,0 0 0,-6 0 0,-1 0 60,3 0 1,-4 2 0,-1 2-12,-2 3 0,-3 8-100,-12-3 0,-3 5 0,-11 2 0,-2 0-257,-3 0 0,-5 2 1,3 2-582,-1 3 563,6 8 0,-11-7-986,9 5 568,-1 3 670,-1-5 0,6 8 0,-7 0 0</inkml:trace>
  <inkml:trace contextRef="#ctx0" brushRef="#br0" timeOffset="1600">0 1043 7990,'25'-2'0,"5"-4"0,6-5 395,10 1 1,11-7 0,11 4 0,12-6 8,10-6 0,5 2 0,-39 8 0,2 0 1,2 1-1,2-1-204,2 0 0,1 0 0,-2 0 0,0-1 0,-1-2 0,-2 0 1,-1 1-1,-2 0-38,-3 1 1,-2 1-1,42-9 1,-9 1 0,-14 6-322,-10 5 1,-8 8 0,-17-3 0,-4 5-463,-7 2 0,-4 0 0,-2 2-594,0 5 1,-9 3 0,-3 9 1214,-5 0 0,-2 0 0,0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12.28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77 7209,'-11'2'413,"5"4"-260,4 7 1,2-1-1,0 5 1,0 4 21,0 0 1,0 2-1,0 1 1,0 3-45,0 2 1,6-5 0,2 1 4,3-4-54,-7 6 0,13-5 1,-6 3-8,-1-4 1,7-8-1,-4-3-104,3-2 1,3-1 0,0-7 22,0 0 1,0-2-1,0-3 1,0-3-4,0-2 1,-2-3-1,-2-6 1,-5 0 3,-1 0 1,3 0-1,-3 2 1,-1 0-30,1-2 1,-1 9-1,-4-16 2,3-3 1,-1 10-1,-6 0 1,0 2 87,0 0 1,0-2 87,0 0-35,0 9 0,0-1-14,0 5 0,0 6-99,0 0 0,-6 2 0,-1 11 0,3 2 79,2 1 1,2 3 0,0 0-1,0 2-8,0 5 0,0-5 0,0 4 0,2-2-3,4 3 1,-3-5-1,5 4 1,0-4-61,5-2 0,-5-6 1,1-1-1,-3 3 44,1 2 0,5-5 1,-3 1-1037,1 2 0,-3 0 1,5-3 987,3-5 0,2-5 0,2-2 0</inkml:trace>
  <inkml:trace contextRef="#ctx0" brushRef="#br0" timeOffset="242">664 77 7992,'0'18'0,"0"1"0,0 3 112,0 3 0,0 2 1,0 7-1,0-2 203,0 1 1,0 1 0,0 0-1,0-3-110,0 3 0,7-7 1,-1 1-1,-2-3-301,-2 0 1,-2 1 0,0-7-783,0 0 0,3-7-611,3 1 1489,-4-9 0,6 5 0,-8-9 0</inkml:trace>
  <inkml:trace contextRef="#ctx0" brushRef="#br0" timeOffset="777">664 152 7909,'3'-19'0,"1"0"17,2 0 1,9 1-1,-3 1 92,5 4 1,2-2 0,0 7 0,0-1 5,0 1 0,0 2 0,0 6 0,0 0 46,0 0 1,0 2 0,0 4-30,0 7 0,-8 4 1,-5 2-1,-4 0-22,-2-1 0,0 8 0,-2-1 0,-2-2-47,-3-2 0,-5-2 0,3 2 0,1 3-102,-1 1 1,-3-6 0,3-7-86,-1 3 1,3 0-436,-5-2 348,8-5 145,-5-8 1,11 0 55,5 0 0,3 2 1,9 2 39,0 3 1,-6-1-1,-1-6 1,1 2 65,-2 4 1,5-1 113,-3 7 1,-5 1-91,-1 6 1,-5 0 0,-2 0-50,0 0 0,0-7 0,0 1 0,-2 0 87,-5-3 0,3 1 22,-8-5-166,-1-4 0,-6 13 0,0-9 1,0 1-1,0-1-83,0 0 1,0 3 0,0-5-1,0 2 13,0-2 0,7-1 0,-1-3 1,-2 0-382,-2 0 0,5 0 0,-1 0-344,-2 0 1,7-3-239,2-3 645,3-4 0,3-3 374,0 0 0,9 1 0,1-7 0</inkml:trace>
  <inkml:trace contextRef="#ctx0" brushRef="#br0" timeOffset="1067">1290 228 7978,'13'0'58,"0"0"1,1-2 173,3-4 1,2 4-1,2-7 1,2 3-81,3 0 1,1-7 0,-4 5 0,3-1-312,-3 1 0,-8 1 1,-3 5 126,3-4-566,2 4 1,-7-4 0,-3 12 597,-5 6 0,-11 5 0,-1 2 0</inkml:trace>
  <inkml:trace contextRef="#ctx0" brushRef="#br0" timeOffset="1275">1385 475 7978,'19'0'147,"2"0"1,2-2 416,3-5 1,1-3-1,-4-7 1,5 2-343,1 3 0,-6 1 0,3-4 0,-5 5-546,-2 1 1,0-3 0,0 5-1424,0 3 1747,-9 2 0,7 2 0,-6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24.6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1 418 7961,'35'0'0,"-3"0"0,-5 0 203,1 0 0,-13-7 0,3 1 0,-1 2 584,0 2 0,2 2-547,0 0 0,-2 2-706,-4 4 1,1-2-1226,-7 9 1691,-1 0 0,-14 6 0,-3 0 0</inkml:trace>
  <inkml:trace contextRef="#ctx0" brushRef="#br0" timeOffset="214">57 778 7910,'19'0'-33,"2"0"1,3 0-1,1 0 343,-2 0 1,5-6 0,-3-3 0,0 1 74,3-1 0,-1-3 0,7 3 0,-5 1-382,-1-1 1,3 3 0,-6 6 0,-1 0 107,-3 0 0,-9 0 0,1 0-1563,2 0 1452,-7 0 0,9 0 0,-6 0 0</inkml:trace>
  <inkml:trace contextRef="#ctx0" brushRef="#br0" timeOffset="642">854 209 9522,'6'19'0,"3"0"371,1 0 1,-3 0-1,3 2 1,1 2-110,-1 2 1,-6 1-1,5-5 1,-3 2-151,1 2 0,-1 1 0,-4-8 0,2 1 18,3 0 1,-1 0-1,-6 0 1,0 0-747,0 0 0,0 0 0,0 0-415,0 0 0,0 0 0,0 0 1031,0 0 0,0-8 0,0-3 0</inkml:trace>
  <inkml:trace contextRef="#ctx0" brushRef="#br0" timeOffset="1065">1461 190 8000,'-11'19'523,"-5"-6"0,5-1 0,-2 5-334,1 6 1,-1-2-1,-4 5 1,2-5-53,3-2 1,1 0-1,-3 0 1,3 0-44,3 0 0,-5 0 0,7 0-98,1-1 1,3-5-132,2 0 1,2-9 221,5 2 1,3-4 0,11-2 0,3 0 28,1 0 1,9-6-1,-3-2 1,5-1-34,2 1 1,-6-5-1,-1 7 1,1-1-95,-3-1 0,5 6 0,-9-6 0,-2 1 107,-1 1 0,-4 0 0,1 6 0,0 0-65,0 0 0,0 0-88,0 0-1700,-8 0 244,-3 0 0,-16 6 99,-5 0 1414,-4 1 0,-2-7 0,0 0 0</inkml:trace>
  <inkml:trace contextRef="#ctx0" brushRef="#br0" timeOffset="1335">1480 285 7936,'10'0'1233,"7"8"0,-6 5-999,-1 4 0,1-5 0,-7 1 1,2 2 2,-1 2 1,-1 8-1,0 0 1,2-2 71,-1-1 0,-3 3 0,-2 2 0,0 1-379,0-1 0,0 0 0,0-3 0,0 1-340,0-2 1,0-2 0,0-2 9,0 0 0,0 0-2379,0 0 2779,0-8 0,0-3 0,0-8 0</inkml:trace>
  <inkml:trace contextRef="#ctx0" brushRef="#br0" timeOffset="1744">1992 209 8525,'19'0'1583,"0"0"-1380,0 0 1,0 0 0,0 0 0,0 0-82,0 0 0,8 0 0,3 0-42,-1 0 0,-1 0 1,-9 0-9,0 0 1,-7 0-115,1 0 1,-7 0 92,7 0 1,-9 8-1,2 5 11,-4 4 0,-2 2 1,0 2-1,0 2-62,0 2 1,-6 3 0,-2-3-1,-1 5 138,1-1 0,-5 7 0,5-7 33,-3 1-131,7 6 1,-11-13 0,7 6-1,-1-1-57,1-5 1,-5-2 0,7-2-771,2 0 1,2-6-693,2-1 0,0-10 1479,0-2 0,0-8 0,0-11 0</inkml:trace>
  <inkml:trace contextRef="#ctx0" brushRef="#br0" timeOffset="2226">2656 418 10139,'-11'8'-3,"3"-4"1,6 7-1,-2-1 34,-3 1 0,1-5 63,6 7 0,0-7-179,0 7 0,2-3-43,4 3 0,-1-5 0,7-8 16,3 0 1,-4 0 3,1 0 1,-6-6 0,5-2 47,-3-3 1,-1 5 0,-7-7 104,0-2 0,0 5 233,0-3 0,-2 9-176,-5-2 1,3 4 0,-9 2 269,-1 0 0,3 2-251,-1 4 0,5 2 0,-3 7-351,1-2-772,3-9-157,6 4 0,2-8 1159,4 0 0,5 0 0,8 0 0</inkml:trace>
  <inkml:trace contextRef="#ctx0" brushRef="#br0" timeOffset="2624">3054 171 7845,'-8'13'24,"-5"-1"1,-4-5 0,0 5 0,3 1 510,1-3 0,0 7 0,-4-4 271,5 4 0,3-5-772,9 1 0,0-7-61,0 7 1,9-7 0,3 5-20,5-3 1,2 5 0,0-5 59,0 3 1,-6-5 0,0 5 0,-1-1 47,-1 1 1,3-5 0,-5 7 23,1 2 0,-5 2 0,3 1 0,-2 1 63,1 0 1,-1 0 0,-6 0-70,0 0 0,-2 0 1,-2 0-1,-5 0-70,-1 0 1,3-6 0,-5-1-336,-3 3 0,-2 0 0,-2-2-233,0-7 0,0-4 0,0-2 1,0 0-245,0 0 0,0-2 0,3-4 802,3-7 0,-12-4 0,4-2 0</inkml:trace>
  <inkml:trace contextRef="#ctx0" brushRef="#br0" timeOffset="2832">2978 228 7779,'19'-6'47,"0"-1"0,0-7 0,2 1 0,2-4 539,3-2 1,5 6 0,-3 1 0,-1-3-278,1-2 1,-1 5 0,-4-1 0,2 0-36,-1 3 0,-3-5 0,-2 9-971,0 1 1,-7-3-96,1 2 792,-9-1 0,13 7 0,-7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23.70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38 96 8072,'0'19'230,"0"-5"1,-2 3 0,-2 4-108,-2 0 1,0 3-1,6-1 1,0 2-82,0-2 0,-7 5 0,1-3 0,2-2 7,2-2 1,2-2 0,2 0-18,4 0 0,-2-6 1,9-3-1,2-1-7,1-5 1,3-2 0,0-2-1,0 0 50,0 0 1,7 0 0,1-2 0,3-4-47,3-7 1,-5 2 0,-1 1 0,-4-1 18,-4 1 0,4 6 1,-10-3-1,2 3-589,-3-2 0,-1 4 52,-5-5 1,-4 7 488,5 7 0,3-5 0,1 6 0</inkml:trace>
  <inkml:trace contextRef="#ctx0" brushRef="#br0" timeOffset="233">551 58 7910,'0'19'154,"0"0"156,0 0 0,0 2 1,2 2-1,2 4-139,2 3 0,1-1 0,-7 7 0,2 0-141,4 4 1,-4 2-1,4-6 1,-3-2 35,-3-3 1,2-5 0,2 3-724,2-1 1,0-3 0,-3-6 656,3 0 0,-4-9 0,6-1 0</inkml:trace>
  <inkml:trace contextRef="#ctx0" brushRef="#br0" timeOffset="758">589 172 7910,'6'-19'-11,"0"0"1,3 0 0,-3 0 187,7 0 1,-3 2-1,3 2 1,1 5 6,3 1 0,2 1 0,0 4 0,0-3-60,0 3 1,0 2 0,0 2 0,0 0-48,0 0 0,0 0 1,0 2-1,-2 4-65,-4 7 0,1-3 1,-7 3-1,-3 2 44,-2 2 1,-2 8 0,0 0 0,0 1-90,0 1 1,-2-6 0,-2 4-1,-5-1 7,-1 1 1,3-4-1,-3 4 1,-1-4-100,1-2 1,3 0 0,-3 0-217,1 0 1,3-6-142,6-1 477,0-7 0,2 3 0,5-8 16,5 0 1,5 0 0,2 0 0,0-2 130,0-4 1,0 4 0,0-5 0,0 5 0,0 2 0,0 2 0,0 2 56,0 3 0,-2 7 1,-5-1-5,-5 4 1,1-4 0,-2-1-56,-2 3 0,-8 2 0,-4 0 0,-3-2-69,-3-3 1,3-1-1,-2 3 1,-1-3-198,-3-3 1,-4 1 0,-3-5 0,-1 2-188,2-1 1,2-1 0,0 0 0,-2 2-30,-3-1 0,7-3 0,7-2-1684,-3 0 2026,-2 0 0,-2-17 0,0-4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19.8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0 209 7786,'11'-13'308,"-5"1"-157,-4 7 0,0-3 0,3 10 49,1 4 0,0 5 1,-4 8-78,5 0 0,-5 0 1,6 2-1,-1 2-27,-1 2 1,0 7 0,-6-5 0,2 3-37,5 4 1,-5-5 0,4 1 0,-2-3-77,3-4 0,-5-2 0,4-2 0,-4 0-208,-2 0 1,6-6-398,1-1 0,8-1-225,-3 2 846,-3-5 0,7-8 0,-5 0 0</inkml:trace>
  <inkml:trace contextRef="#ctx0" brushRef="#br0" timeOffset="523">645 152 7894,'0'-11'310,"0"5"-295,0 12 0,-2 5 0,-2 8 89,-2 0 1,-7 0-1,4 0 1,1 0-55,0 0 0,-5 0 0,5 0 0,-1 0-52,1 0 0,-1 0 0,5 0 1,-2-1-28,1 1 0,3-6 1,2 0 120,0 1 0,0-3-53,0 2 0,9-9 0,3 2 0,5-6 90,2-6 1,7 2-1,1-9 1,2 0-73,5 3 0,-4-5 1,1 7-1,1-1-51,-3 1 0,5-5 0,-6 7 0,-1 0 47,0-3 1,-1 7 0,-7-4-350,0 4-737,0-7-6,-1 7 1,-9-4 1038,-9 12 0,-9-4 0,-9 7 0</inkml:trace>
  <inkml:trace contextRef="#ctx0" brushRef="#br0" timeOffset="798">740 114 7914,'0'19'-147,"0"0"1,0 0 278,0 0 0,6 0 0,1 2 1,-1 4 198,2 7 1,-5-3 0,5 3 0,-2 0-123,1-3 1,-1 7-1,-4-7 1,2 1-220,3-5 0,-1 3 0,-6-3 1,0-2-67,0-2 1,0-2 0,0 0-732,0 0 1,8-2-838,5-5 1644,4-3 0,2-1 0,0 3 0</inkml:trace>
  <inkml:trace contextRef="#ctx0" brushRef="#br0" timeOffset="1399">1347 133 7914,'-19'10'0,"2"-1"-146,4-1 1,-3-3 0,3 7 362,-4 3 1,4 2 0,3 2 107,1 0 1,3 0-326,6 0 0,2 0 95,5 0 1,3-7 0,11-1 0,2-1-11,3 1 1,-1-5 0,-6 7 0,0-1-7,0-1 1,0 6 0,-2-4 0,-3 3 17,-1 3 0,-7 0 0,5 0 1,-3 0-84,-3 0 1,-3 0 0,-2 0 0,0 0-20,0 0 1,-2 0-1,-3 0 1,-3-2-34,-3-4 0,-1 3 1,-7-5-1,0-1 9,0-3 0,-2-3 0,-2 0 0,-3 3 0,3-3 1,2-4 0,2-4-1,-2-5-205,-4-1 1,6 3-1,-2-5 115,6-3 107,11-2 0,-11-2 0,9 0 0,1 0 37,3 0 0,11 0 1,1 0-1,5 0-23,4 0 0,-4 0 0,12 0 1,1-2 1,3-4 1,-1 4 0,-1-4 0,-1 4-3,-5 2 1,4 0 0,-2 0 0,-1 0 56,-3 0 0,-9 0 0,-1 0 1,-1 2 250,1 4 0,-7-4-169,2 5 1,-3-5 36,-3-2 1,-9 8 0,-3 3-183,-5 0 1,4 5 0,0-3-285,-1 4 0,-3-4 0,-2-1 99,0 3 1,0 2 0,2 4-666,4 4 0,-3-1-545,3 7 1399,4 1 0,-7 6 0,5 0 0</inkml:trace>
  <inkml:trace contextRef="#ctx0" brushRef="#br0" timeOffset="1648">1783 398 7784,'0'11'331,"0"-3"-1229,0-8 863,0 0 0,-8 9 1,-3 1-1</inkml:trace>
  <inkml:trace contextRef="#ctx0" brushRef="#br0" timeOffset="2048">2125 76 7875,'-13'6'0,"0"3"125,-1 1 0,-3-3 1,-2 5-1,0 3 141,0 2 0,6-4 0,3-1-130,1 3 0,-3 2-47,5 2 0,7-7 0,9-1 1,1-3 35,5-3 0,2 3 0,2-2 0,0 1-135,0 1 1,0-6 0,0 7 0,0-1 81,0 5 0,-1-3 0,1 3-33,0 2 0,0 2 1,-2 1-1,-4 1 22,-7 0 0,-2-6 0,1 0 0,1 1-61,-2 3 0,-2 2 0,-4 0-103,-4 0 1,2 0 0,-9 0-207,-2 0 1,-2-6 0,-2-3 0,0-1 32,0-5 1,1 4-1,-1-1 1,0-3-126,0-2 401,0-10 0,0-3 0,0-8 0</inkml:trace>
  <inkml:trace contextRef="#ctx0" brushRef="#br0" timeOffset="2250">2068 57 7875,'19'-10'0,"0"1"198,0 1 0,0 6 0,2-5 0,2 3 0,2 0-62,-2-3 0,-2 1 1,-2 6-1556,0 0-64,0 0 1483,-8 9 0,6 1 0,-7 9 0</inkml:trace>
  <inkml:trace contextRef="#ctx0" brushRef="#br0" timeOffset="2968">1783 436 7594,'-2'-10'324,"-4"4"0,2 3-235,-9 3 1,9 3-1,-5 1-22,1 2 1,6 9-30,-5-3 0,5 5-11,2 2 24,0-8 0,9-3 1,3-8-78,5 0 1,-4-2 0,-1-4-10,3-7 0,-4 3 0,1-3 54,3-2 0,-6 5 5,-3-3 1,-4 7 82,-2-7 0,-2 9 1,-4-2 8,-7 3 0,2 10 1,-1 1-57,-3 3 0,-2-1 1,0 5-1,3-4 44,1-3 1,9 7-40,-3-3 1,5-1-128,2 2 1,2-9 54,5 2 1,1-6 0,7-4-1,-2-2-7,1 1 0,-3-3 1,1 2-1,1-1 16,-2-1 1,-1 4 74,-4-9 0,-3 7 107,3-7 0,-4 7-61,-2-7 1,-2 9 0,-4-2-147,-7 3 1,2 3 25,-1 0 1,-1 7-1,-4 1 1,3 1-531,1-1 0,2 7 527,-1-3 0,-14-3 0,5-1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29.36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76 134 9512,'13'19'0,"-3"0"235,-1 0 0,-1 0 0,-4 2 1,3 2-62,-3 2 0,4 7 0,-2-7 0,-1 0 5,-3 3-177,-2-7 0,0 6 0,0-8 0,0 0-262,0 0 1,0 0 20,0 0 0,-2-2-1740,-5-5-79,5-3 2058,-6-9 0,8-9 0,0-1 0</inkml:trace>
  <inkml:trace contextRef="#ctx0" brushRef="#br0" timeOffset="259">436 1 7925,'11'2'4,"-5"4"228,-4 7 1,-2 4 0,0 2 0,2 2 159,5 4 0,-3 3 0,6 5-110,-1-1 0,-1-3 1,-3 5-1,1-2 0,0-1-23,3-1 1,-7-3-1,4-6 1,-2 3-135,3 1 0,-5 0 0,4-6-204,-4 0 0,-2 0 0,0 0-1222,0 0 0,0-6-1600,0-1 2901,0-8 0,0 13 0,0-6 0</inkml:trace>
  <inkml:trace contextRef="#ctx0" brushRef="#br0" timeOffset="911">1081 304 7867,'-10'0'912,"1"9"-963,9-7 1,0 8 0,2-5 160,5 1 0,-3 0 12,8-6 1,-5-6-22,5 0 1,-7-3 3,1 3 1,-4 2 126,-2-9 23,0 9-182,0-5 51,0 9 0,-6 3-10,-1 3-222,-7 4 0,12 9-792,-5 0-225,5-8 1,2-1 1124,0-3 0,9-5 0,1 6 0</inkml:trace>
  <inkml:trace contextRef="#ctx0" brushRef="#br0" timeOffset="1500">1555 58 7911,'-12'6'28,"-1"0"0,0 1 1,1-1 232,-1 0 0,7 7 0,-5-4 1,1-1 61,-1 0 1,7 1-459,-2-3 1,4 5 122,2 8 0,2-7 0,4-1 51,7-3 1,3 1 0,3-5-1,0 4 1,0 3 1,7-1 0,-1 5-1,0-2 63,3 2 0,-1 1 0,5 3 0,-7 0 0,-4 0 1,-2 0-1,0 0 1,-2 0-38,-5 0 1,-3 0-1,-9 0 1,0 0-22,0 0 1,-2 0 0,-5 0 0,-5 0-25,-5 0 0,-2 0 1,-2-2-1,-2-3-33,-3-1 1,-1-9 0,4 3 0,-5-5-8,-1-2 0,4 0 1,-5 0-1,3-2 17,4-5 1,2-3 0,4-9-24,4 0 1,5 0 0,8 0 0,0-2-17,0-4 1,8 3 0,5-3 0,6 4 47,6 2 0,-2-2 0,9-2 0,-1-2 28,-1 1 1,6-3 0,-7 2 0,3 2-37,-1 1 0,-7-1 1,1 0-1,-4 2 54,-2-2 1,0 0-1,-2 4 206,-5 0 0,-3 6 0,-9 0-129,0-1 1,-9 5-1,-5 1-137,-10-1 0,3 7 0,-6-4 0,0 4 47,-5 2 1,5 6 0,-1 3 0,3-1-608,0 0 1,-7 1 0,7-5 0,-1 5-2294,-1 1 2860,6 3 0,-15 6 0,7 0 0</inkml:trace>
  <inkml:trace contextRef="#ctx0" brushRef="#br0" timeOffset="1875">0 987 7873,'2'11'-228,"7"-5"729,10-4 1,10-4 0,15-2 0,11-5 279,13-1 1,5 4-633,22-7 1,-45 8-1,1-1 1,8-1-1,0 0 1,2 0-1,1 1-62,0-1 1,0-1 0,-4 1 0,0-1 0,1 1 0,0 0 0,-3 0 0,0 1 11,-2-1 0,1-1 1,2 3-1,0 0 1,-6 0-1,-1-1 0,47-4-11,-6-1 0,-9 5 0,-11-5 0,-3 3-44,-3 4 0,-10-1 0,-11 1 1,-6-2-370,-6 2 1,-5 2-161,-8 2-975,-8 0 0,-5 2 0,-12 2 1460,-7 2 0,5 1 0,-1-7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41.15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39 209 7885,'0'-10'663,"0"1"-556,-9 18 1,7 1 0,-6 9 3,-1 0 0,7 2 1,-4 2-1,4 3-55,2-3 0,0 0 0,2 0 0,2 2-91,3-1 1,7 3-1,-1-2 40,4-2 1,2-4 0,0-6-1,0-7 24,0-4 0,6-2 0,0 0 0,1 0-42,1 0 0,-4-8 0,7-5 0,-3-3-3,-4-3 0,-2 0 1,-2 0-1,0 0-18,0 0 0,-2 6 1,-4 0-1,-7-1 11,-4-3 0,-2 4 130,0 1 0,-2 5 55,-4-5 0,1 7-73,-7-1 0,8 6-84,-3 6 0,5-1 0,2 7 28,0 3 0,0 2 1,0 2-1,0 0-5,0 0 1,2 6 0,2 0 0,5-2-36,1-1 0,-3-3 1,3-1-1,1-1-211,-1-4 1,-5 4 0,3-7-1,-2 3-360,1 0 1,7-7 577,-1 7 0,4-9 0,2 4 0</inkml:trace>
  <inkml:trace contextRef="#ctx0" brushRef="#br0" timeOffset="791">722 247 8108,'0'13'0,"-2"-1"181,-5 3 0,5-4 1,-4 1-1,4 5 143,2 6 0,0-2 0,0 5 1,0-5-442,0-2 1,6 0 0,2 0-26,3 0 1,-7 0 0,5 0 109,-1-1 1,-6-5-1,7-2-1323,-1-3 782,-6-2 496,7-6 1,-9-8 50,0-5 0,0 3 1,-3-1-1,-1 1 62,-2-1 1,-3-1-1,5-7 29,-2 0 0,-7 0 0,7 0 0,2 0 91,2 0 1,2 0 0,0 0 0,0 0-40,0 0 0,0 0 0,0 0 0,-2 2 29,-5 4 0,5-3 0,-4 3-8,4-4 1,2-2 0,2 2 0,2 2-76,2 3 1,9 1 0,-2-3-52,4 1 0,-5 9 0,1-3 0,2 3 10,1-2 1,3 4 0,0-5 0,0 5-44,0 2 0,0 0 1,-2 2-1,-2 3-13,-2 1 1,-7 0 0,4-4 10,-1 5 1,-3-3 0,-6 9 69,0 1 1,-2 3-1,-4 2-31,-7 0 0,-2 0 1,1 2-1,1 0 8,-2-2 1,7 4 0,-1-10-1,3 4-39,0 2 1,-1-7-1,5-1-573,-4-3 397,4 7 0,-4-11 200,12 9 0,2-7 0,7 5 0,-2-1 24,1 1 1,-3-5-1,2 5 1,1-1 118,3 1 0,-4-5 1,-1 7-47,3 2 0,-6-5 0,-3 3 0,-2-1 42,3-1 1,-5 6 46,4-4 0,-10 3 0,-5 1-129,-1-4 1,-1-3-1,-4-5 1,3 1-129,-3-2 0,-2-2 1,-2 0-1,0 3-45,0 1 1,0 0-1,0-6 1,0 0-473,0 0 0,7-2 1,-1-2-135,-2-2 1,1-9 0,1 2 712,7-4 0,4 3 0,2-5 0,8 4 0,3-13 0</inkml:trace>
  <inkml:trace contextRef="#ctx0" brushRef="#br0" timeOffset="1009">1177 247 8108,'19'0'180,"0"0"0,0-6 0,0-1 0,0 3 127,0 2 0,0 0 0,2-2 0,2-3-133,2 3 0,3 2 1,-5 2-1,2 0-147,-2 0 1,-2 0-1,-2 0 25,0 0 0,0 0-3175,0 0 1387,-8 0 1736,-3 0 0,-8 9 0,0 1 0</inkml:trace>
  <inkml:trace contextRef="#ctx0" brushRef="#br0" timeOffset="1213">1215 569 8108,'12'11'66,"1"-5"0,2-4 269,2-2 1,2-2-1,0-2 1,2-2-94,4 2 1,-2-5 0,9 1 0,-1-1-12,-1 1 1,4-1 0,-7 5 0,0-2-174,1 2 1,-3-5 0,-6 3 0,0 2-1138,0 2 1,0-1 1078,0-3 0,0 4 0,0-6 0</inkml:trace>
  <inkml:trace contextRef="#ctx0" brushRef="#br0" timeOffset="1572">2125 0 9054,'2'13'447,"2"0"1,3 1 0,-1 3-109,3 2 1,-5 2 0,6 3-161,-1 1 0,3 2 0,-5-4 0,-3 5-69,-2 1 1,4-3-1,1 3 1,-3-1-217,-2-5 0,-2 4 1,0-2-347,0-1 0,0-3 1,0-2-915,0 0 1,0-7-471,0 1 1836,0-9 0,0 5 0,0-26 0,0-4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43.58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0 190 8026,'0'-10'750,"0"4"0,0 12-536,0 7 1,7 10-1,-1 4 1,0 1 10,3-1 0,-7 7 0,4-5 0,-4 3-147,-2-1 1,7-7-1,-1 3 1,-2-2-183,-2 1 0,0-1 1,3-6-142,1 0 1,0-7 0,-6 1-1379,0 2 552,0-7 0,2 1 1071,5-9 0,-5-9 0,4-3 0,5-5 0,-1-2 0</inkml:trace>
  <inkml:trace contextRef="#ctx0" brushRef="#br0" timeOffset="596">380 304 8020,'10'0'-105,"1"0"969,-5 0-385,-4 0-269,7 0 1,-9 9-273,0 3 0,-2-1-156,-5 2 214,5-9 102,-6 4-137,8-8 0,6-2 83,0-4 1,1 2 203,-7-9-54,0 9-106,-9-5 0,5 9-108,-9 0-946,9 0-775,-4 0 450,8 0 1291,0 0 0,0 0 0</inkml:trace>
  <inkml:trace contextRef="#ctx0" brushRef="#br0" timeOffset="1317">778 58 8251,'-19'2'262,"0"4"1,2-2 0,2 7 0,3-1 151,-3 1 1,5-5-1,-3 7-155,-2 2 1,0 2-247,3 2 1,3-7-116,9 1 1,0-7 64,0 7 0,0-7 0,2 7 92,5 1 1,-3-5-1,7-1 1,-1 1 60,1 3 0,-1-1 0,5-1 0,-2 1-32,1 0 0,3-5 0,2 7 0,0 1-48,0 3 1,0-4 0,0-1 0,0 3 9,0 2 0,-6 2 0,-3 0 0,-1 0-105,-5 0 0,-2-6 0,-2-1 0,0 3 72,0 2 0,0-5 0,-2 1 0,-5 0 26,-5-3 0,-5 5 1,-2-7-96,0 3 74,0-7 0,4 5 0,-4-9-76,-8 0 1,8 0 0,0 0 0,2 0-54,0 0 1,0-2 0,3-5-1,1-3 32,-2-1 0,5-6 0,-1 5 1,3-5 39,3-2 1,3 0 0,2 0-15,0 0 0,0 0 0,2 0 0,5 2 33,5 4 0,5-3 0,2 5 0,0-2 51,0 1 1,2-1 0,2-4 56,3 5-93,-1-5 1,0 6 0,1-8-1,-3 2 52,-2 5 1,-2-5-1,0 6 1,0-1 66,0-1 1,-7 3-1,-1-5 19,-3 2 0,1 3 1,-5-5-17,2 2 1,1 1-120,-7-7 0,-9 0-15,-3 0 0,-5 8 0,-2 5 0,0 4 11,0 2 0,0 0 0,0 0 0,0 0-86,0 0 0,6 0 0,1 0-363,-3 0 1,4 6-391,-1 0 1,5 1 0,-3-5 189,1 4 0,3-2 0,6 9 655,0 2 0,0-7 0,0 9 0,0-6 0</inkml:trace>
  <inkml:trace contextRef="#ctx0" brushRef="#br0" timeOffset="1817">1271 77 8731,'-17'2'172,"5"4"1,1-2 0,5 7-102,-7-3 0,3 7 1,-3-4-1,0 1 0,3 1 39,3 2 1,-1-5 0,2 3-47,1 2 0,5 1 0,5 3-50,1 0 0,9-6 1,-3 0-1,5-1-25,2-1 0,0 6 0,2-7 1,2 3 17,3-1 0,-1-1 1,-6 4-1,0-3 40,0 3 0,0-4 0,0 1 129,0 3 1,-2 2-1,-5 2-41,-5 0 1,-5 0 0,-2 0-59,0 0 0,-9 0 0,-1 0 0,-3-2-154,1-5 0,-1 3 1,-6-7-1,0 1-269,0-1 1,-6-1-1,-1-7 1,3 0-175,2 0 1,-4 0 0,-3-2 0,1-5-286,0-5 0,-1-1 805,3-6 0,-5 4 0,-7-12 0</inkml:trace>
  <inkml:trace contextRef="#ctx0" brushRef="#br0" timeOffset="2013">1157 134 7962,'28'-19'43,"3"0"1,-1 0 0,1 2 0,3 2 227,2 2 0,2 7 0,0-4 1,-2 1-48,-5 5 1,3 2 0,-9 2-203,-1 0 1,-3 0 0,-2 2-452,0 4 1,-9-2-1,-2 9-395,1 2 824,-7 2 0,-2 2 0,-11 0 0</inkml:trace>
  <inkml:trace contextRef="#ctx0" brushRef="#br0" timeOffset="9460">266 323 7742,'-9'19'145,"7"-6"45,-4-1-159,4-7 1,4 3 44,4-8 0,-1 0-116,7 0 0,-1-2 13,1-4 1,3 1 13,-8-7 1,1 6-28,-2-7 194,-4 9-116,7-13 0,-11 15-37,-5-5 1,-1 7 0,-7 5 11,3 1 1,5 7 0,-3-5-47,1 3 0,1-5 44,1 6 86,5-7 1,-4 3-17,12-8 0,-1 0-39,7 0 1,-5-2 19,5-4 0,-5-3-15,5-3 50,-8-5 85,5 6-149,-9 1-64,0 1 0,-2 11 31,-5 5 0,-1 3 47,-5 9 0,3-2 0,6-2-12,-3-3 0,1-5 55,6 5 1,8-7 17,5 1 0,-2-4 0,1-2-83,3 0 0,2-8-20,2-5 0,-9 2 0,-1 1 26,-1 1 1,-6 1-45,5 2 0,-5 2 1,-4-7 33,-5 3 0,-3-1 1,-9 5 7,0-2 0,0-1-9,0 7 0,0 7 0,2 1-49,4 3 1,5-5 18,8 7 1,0-7-111,0 6 76,0-7 51,0 3 30,0-8 1,8 0-35,5 0 1,-2-2-59,1-4 1,-5 1-24,5-7 1,-5 8 0,3-5 14,-2 1 25,-1 6 6,-7-7-90,0 9 154,0 0 1,-2 9 30,-5 3 0,3 5 142,-8 2 1,7-6-63,-1-1-230,4-7-51,2 3 178,0-8 1,2-2-28,4-4 1,-4 1-1,5-7 1,-5 5-28,-2-5 1,0 5-45,0-5-36,0 8-72,0-5-8,-9 9 201,7 9 120,-6 1-66,8 1 0,2-3 0,4-8 99,7 0-145,4 0-14,2 0 0,-7 0 0,-1-2-4,-3-4 1,-1 1-38,-7-7 1,0 6-2,0-7 0,0 7-4,0-7 1,-2 9-64,-5-3 0,-3 5 66,-9 2 1,2 2 0,2 5 47,3 5 0,7-1 0,-3-1 0,2 1 37,-1-1 0,1-3-32,6 5 1,0-5 64,0 5 29,0-7 0,2 3-91,4-8 0,-1-2 0,7-4 1,-5-3 0,3-6-63,-2 3 0,-1 5 0,-5-5-59,4-3 0,-4 5 65,5-3 0,-5 7-1,-2-7-200,-9 9 206,-1-5 1,-3 11 9,1 5 1,5-3 81,-5 9 0,5-7 127,-5 7-112,7-1 1,-3 1-112,8-1 1,0-5-127,0 5 0,2-7 0,4 1-304,7-4 1,-2-2-1,1 0 451,3 0 0,2-8 0,2-3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47.93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38 172 9750,'0'14'380,"2"3"1,2 6-171,3 5 0,-1 3 1,-6 5-106,0-4 0,0 4 0,0-5 0,0 3-68,0-2 1,-6 1-1,-1-7 1,3-3-259,2-2 0,2-2 0,0 0 1,-2-2-110,-4-5 1,4 5-2239,-5-4 2568,5-5 0,-6 1 0,-3-9 0</inkml:trace>
  <inkml:trace contextRef="#ctx0" brushRef="#br0" timeOffset="267">379 190 8862,'0'19'693,"0"3"1,0 1 0,0 2-396,0-2 1,0 0 0,0 1 0,0 1-153,0-2 1,0-2 0,0-2 0,0 0-83,0 0 1,7-6 0,-1-1-279,-2 3 0,1 2 0,-1 2-550,2 0 1,0 0-1,-3-2-2298,3-5 3062,-4 5 0,15-15 0,-7 7 0</inkml:trace>
  <inkml:trace contextRef="#ctx0" brushRef="#br0" timeOffset="487">759 342 8827,'10'0'701,"-1"0"0,-7 0-1820,4 0 1,-2 0 1118,9 0 0,-9 0 0,5 0 0</inkml:trace>
  <inkml:trace contextRef="#ctx0" brushRef="#br0" timeOffset="896">1043 115 8056,'0'10'754,"2"-1"-498,5-9 0,-3 0 0,9 0 0,1 0-149,3 0 1,2-7 0,0 1 0,0 2 23,0 2 0,2-5 0,2 1 1,3 2-150,-3 2 1,-2-5 0,-2 1 168,0 2 0,0 2 81,0 2 1,-7 0-60,1 0 1,-9 2 0,3 4-61,-5 7 0,-2-3 0,0 5 0,-2 4 10,-5 4 1,5 2 0,-6-6 0,1 3-19,1 3 1,-2-4-1,3 6 1,-3-1-145,-3-1 0,7 0 0,-4-4-32,-1 4 0,5 1 0,-6 1 1,1-8-620,5-2 0,2 0-743,2 2 0,0-7-347,0 1 1780,0-9 0,0-4 0,0-10 0</inkml:trace>
  <inkml:trace contextRef="#ctx0" brushRef="#br0" timeOffset="1287">1802 77 8386,'-19'10'700,"2"-1"0,2-1-516,3 5 1,1-3 0,-4 1-1,5-1 80,2 1 1,-5-5-261,7 7 0,-1-1-98,7 7 1,0-6 175,0 0 1,9-7 0,3 5 0,3-1 18,-2 1 1,4-5 0,-5 7-1,5-1-17,2-1 0,-6 6 1,-1-7-1,3 3 2,2-1 1,-4 1 0,-3 6-1,1 0-24,-1 0 0,-6-6 1,3-1-1,-5 3-2,-2 2 1,0-4-1,0-1 4,0 3 1,-9 2-1,-3 2-235,-5 0 0,4-9 1,1-1-1,-3-3-277,-2 0 1,-2 1 0,0-7 0,0 0-601,0 0 1,0 0-477,0 0 862,0-9 662,0 7 0,-8-23 0,-3 4 0</inkml:trace>
  <inkml:trace contextRef="#ctx0" brushRef="#br0" timeOffset="1517">1650 153 8048,'19'-3'26,"0"-3"1,-4 2 0,2-9-1,4 1 295,0 1 1,0-4 0,-2 7 0,2-1 30,4 1 0,-4-5 0,5 5 1,-5 0-247,-2-1 0,-7 3 1,1 4-1,2-3-354,2-1 0,-5 0-629,1 6 1,-7 0-1588,7 0 2464,-9 0 0,-4 0 0,-10 0 0</inkml:trace>
  <inkml:trace contextRef="#ctx0" brushRef="#br0" timeOffset="2776">626 418 7333,'11'0'337,"-3"0"0,-10 2 0,-2 4-313,-3 7 0,-1-4 0,4-1 13,-3 0 60,1-5 0,8 11-26,5-7 0,-3-1-32,8-6 1,1 0 0,6 0 0,-2-2-42,-5-4 1,5 1 0,-4-7 63,4-3 1,-7 4-48,-3-1 0,-5 5 5,-2-5 87,0 8 0,-2-5-47,-5 9 1,3 0-59,-8 0 0,5 6 0,-3 3 21,1 1 1,3-3 2,6 5 0,0-5 55,0 5 1,2-7-22,4 1 1,-1-4-1,7-4-32,3-4 0,-4 3 1,-1-5-1,1 2-61,-1-1 0,-6-1 37,3 2 1,-3-3 0,2-3 13,-4-5 1,5 15 71,-14-5 0,-3 5 138,-9 2 1,0 9 25,0 3 1,2 5-198,4 2 1,-1 0 125,7 0-240,1-8 0,8-3 0,4-8 80,7 0 0,-2-2-201,1-4 180,1-5 0,0 0 1,-3 3-21,-2 0 0,-1 3 0,-5-5 28,4 1-17,-4-5 0,-2 5-8,-12-3 1,1 3-56,-1 9 1,5 0-16,-5 0 0,7 2 51,-1 5 1,4-3-1,2 8 23,0 3 0,0-4 23,0 1 0,2-7 6,4 1 0,-1-4-7,7-2 1,1 0 7,6 0 0,-9-2 85,-3-4 0,1 1-9,-2-7-96,1-1 1,-9 3-100,-5 3 1,3 5-174,-9 2 0,7 0-177,-7 0 0,9 2-310,-2 5 1,2-3-826,-3 8 1585,5 1 0,-6-2 0,8-3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31.6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19 7968,'0'-10'231,"0"1"0,-2 11-155,-4 5 0,4 3 1,-7 9-1,3 0 18,0 0 0,0 0 0,3 0 0,-1 0-2,-2 0 0,0 6 1,6 0-1,0-1 18,0-3 0,0-2 0,0 0-168,0 0 0,8-7 60,5 1 0,3-9 0,3 2 24,0-3 1,0-6-1,0-3 1,0-4-53,0-1 0,-2-6 0,-2 7 0,-5-3-14,-1 0 1,6 1 0,-5-7-48,1 0 1,-3 6 40,-8 0 1,6 1 0,1-7-7,-3 0 131,-2 0-108,-2 8 1,0 5 73,0 12 1,0 5-1,0 8-12,0 0 0,0 0 0,0 0 0,0 0 26,0 0 1,0 0 0,2-2 0,2-3 3,3-1 0,1-2 0,-4 3-179,3-1 1,5 0-1160,-5 6 722,-1-1 553,2 1 0,-5-16 0,5-6 0</inkml:trace>
  <inkml:trace contextRef="#ctx0" brushRef="#br0" timeOffset="441">570 95 7968,'-11'0'-985,"3"0"1495,8 0-412,0 0 1,-3 6-1,-1 3 63,-2 1 0,0 5 1,6 8-1,0 2-16,0-1 1,0 3 0,0 0-1,0 1-95,0-1 0,0-1 0,0-7 0,0-1-48,0 1 1,0 0-1,0 0-826,0 0-784,0-8 1417,0-3 0,0-25 0,0-4 0</inkml:trace>
  <inkml:trace contextRef="#ctx0" brushRef="#br0" timeOffset="917">475 95 7206,'6'-13'83,"0"1"0,7 5 0,-5-3 76,3 1 1,2 3-1,6 4 1,0-2-50,-1-3 1,4 1 0,1 6 0,4 0-13,3 0 0,-7 0 0,4 0 0,-1 0-52,-1 0 0,0 2 1,-6 2-1,-2 5 3,-4 1 1,-5-3-1,-8 5 1,0 3-52,0 2 0,-2-2 1,-7 2-1,-7 4 1,-8 0 1,-1 0 0,4-2 0,-2-2-32,-2-5 1,-1 5 0,7-4 0,0 2-8,0-3 44,0 5 0,9-13-95,4 9 0,6-9 0,6 2 0,7-3 82,3-3 1,3 6 0,0 2 0,0 1 20,0-1 1,0 1-1,0-5 1,0 4 9,0 3 1,0-5 0,0 7 145,0 1 0,-2 3 1,-4 2 66,-7 0 1,-4 0 0,-2 0-134,0 0 1,-2-6 0,-4-3 0,-7-1-114,-4-5 1,2 4 0,-2 1-1,-4-1-36,0 1 1,-6-3-1,-1-6 1,-1 0-714,-5 0 0,1 0 1,1 0 758,7 0 0,-5-17 0,1-4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5:46.40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95 152 8396,'-8'11'152,"6"-1"1,-5-4-157,5 7 1,0 4 0,-2 2 0,-3 0-12,3 0 0,0 0 0,0 0 70,-3 0 0,1 0 0,4 2 1,-2 2-1,-2 2 1,-7 1 0,7-7 0,1-1 103,3 1 1,2 0 0,0 0-13,0 0 1,0 0-77,0 0 1,2-6 0,5-3 61,5-1 0,5-3 0,4-6 0,2 0 49,3 0 0,1 0 0,-2-2 0,5-2-87,-1-2 0,5-3 1,-9 5-1,1-2-79,1 1 1,-6 1-1,4 0-34,-3-2 0,-4-1-1616,1 7-226,-8 0-102,-3 0 1962,-8 0 0,-8-8 0,-3-3 0</inkml:trace>
  <inkml:trace contextRef="#ctx0" brushRef="#br0" timeOffset="258">645 114 7983,'13'0'84,"-1"0"1,-7 2-1,1 5 1,-2 5 199,2 5 0,-1 4 0,5 4 0,1 7-35,-1 4 1,-6-5-1,3-1 1,-5-1-287,-2 1 1,6-7-1,1 2 1,-3-3-177,-2-4 1,-2 1 0,0 0 0,0 0-363,0 0 0,0-6 0,-2-2-833,-5-3 1408,5-2 0,-15 3 0,7 1 0</inkml:trace>
  <inkml:trace contextRef="#ctx0" brushRef="#br0" timeOffset="766">626 247 7983,'9'-19'4,"1"0"1,3 0 0,-1 0 148,3 0 0,-4 0 1,1 0-1,3 0 124,2 0 0,4 0 0,2 2 0,5 3-72,1 1 0,-6 9 1,5-3-1,-3 5-70,0 2 0,1 0 0,-8 0 0,1 0-83,0 0 0,-6 9 0,-2 3 0,-3 5-23,-4 2 1,-2 2 0,-2 2 0,-2 3-21,-4-3 0,2 0 0,-9 0 0,-2 3 41,-2-3 1,5-2-1,1-2-108,3 0 20,-7 0 1,11-7 0,-7 1-156,3 2 0,-5 2-232,7 2 323,0-9 0,6 1 1,2-7 128,4 2 1,2 3-1,7-5 1,-2 2 73,2-2 1,1 5 0,3-3-1,0 0 100,0 3 1,0-5-1,0 9-25,0 2 0,-6 1-29,0 3 0,-9 0-271,2 0 143,-12 0 0,2-6 1,-9-3-1,0 1-201,3-1 1,-9-3-1,2 3 1,-6-1-138,0-5 0,1 4 0,4-1 0,-4-3-1,-3-2 0,4-2 0,-4 0 1,4-2 69,2-4 0,6 1 0,0-5 0,1-1-152,1 1 0,1-3 1,6-6 401,-3 0 0,1-8 0,6-3 0</inkml:trace>
  <inkml:trace contextRef="#ctx0" brushRef="#br0" timeOffset="987">1214 209 7983,'19'-2'0,"0"-4"0,2 1 0,2-5 0,3 1 273,-3 5 0,0 2 0,0 0 0,4-2 126,3-3 1,-5 1 0,5 6-1,-3 0-169,-4 0 0,-2 0 0,-2 0 1,0 0-686,0 0 0,-6 0-230,0 0 0,-9 2 1,2 4 211,-4 7 1,-2-2-1,-2-1 1,-2 1 472,-2-1 0,-18 3 0,3 6 0</inkml:trace>
  <inkml:trace contextRef="#ctx0" brushRef="#br0" timeOffset="1183">1385 512 7972,'19'0'648,"0"0"1,2 0-1,2-2-333,2-4 0,7 2 0,-5-7 0,3 3-161,3 4 1,-5-5 0,-3 3 0,-4 2-531,-2 2 0,0 2 0,0 0-610,0 0 0,-6 0 986,-1 0 0,1-9 0,6-1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04.46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0 7842,'-11'0'436,"3"2"0,8 5 0,0 5-245,0 5 0,0 4 1,0 4-1,-3 7-34,-3 4 0,4-5 0,-4 1 1,4 0-31,2-3 1,-7 7-1,1-6 1,2 1-12,2 1 0,2-7 0,0 5 0,0-3-20,0-4 1,0-2-1,0-2 1,0 0-1,0 0 0,2-6 0,2-1-74,2 3 1,9 0 0,-2-2-1,4-7 60,1-4 1,1-2-1,0 0 1,2 0-54,5 0 1,-5 0 0,6-2 0,-1-2 34,-1-3 1,6-5 0,-5 3-155,-3-1 0,-2 5 0,-2-3 0,0 2-556,0-1 0,-6-1-1933,-1 2 285,-8 4 2294,5-7 0,-9 9 0,0 0 0</inkml:trace>
  <inkml:trace contextRef="#ctx0" brushRef="#br0" timeOffset="266">702 171 7982,'11'-2'644,"-5"-5"1,-2 7 0,1 0-344,1 11 1,0 8-1,-4 4 1,3 4-73,1 3 1,0-1 0,-4 5 0,3-2-106,1 2 0,0 1 0,-6 1 1,0-2-236,0-2 0,2-3 0,3 5 0,1-5-373,-2-1 0,-2-3 0,-2-6 0,0 0-688,0 0 1,0 0-372,0 0 1543,0-9 0,0-1 0,0-9 0</inkml:trace>
  <inkml:trace contextRef="#ctx0" brushRef="#br0" timeOffset="812">645 171 7888,'0'-19'-268,"0"0"158,0 0 1,3 2 0,3 2 961,7 3-346,3 7-294,12-11 1,-5 13 0,9-5-54,1 0 0,5 6 0,4-5 0,1 5 70,-8 2 1,1 2 0,-8 2 79,1 3-143,-14 7-58,10-3 0,-23 8 0,5 0-27,-5 0 1,-2 2-1,0 2 1,0 2-10,0-1 0,-2-1 0,-3 0 0,-3 2-80,-3-2 1,5-1 0,-4-3-1,-1-1-125,0 1 1,1 0-27,-3 0 0,-4-2 1,7-2-396,-1-2 94,-6-9 388,15 13 1,-6-13 0,10 6 111,4-1 0,5 6 201,8-3-104,0 5 6,0 2 1,-2-6 0,-3-1-12,-1 3 1,-7 0 0,5 0 0,-3-3 38,-3 3 0,-3 2 0,-2 2-103,0 0 1,0-7 0,0 1-68,0 2 1,-2 0 0,-3-1-6,-1-1 0,-9-9 1,3 3-1,-5-5-118,-2-2 1,0 0 0,0 0-402,0 0 251,0 0 17,0 0 1,0 0-472,0 0 1,0 0 75,0 0 1,2-2 0,5-5 649,5-5 0,5-5 0,2-2 0</inkml:trace>
  <inkml:trace contextRef="#ctx0" brushRef="#br0" timeOffset="1065">1423 266 7919,'19'10'382,"0"-3"-5,0-5 0,0-2 0,0 0 0,0-2 6,0-5 1,8 5 0,3-6-1,1 1-247,1 1 0,0-7 1,6 5-1,-3 0-323,-3-1 0,-3-4 0,-5 7-177,1 2 1,0 2-1772,-6 2 234,-8 0 1901,-3 0 0,-8 8 0,0 3 0</inkml:trace>
  <inkml:trace contextRef="#ctx0" brushRef="#br0" timeOffset="1299">1651 607 7888,'8'11'519,"-6"-3"0,15-8 1,-4 0-1,6 0-119,6 0 0,-2-2 1,7-2-1,-1-5 179,1-1-436,-7 6 1,11-11 0,-7 6-305,2-1 1,-5 3 0,1-3-489,-4 2 1,-2 1-1,-2 5-649,-4-4 1298,-5 4 0,-8 2 0,0 10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12.8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19 191 8031,'-10'-19'731,"1"8"1,9 5-1,0 12 1,0 9-618,0 8 1,3 0 0,1 9 0,2 2-5,-2 1 1,7 3 0,-1 2 0,1 3-144,-5 1 1,3-6-1,-3-9 1,0 1-319,3-1 1,-7-6-1,4 3-119,-4-5 0,5-2-2443,-1 0 2913,9-9 0,-5-1 0,9-9 0</inkml:trace>
  <inkml:trace contextRef="#ctx0" brushRef="#br0" timeOffset="378">437 134 7937,'-19'25'0,"0"0"0,-2 1 580,-5 1 1,5 3-407,-4 7 1,4 8 0,4-1-1,2-2 1,5-2 0,1-2 0,5-2 2,2-4 1,4-5-1,5-8 1,5 0-169,5 0 0,2-9 0,2-3 0,4-5-48,7-2 1,4-7 0,2-3 0,0-5-139,0-6 1,-7-4 0,1 2 0,-1-3 97,-1 3 1,-5-4 0,-10 1 0,-4 3 62,-3 2 0,-2 0 1,-6-2-1,0-2 9,0 1 0,-2 3 0,-4 2 0,-7 0 132,-4 1 0,-8 1 0,-2 2 0,-3 4-102,-4 3 1,5 0 0,-1 3 0,1-1-120,-1 2 0,7 10 0,-2 7 0,6 4-36,6 2 1,-4-7 0,7 1 0,-1 2-462,5 1 0,-2-3 1,1 0 592,3 1 0,2 3 0,2 2 0</inkml:trace>
  <inkml:trace contextRef="#ctx0" brushRef="#br0" timeOffset="733">911 229 7937,'-19'19'245,"0"0"0,0 2 1,0 2-1,0 4 858,0 3-827,0 1 0,6 5-178,1-4 1,8 1-1,-1-5 1,8-1-1,5 1-35,2-5 1,9-4 0,9-4 0,-1-5 42,1-2 1,5-1 0,-3-7-1,1 0-328,1 0 1,0-9 0,4-3 0,-3-5 122,-1-2 0,-9-2 0,2-2 0,-6-3 109,-6 3 1,2 2-1,-9 0 1,-2-2 13,-2-2 1,-2-1-1,-2 7 1,-4 0 21,-7 0 1,-4 7 0,-2-1 0,-2-2-149,-4-2 1,2 5-1,-9 1 1,1 3-341,1 4 0,3-1 0,8 1 68,0-2 0,0 0-78,0 6 1,6 2-33,1 4 484,-1-4 0,2 15 0,3-6 0</inkml:trace>
  <inkml:trace contextRef="#ctx0" brushRef="#br0" timeOffset="978">1309 191 7937,'32'17'63,"-1"-5"0,-5 5 1,5-4-1,1 4 1,-3 1 813,-3 1 0,3 0 1,1-2-663,-1-4 1,5 4 0,-9-5 0,1 3-59,1-2-148,-6 4-256,6-7 1,-8 3 82,0 0 1,0-7-1520,0 6-190,-8-7 1873,-3 3 0,-8-8 0,0 0 0</inkml:trace>
  <inkml:trace contextRef="#ctx0" brushRef="#br0" timeOffset="1225">1821 1 8158,'-17'8'0,"3"3"0,1 4 455,-2 4 0,-2-5 1,-2 14-1,0-1 107,1 5 0,-1 4 0,0 2 0,0 0-323,0-1 1,0 1 0,0 0-100,0 0 1,6-2 0,3-2-1,-1-5 1,3-1-798,-1-5 614,3-2 0,6-2-1552,0 0 0,-6 0 1595,-1 0 0,1 0 0,6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07.52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0 361 9686,'0'-10'535,"0"1"-524,0 9 1,0 2 49,0 5 0,0 3 0,0 9 0,0 0 46,0 0 1,0 2 0,0 2 0,0 3-30,0-3 1,0 4-1,0-2 1,0 1-19,0 1 0,0-6 0,0 4-66,0-3 0,0-4 0,2 1-425,5 0 1,-5-6-337,4 0 1,-4-7 57,-2 7 1,8-9-1,3 0 709,0-8 0,5-7 0,-5-8 0</inkml:trace>
  <inkml:trace contextRef="#ctx0" brushRef="#br0" timeOffset="434">417 323 7573,'-6'13'-155,"0"-1"0,-9 1 0,2 6 350,-4 0 1,5 6 0,-1 1-1,1-3 144,1-2 1,0 4 0,7 0 0,-2-1-192,2-3 0,2-2 0,2 0 1,0 0-20,0 0 0,8 0 0,5-3-5,4-3 1,4-5 0,2-8 0,2 0-100,-2 0 1,7-2 0,-1-2 0,3-4-88,-1-3 1,-7-1 0,1-7 0,-4 0 23,-2 0 0,0-2 0,-2-3 0,-2-1 47,-3 2 0,-8 8 0,3 2 0,-5-1 29,-2-3 0,0 4 1,0 1-1,0-3 12,0-2 1,-9 4-1,-3 1 1,-5-1 9,-2 3 1,-2-5 0,-2 6 0,-5 1-41,-1-1 0,-1 1 0,-1 4 1,3-2-24,1 1 0,6 3 0,-4 4 1,3 3-335,4 1 0,1 2 1,2-4-546,2 3 0,3 8 302,-3-3 1,7 3 0,12 0 579,7-3 0,12 1 0,5 6 0</inkml:trace>
  <inkml:trace contextRef="#ctx0" brushRef="#br0" timeOffset="798">1043 285 7906,'-17'9'56,"5"3"1,-5 5 0,4 2 0,-4 0 171,-2 0 0,0 6 0,0 3 1,1-1-28,-1 1 0,8 3 0,5-3 1,4-1-58,2 0 1,0-1 0,0-7 0,2-3-59,4-3 1,7-2 0,10-7 0,4 2-155,3-2 0,-7-2 1,4-4-1,-1-2-26,-1-2 1,2-9-1,-4 0 1,3-6 88,-3-4 1,-2 0-1,-2 6 1,0 0 1,0 0 0,-9-7 0,-3 1 0,-5 2 43,-2 2 1,0 2 0,-2 0-95,-5 0 0,-3 0 1,-9 2-1,0 2-107,0 3 1,0 8-1,0-5 1,0 3-137,0 0 0,0-1 0,0 7-1261,0 0 1558,0 0 0,0 9 0,0 1 0</inkml:trace>
  <inkml:trace contextRef="#ctx0" brushRef="#br0" timeOffset="1076">1461 285 7906,'18'17'49,"1"-2"81,0-3 0,-2-5 0,0 3 0,0-1 237,4-5 1,4 4 0,-1 1 0,3-1-180,2 1 0,-3 3 0,3-3 0,1 1-137,-1 5 0,-6-4 0,3-1 1,-5-1-218,-2-5 1,0 4 0,-2 1 0,-3-1-742,-1 0 0,-7 1-211,7-3 1118,-9-4 0,5 7 0,-9-9 0</inkml:trace>
  <inkml:trace contextRef="#ctx0" brushRef="#br0" timeOffset="1367">1878 133 7906,'-19'19'245,"6"0"1,3 0-1,-1 0-40,1 0 0,3 7 0,-3 1 1,-1 3-63,1 3 1,3-3 0,-5-1 0,-3 1-46,-2-1 1,4 1 0,1 1 0,-3-3 4,-2-1 0,5-6 0,-1 2 1,0-6-509,3-4 0,-5 0 1,9 6-1491,1-1 1895,3-7 0,2-3 0,0-8 0</inkml:trace>
  <inkml:trace contextRef="#ctx0" brushRef="#br0" timeOffset="2001">2447 115 7824,'-13'6'34,"0"0"0,9 9 1,-2-2-1,2 3 73,-3 3 1,3 0-1,-6 0 1,-1 2 187,1 5 0,3-3-212,-5 8 1,5-7-1,-5 3 1,-1-2 37,2 1 1,-3-1 0,5-6 0,1 0 117,-1 0 1,3-7-105,6 1 0,2-7 0,5 5 0,5-3 16,5-3 0,4-3 0,2-4 0,5-3-16,1-1 1,3-2 0,6 3-1,0-3-29,0-3 1,-7 5 0,-1-4 0,-3 1-276,-4 5 0,5-4 0,-3 1-1466,-2 3-814,-2 2 2449,-10 2 0,-3-9 0,-8-1 0</inkml:trace>
  <inkml:trace contextRef="#ctx0" brushRef="#br0" timeOffset="2248">2826 58 7599,'0'19'0,"0"0"339,0 0 0,0-1 1,0 4-1,0 1-22,0 2 0,6 9 1,1-3-1,-1 5-86,3 2 1,-5 0 0,6-2 0,-1-2-420,-5-3 1,4-1 0,-1 1 0,-3-3-992,-2-1 0,4-6-235,1 4 1414,-1-12 0,-6 4 0,0-6 0</inkml:trace>
  <inkml:trace contextRef="#ctx0" brushRef="#br0" timeOffset="2718">2807 58 7864,'19'0'0,"0"-7"0,0 1 0,0 0 183,0-3 0,0 7 1,2-4-1,4 2 57,7-3 1,-3 5-1,3-4 1,0 4-163,-3 2 0,1 0 0,-7 2 15,2 4 1,-2 5 0,-10 8 0,-7 0 28,-4 0 0,-2 0 1,-2 2-1,-2 2-55,-2 2 0,-9 7 0,2-7 0,-4 0-87,-1 3 1,1-7 0,2 4-1,2-4 24,-1-2 0,3-2 0,0-2-159,3-3 37,-7-7 0,15 3 0,0-8 94,11 0 1,-1 0-1,3 2 1,2 2-1,2 3 15,2-3 1,0-2 0,-1 0 0,1 2 3,0 3 1,0 5 0,0-3-1,0-1 8,0 1 0,-6 3 1,-3-3-1,1 1 82,0 5 0,-7-5 1,2 3-1,-4 2 57,-2 2 1,0 2-1,-2 0-246,-4 0 1,-5 0 0,-8 0 0,0-3-18,0-3 1,-2 2-1,-2-7 1,-4 1-216,-3-1 1,-1-2 0,-7-6 0,0 0 335,0 0 0,-9 9 0,-1 1 0</inkml:trace>
  <inkml:trace contextRef="#ctx0" brushRef="#br0" timeOffset="3298">76 1177 7858,'-11'8'-158,"5"-6"822,12 5 0,7-7-432,12-7 0,5 5 0,10-4 0,6 2 55,11-3 0,17-1 1,14-7-1,7 2-118,-45 6 0,1 0 1,3-2-1,0 1 1,5-2-1,0 1 0,1-1 1,0 1-13,-1 0 1,0-1 0,6-2-1,1-1 1,0 0 0,0 0 0,2 1-1,-1-1-58,1-1 0,-1 1 0,-1 2 0,-1 1 1,0-3-1,1 0 0,-1 3 0,0 1-31,3 2 0,-1 2 0,-2-1 1,-1 1-1,-4 3 0,0 0 1,-4-1-1,-1 0 23,-4 1 0,0-1 0,2-1 0,-1 0 0,36-2 0,-5 1-380,-10 3 0,-9 2 0,-14 0 0,-6 0-204,-3 0 0,-12 7-394,-4-1 1,-12 9 0,-9-3 91,-8 5 0,-7 2 1,-8 0 794,0 0 0,1 8 0,-1 3 0</inkml:trace>
  <inkml:trace contextRef="#ctx0" brushRef="#br0" timeOffset="3898">1043 1404 7328,'-12'2'-10,"1"5"0,3 5 200,3 5 1,3 4 0,0 2 0,-2 5 29,-2 1 1,-1-3-158,7 5 1,2-5 0,3 3 0,1-2 155,-2-3 1,7-5 0,-1-5 0,3-3-57,0-3 0,-1-1 0,7-5 0,0 2-51,0 2 0,0-2 0,2-8 1,2-4-129,3-3 0,1-1 0,-4-7 0,3 0-97,-3 0 0,-2 0 1,-4 0-1,-3 0 12,-1 0 0,-9 0 0,3 0-122,-5 0 0,-2 0 146,0 0 255,0 0 0,0 11-136,0 8 1,-2 6 0,-3 9 0,-1-3 68,2 3 1,0 8 0,-1 3 0,-1-3 125,2-2 1,2-2 0,4 0 0,2 0-230,2 0 1,9 0 0,-4 0-239,-1 0 1,7-9-1,-6-1 1,1-3-97,1 0 1,-3 3 0,5-5 325,-2 2 0,-1 1 0,7-7 0</inkml:trace>
  <inkml:trace contextRef="#ctx0" brushRef="#br0" timeOffset="4142">1802 1423 7820,'-2'30'0,"-2"-3"0,-3-2 0,3 1 290,2-3 0,2 6 0,0 1 0,0-1 23,0-3 0,0 1 0,0-2 1,0-1-438,0-3 1,0 4 0,0 0 170,0-2 0,0-2 0,0-2-1630,0 0-627,0-8 2210,0-3 0,-8-16 0,-3-3 0</inkml:trace>
  <inkml:trace contextRef="#ctx0" brushRef="#br0" timeOffset="4593">1726 1404 7820,'11'-19'-179,"5"0"0,-5 0 208,8 0 1,0 0 0,0 3-1,2 1 585,4 2-244,5 1-221,-1 1 1,7-4 0,-4 9-42,4 2 0,-5 2 1,-1 4-1,-3 2-5,-4 2 1,-4 11 0,-6 0 0,-7 6 4,-4 0 0,-2 7 0,-2-1 0,-4 3-43,-7 0 1,-4-7 0,-2 4 0,-2 1-78,-4-1 0,4-5 0,-4 1 0,4-4-102,2-2 1,0 0-1,0 0-219,0 0 0,6-9 111,0-3 177,9-5 0,4-4 0,13-3 53,4-1 1,2 0 0,0 6 0,0 0 44,0 0 1,2 0 0,2 0-1,2 0 21,-2 0 1,-2 8 0,-2 5 0,0 4 80,0 2 0,0 0 0,-2 0 0,-4 0 76,-7 0 0,-4 2 1,-2 2-1,0 2-171,0-2 1,-2-2 0,-4-2-1,-7 0-165,-4 0 0,-2 0 1,0-2-1,-2-2 6,-4-3 0,4-1 0,-4 2 1,1-7-1066,-1-4 0,4-2 1164,-4 0 0,4 0 0,2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19.26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55 6727,'0'-19'1079,"8"0"-1030,-6 8 0,7 5 1,-9 12-1,0 9 43,0 8 1,-2-2-1,-3 7 1,-3-3 20,-3 0 1,1 9 0,-5-2 0,5 1-10,1-1 0,3 2 1,6-9-1,0-2 51,0-2 0,0 0 1,0 3-86,0 1 1,0 0 0,0-6 0,2 0-28,4 0 0,-4-6 0,7-3 0,-3 1 22,0-1 1,9-5 0,-2-1-64,4-8 0,8-7 0,2-10 0,3-2-175,4-3 0,-5 1 0,1 6 0,-1 0-119,1 0 1,-7 7-1,4 1 1,-1 3-27,-1 3 1,0-3-1,-6 2 318,0 1 0,-8 12 0,-3 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17.739"/>
    </inkml:context>
    <inkml:brush xml:id="br0">
      <inkml:brushProperty name="width" value="0.11429" units="cm"/>
      <inkml:brushProperty name="height" value="0.11429" units="cm"/>
      <inkml:brushProperty name="color" value="#FFC114"/>
    </inkml:brush>
    <inkml:brush xml:id="br1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28 11327,'0'-12'-522,"0"-1"0,0 11 0,0 2 357,0 10 107,0 7 1,0 11 0,0 3-1,2 5 48,4 2 0,-1 0 0,5 0 1,-1 0-13,-5 0 1,0 0 0,0-3 0,3-3-28,-3-7 1,-2-4 0,-2-2 0,0 0-53,0 0 1,0-6-415,0 0 418,0-9 0,0 2 0,0-12 57,0-7 0,0-6 0,2-4 0,2-2-25,3 2 1,5-7 0,-5 1 26,-3-1 34,6-6 1,1 13 0,6-6 0,-3 1 13,-1 5 1,0 2-1,4 2 1,-3 0 36,-1 0 0,-7 6 0,7 1-2,2-3 1,2 4 0,2 1-60,0 1 0,-1-3 1,1 6 20,0 1 0,0 3-275,0 2 0,-6 0 90,0 0 0,-9 2 133,2 5 1,-6 1-1,-4 7 1,-4-5-76,-3-1 1,5 6 89,-7-3 1,0-1-1,-6-1 1,3 1 30,3-1 0,-4-3 1,4 3-1,-3-1 63,-3-5 0,6 4 1,0 1 74,-1 1 1,3 1-1,0 3-40,3-1 1,2 0 0,6 6-19,0 0 0,6-7 0,2 1 0,3 2 58,4 2 1,2-5-1,2-1-53,0-3 0,0 5 0,2-7 1,2 1-1,2-1-84,-2 0 1,-2 3 0,-2-5 0,0 2-61,0-2 0,0 5 0,0-1 1,0 1-81,0-1 1,-6 5 0,-1-5 0,3 1-523,2-1 1,-4 5 659,-1-7 0,1 0 0,6-6 0</inkml:trace>
  <inkml:trace contextRef="#ctx0" brushRef="#br1" timeOffset="587">797 275 8430,'-9'19'46,"-3"0"1,3 0 0,1-2 0,1-3 19,1-1 1,0 0 0,6 6-288,0 0 1,0-1 559,0 1-626,0-8 364,0-3 0,2-22-102,4-5 0,-4-4 1,7 4-1,-3 0 9,0 0 1,7-2 0,-5-1 0,1 1 9,-1 5 1,7 1-1,-2-4 25,4 0 1,-5 8 0,-1 3 0,-1 2 18,1-1 1,-5 1 0,7 8 4,2 4 1,-5 3-1,1 6 1,-1-3-10,1 3 1,-7 2-1,4 2 11,1 0 0,-7 0-117,4 0 114,-4-9-101,-2-1 143,0-9 1,2 0-65,5 0 0,-5-2 0,6-5-76,1-5 1,-5-5-1,9-2 1,-1 0-10,-1 0 0,12-2 1,-2-2-1,4-3-2,3 3 0,-1 0 0,-4 0 0,3 0 52,-3 6 0,4 0 0,-2 10 1,1 3 93,1 2 1,-6 2 0,4 2 253,-4 5-304,-2-5 1,-2 21-1,-2-4 1,-2 2 74,1 0 0,-3-2 1,2 0-1,-1 0-81,-1 0 1,4 0 0,-9 0 0,0 0-194,3 0 0,-5 0 0,6 0 1,-1 0-67,-5 0 1,4 0 0,1 0-1,1-1 236,5 1 0,2 0 0,2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26.0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0 247 8069,'11'-9'-919,"-3"-1"1553,1-1 0,-7 1 85,4 3-143,-4 5-404,6-6 0,-5 16 0,5 5 0,-2 6 32,1 6 0,5-2 0,-5 9 1,-1 2-60,2 2 0,-6-5 1,7-1-1,-3-1-26,1 1 1,-1-7 0,-6 2 0,0-4 28,0-2 1,6 0-1,1 0-636,-3 0 1,-2 0 0,-2 0-569,0 0 1,0-6-1306,0-1 2361,0-7 0,0 3 0,0-8 0</inkml:trace>
  <inkml:trace contextRef="#ctx0" brushRef="#br0" timeOffset="537">816 114 7298,'-11'0'838,"1"0"1,3 2-864,-5 5 1,-5 3-1,0 9 1,2 2 160,3 4 1,-1-4 0,-6 5 0,2-5-11,4-2 1,-3 0-1,5 0 1,-2 0 55,1 0 1,8 0-166,-3 0 1,7-3-28,7-3 0,3 2 1,9-9-1,0-2 55,0-2 1,2-2-1,2 0 1,5 0-1,1 0 0,-4-2 1,5-2-1,-1-4-55,1-3 1,-5 5 0,5-5 0,-1 3-88,1 4 1,-7-5-1,2 3 1,-6 0-553,-6-3 0,4 7-977,-5-4 1626,-3 4 0,-9-7 0,-11-1 0</inkml:trace>
  <inkml:trace contextRef="#ctx0" brushRef="#br0" timeOffset="817">835 114 8058,'-7'13'0,"1"-1"67,2 3 1,2 2 0,2 2-1,0 0 478,0 0 1,0 6 0,0 3 0,2-1-236,4 0 1,-4 5 0,7-5 0,-3 1-184,0-1 1,1 1-1,-5-5 1,2 2-74,2-2 1,1-2 0,-7-2 0,0 0-493,0 0 1,0-6 0,2-3-480,4-1 0,-2 3 0,9-5-201,2-3 1,-5-4 1117,3-6 0,-1-5 0,7-8 0</inkml:trace>
  <inkml:trace contextRef="#ctx0" brushRef="#br0" timeOffset="1429">1347 76 8050,'10'-8'324,"-1"6"1,-22 8-1,-2 13-107,1 2 0,1 0 0,-2-2 1,5 0-122,1 0 1,1 2-1,4 2-8,-3 2 1,1 1 0,6-7 0,2-2-50,4-5 1,-1 5 0,7-6 0,3 1 46,2 1 1,8-7 0,0 7 0,-1 0-92,-3-3 1,4 5 0,0-7 0,-2 1 7,-2-1 1,-2 5 0,-2-5 0,-2 3 14,-2 3 1,-7-3-1,5 2 1,-3 1-62,-4 3 0,-4 2 0,-6 0 1,-7-2 37,-4-4 0,-2 4 0,0-5 0,0 3-168,1-2 1,-8 1-1,1-7 1,0-3 92,-3-2 1,7-2-1,-6 0 1,1 0 15,1 0 0,0-6 1,8-3-1,2-1 0,3-5 1,7-2 0,-1-2 117,4 0 1,2-2 0,2-2 0,4-2 5,7 1 1,4 1 0,4 0 0,2-2-73,2 2 1,7-5-1,-4 1 1,-1-1-90,0 1 0,5 2 0,-7 4 1,0-3 36,3-1 1,-7 0-1,2 6 0,-8 0 1,0 0 0,-7 0-1,0 0 89,1 0 0,-3 0 0,-8 2 163,-4 5 1,-5-3-1,-8 9 1,0-1-117,0-1 0,-6 6 0,-2-5 0,-1 5-99,1 2 1,2 0 0,6 0 0,0 0-392,0 0 1,0 2 35,0 5 1,6 3 0,3 9-470,1 0 0,1 0 851,1 0 0,5 0 0,-6 0 0</inkml:trace>
  <inkml:trace contextRef="#ctx0" brushRef="#br0" timeOffset="1917">1916 323 7906,'-11'8'-28,"1"-4"1727,3 9-1756,-3 0-136,-1 6 1,5-9 272,12-4 0,-2-3 0,7-6 0,0-1-152,-1-2 1,-4-9-1,7 3 83,2-5 1,-7 4 0,1 2-293,-1 3 317,-6-7 34,7 13 0,-9-4 0,-2 10 16,-5 2 0,5 9 0,-6-4 52,-1-1 1,7 7-1,-6-6 70,-1-1-297,7 7 1,-6-13-188,8 9-249,0-9-2002,0 5 2527,0-9 0,8 0 0,3 0 0</inkml:trace>
  <inkml:trace contextRef="#ctx0" brushRef="#br0" timeOffset="2329">2504 95 8132,'-17'2'229,"4"5"0,-4-3 0,5 6 1,-5 1 40,-2-1 1,6 1-1,3 4 1,-1-3 79,1 3 1,5-4-150,-1 1 0,4-5-209,2 5 0,2-1 0,4 1 0,5-3-124,-1-1 0,7-4 1,-4 9-1,4 0 122,2-3 1,0 5 0,0-7 0,0 3 86,0 4 0,0 0 0,-2-1 0,-5-1 32,-6 2 0,3 2 0,-3 1 7,-2 1 0,-1 0 0,-3 0 0,0 0-38,0 0 0,-3 0 0,-3 0-58,-7 0 1,3-6 0,-3-3 0,-1 1-140,-3-1 0,-2-5 0,-2 1 0,-3-4-295,-1-2 0,-2 0 0,4 0 0,-3 0-182,3 0 1,0-2 0,0-2 0,0-5-165,6-1 0,-2-3 760,6-6 0,-4 0 0,-2 0 0</inkml:trace>
  <inkml:trace contextRef="#ctx0" brushRef="#br0" timeOffset="2533">2352 152 8003,'19'-6'35,"0"-1"0,0-5 0,2 3 1,4 1 347,7-1 1,-3 1-1,1 4 1,-1-3-85,1 3 1,-1 0-1,5 0 1,-4-2-108,-3 1 0,-2 3 0,-6 2 0,0-2-426,0-4 1,0 4-820,0-5 1,-2 7 1052,-4 7 0,3-5 0,-5 6 0</inkml:trace>
  <inkml:trace contextRef="#ctx0" brushRef="#br0" timeOffset="4330">1859 361 7403,'-11'2'367,"3"4"-302,-1 7 1,7-3 0,-6 3 14,-1 2 0,7 2 42,-4 1 1,2 1-1,0 0 46,-3 0 0,3-8-90,10-5 1,-1-4 0,7-2-64,3 0 1,2-2 0,2-2-1,-2-4-11,-5-3 0,5-2-52,-4-6 0,-5 0 32,-1 1 0,-5 5 1,-4 2 9,-5 3 0,3 2 0,-9 3-112,-1-3 1,3 4 106,-2-4 1,7 4 0,-4 4 0,1 4-16,5 7 1,-4-3 0,1 3 157,3 2 1,2-5 47,2 3-120,0-1 1,2-1-1,4-5-71,7-4 0,-2-2 0,1 0 6,3 0 0,2-6 0,0-2 1,-3-3-5,-1-4 1,-7 5 41,7-3-21,-9 1 0,-4-5 0,-12 4 14,-5 7 1,-2 4 0,0 2 0,2 2 91,4 4 0,-4-2 0,7 9 1,-3 0-26,1-3 1,7 7 0,-3-4 57,0 3 1,5-3-189,-3 0 1,6-9-40,6 2 1,5-4-1,8-2 42,0 0 1,0-2 0,0-2 28,0-2 0,0-7 0,-2 5 0,-3-1 2,-1 1 0,-7-5-13,7 7-45,-9-9 1,3 7 17,-14-5 1,3 5 11,-9 8 1,1 0 90,-7 0 1,8 8 0,3 3 124,-1-1 1,7 7-53,-4-4 0,4-3 45,2 3-218,8-9-1222,-6 4-296,7-8 1558,-9 0 0,0 9 0,0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23.17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2314 76 8565,'0'19'0,"0"0"148,0 0 1,0 2 0,0 2 0,0 5-17,0 1 0,7-4 0,-1 5 0,0-3-81,3-4 1,-7-2 0,4-2 0,-2 0-180,3 0 0,-5 0 0,4 0-52,-4 0 0,4 0 0,1 0-246,-3 0 1,-2-6-1201,-2-1 1626,0 1 0,8-2 0,3-3 0</inkml:trace>
  <inkml:trace contextRef="#ctx0" brushRef="#br0" timeOffset="265">2618 95 7479,'10'8'-94,"-3"5"1,-5 4 662,-2 2 0,6 0 0,0 2 0,1 2-302,1 2 0,0 7 0,7-5 0,-2 3-141,2 4 1,-5-7-1,1 0 1,-3-1-171,-4-1 1,5 0 0,-3-6 0,-2 0-396,-2 0 1,0 0 0,3 0-2154,1 0 2592,0 0 0,3 0 0,1 0 0</inkml:trace>
  <inkml:trace contextRef="#ctx0" brushRef="#br0" timeOffset="477">2997 266 8054,'-2'10'1502,"-4"-3"-1127,3-5-770,-5-2 0,10 0 0,4 0-338,7 0 1,-2 0 732,1 0 0,1-9 0,6-1 0</inkml:trace>
  <inkml:trace contextRef="#ctx0" brushRef="#br0" timeOffset="902">3168 57 7633,'19'0'715,"0"0"1,0 0-545,0 0 0,8-2 0,2-2 0,3-3-97,0 3 1,-1 0 0,5 0-1,-2-3-22,-3 3 1,-1 2 0,2 0 0,-7-2 57,-4-3 0,-2 1 0,0 6 45,0 0-83,-9 0 0,5 9 1,-9 3-41,-1 5 1,-3 2 0,-2 0 0,0 0 79,0 0 0,-7 0 0,1 0 0,0 0-7,-3 0 0,7 2 1,-6 2-1,1 2-14,1-1 1,-6-3-1,5-2 1,1 2-37,-3 4 0,5-4 1,-6 4-1,1-4-244,5-2 1,-4 0 0,1 0 0,3 0-312,2 0 0,2-6 0,-2-3-1917,-4-1 2012,3 6 0,-5-15 0,10 2 0,2-9 405,3-3 0,7-3 0,-3-6 0</inkml:trace>
  <inkml:trace contextRef="#ctx0" brushRef="#br0" timeOffset="1261">3926 76 7695,'-6'13'0,"-2"-3"0,-1 1 319,1-1 0,-7-3 0,2 5 277,-4 3 0,7 2-228,4 2 1,4 0-299,2 0 1,2-9 0,2-1 0,4-3-2,3 0 1,1 3 0,7-5-1,0 4 0,0 3 0,0-5 1,0 5-1,0-1 43,0 1 0,0 2 0,0 5-41,0 1 1,-6 7 0,-3-1 0,-1-2-25,-5-2 1,-2-8 0,-4 0 0,-2 1-78,-3 3 1,-7 2 0,1 0-1,-4-2-8,-2-4 0,-2 1 0,-2-7 0,-4-3-459,-3-2 0,5-2 0,-5 0 0,1 0-115,-1 0 1,5-2 0,-5-2 0,3-5-130,4-1 1,2-3 740,2-6 0,0-8 0,0-3 0</inkml:trace>
  <inkml:trace contextRef="#ctx0" brushRef="#br0" timeOffset="1440">3756 152 8054,'25'-9'0,"2"-1"7,3-1 1,-5-3 0,7 5 0,1 1 171,3-1 0,0 3 0,-2 4-88,-3-4 0,1 3 1,4-3-1,-5 4 1,-5 2-442,-5 0 1,4 2 43,0 4 1,-1-1-1,-12 7 374,-5 3-68,-5-7 0,-2 9 0,0-6 0</inkml:trace>
  <inkml:trace contextRef="#ctx0" brushRef="#br0" timeOffset="2252">114 1271 8104,'-19'0'296,"6"0"-150,1 0 0,5 0 0,-3 2-27,2 4 0,-1-1-71,3 7 0,2-1 1,-7 3 129,3-1 39,1-9 0,7 7 96,0-5 0,2-4-34,5 5 0,-3-5 0,9-2-60,1 0 0,3 0 0,2 0 1,2 0-24,4 0 0,1 0 0,10 0 0,6 0-6,4 0 0,7-7 0,10-1 0,7 0-11,3-1 1,12 1 0,3 3-1,9-3-106,-44 3 1,2-1 0,-2 3 0,1 0 0,8-2 0,0 0 0,1-1 0,1 1-73,2-1 0,1 2 0,1 1 0,1 1 0,-3-1 0,0 0 0,1 1 0,-1 0 66,0-1 1,1-1 0,2 3-1,1 0 1,-1-2 0,-1 0-1,-1 2 1,-1 0-5,-2 1 0,0 0 1,-2-1-1,1 0 0,1-1 1,0 0-1,-2-2 0,0 1-5,0 1 0,-1 0 0,-4 0 0,-1 0 0,-3 0 0,-2 0 0,48-5 5,-6 3 0,-13 2 0,-2 2 0,-11-2-187,-8-4 1,0 3-1,-17-3 1,-4 4 116,-4 2 1,-11 0 0,2 0-1102,-4 0 1,-10-2 413,-5-4 1,-4 6 0,-4 0 0,-4 8-103,-7 3 1,-10 5 0,-4-3 0,-5 6 795,-8 6 0,11 5 0,-7 8 0</inkml:trace>
  <inkml:trace contextRef="#ctx0" brushRef="#br0" timeOffset="5852">4438 929 8178,'13'-6'0,"0"-2"0,4-1 0,4-1 173,4-1 1,9 7 0,-5-4 0,3 1 119,-1 1 0,-5-2 0,3 3 1,1-1-121,-1 2 0,-6 2 0,3 2-762,-5 0 0,-2 0-118,0 0 1,-9 2 0,-3 4 706,-5 7 0,-11 4 0,-1 2 0</inkml:trace>
  <inkml:trace contextRef="#ctx0" brushRef="#br0" timeOffset="6065">4306 1328 8001,'27'10'372,"5"-3"1,6-5-1,6-4 1,6-5-57,5-5 0,2 1 0,-2 1 1,-2 1 109,-3 5 1,-8-4-1,3 1 1,-5 3-368,-2 2 0,-9 2 1,-4 0-1,-4 0-1886,-2 0 1827,-8 0 0,-11 8 0,-11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1:15.1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1 607 8128,'0'-12'871,"0"-1"1,6 11-647,0 2 0,1 2 0,-7 11 0,2 1-72,4 3 0,-4 2 0,7 0-129,-1 0 0,-6 6 0,4 3 0,-3-1 0,-1 1-36,4-5 0,-4 4 0,4-2 0,-3-1-249,-3-3 0,0-2 0,0 0 0,0 0-1068,0 0 0,0-7-285,0 1 1614,0-9 0,-9-4 0,-1-11 0</inkml:trace>
  <inkml:trace contextRef="#ctx0" brushRef="#br0" timeOffset="360">1 19 8128,'12'-6'-53,"1"0"1,-7-1 0,7 7 364,2 0 1,8 9 0,2 3-1,0 7-48,3 7 0,1 3 1,7 9-1,-2 2 13,-3 4 1,-7 5 0,3 8 0,-2 0-30,1-1 1,-3 4-1,-8 1 1,-5 0-50,-1-6 0,-1 1 0,-4-5 0,2 2-178,-1-3 0,-3 3 0,-4-7 0,-3 1-92,-1-1 0,-2-2 1,4-8-1,-5-2-264,-1-3 1,-1-7 0,-4 1 0,3-4-393,-3-2 0,-2 0 56,-2 0 0,0-9 0,0-3 671,0-5 0,0-2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1:18.0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360 39 8134,'-18'-11'-655,"-1"5"913,0 4 0,0 2 0,0 0 1,0 2-201,0 4 1,0-4 0,0 7 0,0-3 6,0 0 0,0 9 0,0-2-1,0 4 1,0 2 0,0-2 0,2-3-45,5-1 1,1 0-1,7 6-9,-3 0 1,1 0 16,6-1 0,9-1 0,3-4 0,5-7 8,2-4 0,0-2 1,0 0-1,0-2 28,0-4 1,-2-5 0,-2-8 0,-3 1 21,3-1 1,0 6-1,-1 0 1,-3-1 19,-3-3 1,1-2 0,-5 0 18,2 0 1,1 0 70,-7 0-346,0 8 88,0 3 1,0 23-1,0 4 124,0 2 1,0 2 0,0 2 0,0 5-26,0-1 1,0 7 0,0-4 0,0 3 54,0 3 1,0-6 0,0 0 0,-2-1-63,-5-1 1,5-1-1,-4-6-403,4 3 114,2-1 1,0-6-1,0 0-315,0 0 0,0 0-372,0 0 0,2-9 946,4-3 0,5 3 0,8 1 0</inkml:trace>
  <inkml:trace contextRef="#ctx0" brushRef="#br0" timeOffset="616">835 20 7674,'-19'0'-77,"0"0"1,6 2-1,0 2 1,-1 5 366,-3 1 0,4 1 0,1 3 0,-1-1-118,2 2 0,-3 2 0,7 2 0,3 0-132,2 0 0,2 0 0,0 0 0,2 0 71,4-1 0,-1 1 0,9 0 1,5 0-18,5 0 0,3 0 0,-4 0 0,2 0-6,-1 0 0,3 0 1,-4 0-1,-4 0-14,-4 0 1,-9 0-1,5 0 1,-3 0-39,-4 0 1,-2-6 0,-2-1-1,-2 3-20,-4 2 1,2-5-1,-9 1 1,-2 0-37,-1-3 0,-6 5 0,-1-9 0,-2-1 0,2-3 1,-5-2 0,1 0 0,0 0 24,-1 0 0,3 0 0,6-2 1,0-5-85,0-5 0,2-5 1,5-2-1,5 0 88,5 0 1,2-6 0,0-1-1,0 3 32,0 2 0,9-4 0,3-1 0,7 1-26,6-2 1,-1 6 0,7-7 0,3 3-22,2 0 1,2-3-1,0 5 1,-3-2-18,-3 2 0,2 2 0,-9 2 0,-2 0 18,-2 0 1,-8 0 272,0 0-253,-9 0 1,11 6 17,-9 1 0,-10 1 0,-13-2-39,-6 7 0,-3 4 0,5 2 0,-2 0-152,-2 0 0,-3 0 0,5 0 0,-2 0-245,2 0 0,2 2 0,2 2-400,0 3 1,6 1-539,1-2 1341,7 5 0,5 8 0,11 0 0</inkml:trace>
  <inkml:trace contextRef="#ctx0" brushRef="#br0" timeOffset="2226">2257 96 8507,'0'19'177,"0"0"1,0 0 0,0 2 18,0 4 0,-2-2 1,-2 7-113,-2-3 0,-1 7 0,7-5 1,-2 1-1,-2-3-46,-2 1 0,-7-7 0,7 4 0,1-4-551,3-2 1,-4 0-1,0 0-424,1 0 0,-3-6 937,2-1 0,-1-8 0,7 5 0</inkml:trace>
  <inkml:trace contextRef="#ctx0" brushRef="#br0" timeOffset="2650">2731 153 8076,'-17'2'114,"5"4"0,-5-2 0,4 9 0,-4 0 125,-2-3 1,1 7 0,1-2-1,2 6-40,2 4 0,1 2 0,-7-3 0,2 3-205,4 3 0,-2-5 0,9 4 0,2-1-44,2-5 0,2-2 1,0-2-1,2-2 5,4-5 0,5 3 1,10-8-1,2-3 124,2-2 0,3-2 0,-5 0 0,2 0-46,-2 0 1,7-6 0,-1-3-1,3-1 5,0-5 1,-9-2 0,4-2 0,-2 0-76,1 0 1,-3 0 0,-8 0-71,-3 0 0,-8 0 1,3 0-1,-5-2 1,-2-2 45,0-2 1,0-3 0,-2 5-1,-5-2-146,-5 2 1,-5 8-1,-2 4-150,0 3 296,0 2 0,0-1 0,0 1 0,-2 2-167,-4 2 0,4 4 0,-5 2 0,5 4-129,2 3 0,0-1 1,3 5 356,3-2 0,-4 0 0,7 5 0</inkml:trace>
  <inkml:trace contextRef="#ctx0" brushRef="#br0" timeOffset="3101">3319 172 8124,'-19'2'-201,"0"4"1,7-2 0,-1 9 459,-2 2 0,-2 2 0,1 4 0,1 2-122,2 2 0,3 0 0,-3-4 1,7 3-30,4 1 0,2 0 1,0-6-1,0 0-15,0 0 0,2-6 0,4-3 0,9-1 55,8-5 1,0-2 0,9-2 0,-1 0-32,-1 0 0,4 0 0,-9-2 0,0-4 36,3-7 0,-7 2 0,4-1 0,-6-3 3,-6-2 0,3-2 0,-5 0 1,2 0-19,-1 0 0,-8 5-185,3-5 30,-5 4 0,-2-13 1,0 9-1,-2 3-65,-5 3 0,-1 2 0,-7 7 1,3-2-243,-3 2 1,-2 2 0,-2 2-1,0 0-307,0 0 1,-6 0 0,0 0 0,1 0 630,3 0 0,-6 8 0,-3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0:40.8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566 266 8973,'0'15'514,"0"2"1,0 4-139,0 0 1,0 8-231,0 3 0,0 1 1,0 1-1,0-2-65,0 2 0,-7-1 0,1-1 1,0-5-336,-3 1 0,5-9 0,-7 2 1,1-7-180,-1 1 1,5-4 0,-7-1-176,-1-1 608,5-3 0,-8-6 0,7 0 0</inkml:trace>
  <inkml:trace contextRef="#ctx0" brushRef="#br0" timeOffset="319">414 285 7937,'19'-6'0,"0"-1"50,0 3 0,0-4 0,0 1 0,0 3 104,0 2 1,6 2 0,2 0-1,1 0 49,-1 0 1,5 0-1,-7 2 1,0 2-73,3 3 1,-14 5-1,5-3 1,-2 1-65,0 5 1,-6 2 0,-5 2 0,-4 0 2,-2 0 0,0 2 0,0 2 0,-2 2-8,-4-2 0,-5-2 0,-8-2 1,0 0 2,0 0 0,-6 0 1,0 0-1,-1-2-193,-1-4 0,4 2 0,-7-7 1,3 0-216,4 1 1,0-3 0,-1-6 0,-1 0-103,2 0 1,2 0-1,2 0 1,0 0-742,0 0 1186,0 0 0,0 0 0,0 0 0</inkml:trace>
  <inkml:trace contextRef="#ctx0" brushRef="#br0" timeOffset="644">774 57 7996,'17'-2'0,"-2"-2"-122,-3-2 0,1-1 0,6 7 0,0 0 527,0 0 0,6 9 1,1 3-1,-3 5-104,-2 2 1,-2 9-1,-2 3 1,-3 5-1,-1 2 1,-2 2-1,1 2 1,-5 2-107,-5-1 1,4-3 0,0-2 0,-1-1-152,-3 1 0,-11 0 0,-3-2 0,-5-2-231,-2-3 0,-2-5 0,-3 3 0,-3-1-211,-2-5 1,3-2 0,-5-2-1,-3-2-101,-2-5 1,-4 3 0,-2-9 0,-2-1 498,2-3 0,-7-11 0,1-1 0</inkml:trace>
  <inkml:trace contextRef="#ctx0" brushRef="#br0" timeOffset="986">585 0 8094,'-19'0'210,"0"0"1,0 0 0,-2 2-22,-5 5 0,3 3 1,-8 11-1,-3 3 65,-2 1 1,-2 9 0,0-3 0,-2 5 29,-4 2 0,6 2 1,0 2-1,8 5 16,3 1 1,8-4 0,0 5 0,9-1-131,1 1 1,7-7-1,-2 4 1,6-2-179,4 1 1,15-7 0,-2-7 0,4 1-301,5-3 0,-5 1 0,11-9 0,4 0-883,4-4 1,2-5 1190,-6 1 0,8-4 0,3-9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1:26.0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95 7094,'11'0'1586,"-1"0"-1387,-3 0 1,-3 0-93,8 0 0,-5 7-165,5-1 106,-7 0 28,3 3 1,0-1 3,5 5 1,-5-3-1,1-5 96,-1 1 1,3 0-64,8-6 1,-6 0 0,-1 0-26,3 0 1,-5-6-190,3 0 140,-9-1 0,13 1 0,-6-3 0,1 1 3,1 0 1,-7-5-1,5 5 1,-1-1-93,1 1 1,-5-5-1,5 5 1,-1-1 103,1 1 1,-7-1 0,4 5 3,1-2 1,1-7 6,9 7 1,-6 0-28,0 6 1,-7 0-47,7 0 1,-1 0-13,7 0 0,0 0 0,0 0-26,0 0 0,-6 6 0,-1 0-2,3-2 0,2 5-276,2-3 1,0 3-268,0-3 1,-2-2-388,-5 9 1,-1-9 977,-5 2 0,-4 5 0,7-1 0</inkml:trace>
  <inkml:trace contextRef="#ctx0" brushRef="#br0" timeOffset="793">76 399 8109,'19'0'433,"0"0"1,-6 6 0,-1 0-233,3-1 0,-4-3-130,1-2 0,-6 0 1,7 0-9,2 0 0,-5 0 0,3 0 15,2 0 0,-5-2 0,3-5-154,2-5 0,-5 3 0,1 1 0,-1-1 76,1-3 0,-7 1 1,5 1-1,-3-1 17,0 1 0,7 3 0,-7-5 22,-2-3 0,5 4 187,-3-1 1,3 8-180,-3-3 0,-2 5-44,9 2 0,-7 0-9,7 0 1,-1 0-1,7 0 11,0 0 1,0 0 0,-2 2-20,-4 5 0,4-5 1,-5 4-65,5-4 1,-4-2 30,-1 0-139,-7 0 1,3 2 0,-6 2-748,4 3 1,-3 1-1083,3-2 2015,-4-3 0,6 5 0,3-8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1:28.4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115 133 7928,'-19'0'471,"6"0"0,0 3-253,-1 3 0,3-2 1,1 9-173,1 1 0,-3-3 0,5 2 143,3 1 0,2-3 0,4 2-170,4 1 1,5 1-1,8 0 1,0-5 19,0-1 0,6 3 1,0-3-1,-2 1 4,-1 5 1,-3 2 0,-1 0 0,1-2 15,0-3 0,-8 1 1,-3 6-1,-1 0-74,-1 0 0,0 0 0,-8-2 1,-2-3 57,-2-1-40,-9 0 0,11 4 1,-9-3-72,-2-1 48,-2-9 0,5 11 1,-1-9-205,-2-2 1,-1-1 0,-3-3-486,0 0 0,0-3-657,0-3 1006,0 4 0,6-15 360,0 5 0,1-5 0,-7-2 0</inkml:trace>
  <inkml:trace contextRef="#ctx0" brushRef="#br0" timeOffset="216">77 77 7968,'19'0'-31,"-7"0"1,1 0-1,2 0 385,2 0 1,2 0 0,0 0 0,2 0-148,4 0 0,-4 0 0,4 0 1,-4 0-171,-2 0 0,0 0 1,0 0-1,0 0-352,0 0 0,0 0 0,0 2-985,0 4 1300,-8-4 0,5 15 0,-5-7 0</inkml:trace>
  <inkml:trace contextRef="#ctx0" brushRef="#br0" timeOffset="449">703 456 9636,'12'0'-359,"1"0"1,0 0 0,6 0-1</inkml:trace>
  <inkml:trace contextRef="#ctx0" brushRef="#br0" timeOffset="708">949 171 7892,'0'19'21,"0"-6"0,0 0 0,0 1 454,0 3 1,0 2-1,0 0 1,0 0-247,0 0 1,2 0-1,3 0 1,1 0-204,-2 0 1,0 0-1,0 0 1,3 0-521,-3 0 1,-2 0 0,-2 0-620,0 0 1,0 0 1112,0 0 0,-8 0 0,-3 0 0</inkml:trace>
  <inkml:trace contextRef="#ctx0" brushRef="#br0" timeOffset="1207">1158 228 7863,'19'-6'-533,"0"0"749,0 1 1,0 1 0,0 0 0,2-2-83,4 1 0,-4 3 1,4 2-1,-4-2-22,-2-4 0,7 4 0,-1-5 35,-2 5 1,-10 11-80,-7 3 1,-4 5-1,-4 2 32,-4 0 0,-5 0 1,-8 0-98,0 0 1,2-6-1,3-3 1,3 1-58,3-1 0,-5-3 0,7 5 13,2 3 1,1-4-7,3 1 1,0-5-1,3 3 1,3-1 52,7-5 1,-3 4 0,3 1 62,1 1 0,3 1 0,0 3 0,-4-1 13,-7 2 1,3-5 0,-3 3 45,-2 2 1,-2 2 0,-2 2 0,0 0 2,0 0 1,-2-7-1,-4 1 1,-7-1-218,-4-1 1,-2 6 0,0-7-158,0 1 0,0-3 0,0-8 0,1 0-538,-1 0 0,0 0 252,0 0 1,2-8 0,4-5 528,7-4 0,4-2 0,2 1 0</inkml:trace>
  <inkml:trace contextRef="#ctx0" brushRef="#br0" timeOffset="1764">1727 342 7988,'0'19'289,"0"-6"-5,0-1 0,0-5 0,2 3-143,4-1 1,-2-3 0,9-4-15,2 4 1,2-4-1,2 5-33,0-5 1,0-4 0,0-2-7,0-3 1,-3-1 0,-1 4-1,-4-5-67,-3-1 1,7 3 0,-2-5 1,3-3 0,1 4 0,-2 1 0,-4-1-30,-3 1 1,7-3-2,-3-6 1,5 2-1,0 3 1,-2 3-15,-3 3 0,-5 1 1,5 5 34,3-4 0,2 4-18,2-5 0,0 3 1,0 0-1,0-2 41,0 1 0,0 3 0,0 2 29,0 0 0,0 0 1,0 0-29,0 0 0,0 0 0,0 2-74,0 5 0,-7-5 1,-1 6-240,-3 1 1,5-5 20,-7 9 1,0-7-956,-6 7 675,0-1 1,0 1-683,0-1 782,-8-7 435,6 3 0,-15 1 0,7 1 0</inkml:trace>
  <inkml:trace contextRef="#ctx0" brushRef="#br0" timeOffset="2433">1746 759 7260,'12'0'231,"1"0"1,0-2-18,-3-4 0,7 2-95,-4-9 0,4 3 0,-1-5 0,-1 2 20,-2-2 1,-7 5 0,7-1-1,-1 1-7,-1-1 1,6 5 0,-7-7-72,1-2 0,4 5 1,-7-1-1,1 1-31,-1-1 1,7 5-22,-3-7 1,5 7-1,2-4 20,0 1 0,-2 1 1,-2 3-1,-3-1-24,3 2 0,-4 0 59,1-3-13,1 5 1,6-6 5,0 8 0,0-6-28,0-1 0,-6 1 0,-1 6 22,3 0 0,-5 0 0,3 0-29,2 0 0,2 0 0,2 0 0,0 6 0,-2 3 8,-5 1 1,3-4-1,-7 5-9,3-3 0,-7 7-33,2-2 1,-1-5 0,-1 1-521,2-1 0,0-4-1145,-6 9 44,0-9 1633,0 5 0,0-1 0,0 3 0</inkml:trace>
  <inkml:trace contextRef="#ctx0" brushRef="#br0" timeOffset="3458">2998 58 7785,'-3'-11'802,"-3"5"1,2 4-661,-9 2 0,1 6 0,-5 2-24,4 3 1,3-5-1,5 7 64,-1 2 0,0 1 1,6 3 19,0 0 0,2 0 0,2 0-79,2 0 0,9-6 0,-4 0 0,1-1-26,1-1 1,0 4 0,6-7 0,0 0-95,0 1 0,-7 6 0,1-5 1,-1 3 40,-1-1 1,6 1 0,-7 6 18,1 0 0,-3 0 0,-8 0-29,0 0 1,0 0 0,0 0 28,0 0 0,0-7 1,-2 1-145,-4 2 1,2-7 0,-7 1 0,1-3-259,-1 0 1,-2 7 0,-8-5-97,-4 3 1,4-7 0,-4 2 65,4-3 0,2-3 0,0 0 0,0 0 1,0 0-111,0 0 1,2-3-1,2-1 1,3-4 478,-3-3 0,-2-1 0,-2-7 0</inkml:trace>
  <inkml:trace contextRef="#ctx0" brushRef="#br0" timeOffset="3708">2903 114 7680,'19'-8'7,"0"4"1,2-7 368,4 3 1,-4-1 0,7 5 0,-3-2-39,0 2 0,7-5 0,-5 3 0,0 2-239,1 2 1,4-5 0,-7 1 0,-2 2-239,-2 2 1,-8 2 0,-3-2-1,1-3-141,-1-1 280,-5 0 0,-5 14 0,-11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1:36.5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38 8179,'2'-10'1444,"4"3"-1298,-4 5 1,15 2 0,-4 0 56,4 0 1,2-6-1,2 0 1,2 1-63,2 3 1,2 2 0,-3 0 0,3 0-29,3 0 0,-1 0 0,5 0 0,-5 0-172,-1 0 1,-1 0-1,-4 0 1,3 0-357,-3 0 1,-2 0-1,-2 0-1558,0 0 1069,0 0 0,-9 2 904,-3 5 0,-5-5 0,-2 6 0</inkml:trace>
  <inkml:trace contextRef="#ctx0" brushRef="#br0" timeOffset="299">133 114 7745,'3'13'352,"1"-1"71,2 3 0,0-4 0,-6 1-201,0 3 1,0 2 0,0 2-47,0 0-118,0-9 0,0 7 0,0-4 0,0 4 0,0 2 0,-6 0 0,-2 0-209,-3 0 0,5-2 1,-5-3-582,3-1 0,-5 0-1393,7 6 2125,0-9 0,-3-2 0,-1-8 0</inkml:trace>
  <inkml:trace contextRef="#ctx0" brushRef="#br0" timeOffset="557">323 38 7797,'0'19'326,"0"2"1,0 2 0,0 3-14,0-3 1,0 6-1,0 1 1,0 2-42,0-1 0,0-8 0,2 5 0,2-3-231,3 0 1,-1 1-1,-6-7 1,0 0-711,0 0 1,0-7 442,0 1 0,2-3 226,4 3 0,-3-13 0,5-11 0</inkml:trace>
  <inkml:trace contextRef="#ctx0" brushRef="#br0" timeOffset="1034">778 285 7929,'13'6'-126,"0"0"1,-1 1-1,7-7 1,0 0 356,0 0 1,2 0-1,2 0 93,3 0 1,-1-2-1,-6-3 1,0-3-205,0-2 1,0-1 0,0-4 0,0 3 42,0-3 0,0-2 0,0-2-56,0 0 0,-7 2 1,-1 2-1,-1 3-120,1-3 0,-5 4 0,7 1 0,-1-1-24,-1 1 0,6 6 1,-4-5 24,3 1 0,-3 6 0,0-5 57,1 5 0,3 2 0,2 0 0,0 0-7,0 0 0,0 0 1,0 2-1,0 3-39,0 1 0,0 0 0,-2-4 0,-2 3-79,-3 1 1,1 2 0,6-3-208,0 1 0,-6 0 0,-3-4-352,-2 5 1,1-5-233,-3 4 277,-4-4 594,7 7 0,-26 1 0,-4 9 0</inkml:trace>
  <inkml:trace contextRef="#ctx0" brushRef="#br0" timeOffset="1573">968 569 7830,'0'11'535,"2"-3"-287,4-8 0,5 0 0,8 0-199,0 0 1,0 0 0,-2-2 0,-3-2 172,-1-2 0,0-7 0,6 5-104,0-3 0,0 0 0,-3-3 0,-1 3 18,-2 3 0,-3-7 0,5 4 1,-2-1-124,2-1 1,1 7-1,3-7 0,0-2 1,0 1-1,0 1 1,-2 5-137,-4-1 0,4 7 181,-5-4 0,5 4-18,2 2 1,0 0 0,-2 2-1,-2 2 5,-3 2 0,-1 3 0,4-5 0,-3 2-26,3-1 1,2 3-1,2 0 7,0 3 0,0-7-578,0 2-228,0 5 1,-7-9-1859,1 4 2638,-9-3 0,5-3 0,-9 0 0</inkml:trace>
  <inkml:trace contextRef="#ctx0" brushRef="#br0" timeOffset="2109">2049 57 7875,'17'-2'0,"-2"-2"-51,-3-2 1,1-1-1,6 7 1,0 0 434,0 0 1,0 0 0,0 0 0,0 0-126,0 0 0,-7 0 1,1 0 166,2 0-324,2 0 1,-7 9-45,-4 3 1,-6 5-1,-6 2-69,-6 0 0,-3 0 1,0-2-1,2-2 81,-1-3 1,3 1-16,-2 6 0,9 0-333,-2 0 1,4-6 298,2-1 0,8 1 19,5 6 0,4-2 1,2-3 120,0-1 0,-7-7 1,1 7 109,2 2 0,-7-5 1,1 3-33,-1 2 1,-6 2 0,4 2-73,-3-1 0,-3-5 0,0 0-12,0 2 1,-3-5 0,-3 3-242,-7 1 1,-3-3 0,-3 0-252,0-3 1,0-2 0,0-4-1,0 3-738,0 1 1,4 0-1,-2-6 1075,-4 0 0,-2 0 0,4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2:40.8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19 8631,'0'-10'1688,"0"1"-1805,0 9-539,0 0 1,0 9 0,0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2:53.2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39 472 7986,'-9'11'0,"7"6"0,-4-3 0,2 7 409,-3 5 0,5-1 1,-4-4-1,4 2-299,2 2 0,0-6 0,0-6-184,0 2 0,0-5 55,0 3 0,6-11 26,1-2 1,1-8 0,-4-11 0,3 0-43,-3 0 0,4 0 1,-2 0-1,1 0 10,1 0 1,-4 0 0,7 0 0,-3 0 67,-3 0 0,3 0 0,1 2 0,-1 2 26,0 3 0,5 6 0,-5-5-73,3 3 1,2 1 0,6 7-195,0 0 0,0 0 1,-1 0-158,1 0 1,0 7 0,0-1-698,0-2 830,0 7 1,-6-9 0,0 4 0,1-2 221,3 3 0,2-5 0,0 6 0</inkml:trace>
  <inkml:trace contextRef="#ctx0" brushRef="#br0" timeOffset="300">532 453 7997,'-19'0'0,"0"0"234,0 0 0,0 9 0,-2 3 411,-4 5-458,4 2 1,-7 0 0,9 0 0,0 0 87,0 0 0,3 0 1,3 0-137,7 0-73,3 0 0,3-7-122,0 1 99,9 0 0,1-3 1,9-3-1,2-5 1,3-2-31,1 0 0,2 0 0,-1 0 0,3 0-173,1 0 0,-1-9 1,-6-1-1,3-3 15,-3 0 0,-8 1 0,-5-7 0,1 0 40,-1 0 0,-6 0 0,3 0 0,-5 0 69,-2 0 0,-2 0 1,-5 2-1,-3 2-68,-1 3 0,-6 1 1,7-3-325,-1 1 242,-6 9 0,7-5 0,-9 9-361,0 0 0,6 2 0,1 5 547,-3 5 0,7 5 0,-1 2 0</inkml:trace>
  <inkml:trace contextRef="#ctx0" brushRef="#br0" timeOffset="750">779 453 7986,'0'11'-166,"0"-1"1,0-3 685,0 5 0,0 5 1,0 2-339,0 0 1,-7 0-1,1 0-165,2 0 1,4-2 0,4-2 0,4-5-56,3-2 0,4 5 0,8-7-86,2-1 0,0-3 1,-6-2-1,0 0 36,0 0 1,0 0 0,0-2 0,0-5 79,0-5 0,-6 1 0,-3-1 0,1-1 1,-1 2 0,-5-6 0,3 5 29,0-5 0,-5-2 0,3 0 249,-4 0 0,-2 6 32,0 1 0,0 10-170,0 2 1,0 2-1,-2 10 118,-4 3 1,3 2-1,-3 2-120,4 0 0,2 0 1,0 0-1,2-2-151,4-5 0,-1 5 0,7-4-241,3 4 1,0-5 0,0-1 56,-3-3 0,-1 1 0,4-5-565,-3 2 0,1 1 1,4-9 192,-5-5 0,3 3 0,-7-9 576,3-1 0,2-12 0,6-3 0</inkml:trace>
  <inkml:trace contextRef="#ctx0" brushRef="#br0" timeOffset="1122">1404 510 7669,'-6'13'192,"0"-1"1,-7-5 0,5 5 0,-1 3 107,1 2 0,-1-4 1,5-1 3,-2 3 1,-7 2-18,7 2-419,0-9 215,6-1 1,0-11 0,0-5-215,0-5 1,6-5-1,2 0 1,1 2-10,-1 3 1,7 1-1,-2-4 1,3 5 66,3 1 1,0-3 0,0 5 216,0 3-170,0 2 1,-6 2 0,0 0 247,1 0-104,3 0 1,-4 2-23,-1 4 1,-7 5-1,1 8 1,-4 0 57,-2 0 1,0 0 0,0 0-116,0 0 1,-6-7-1821,-1 1-6,1 0 750,6-3 1037,0-1 0,17-9 0,4 0 0</inkml:trace>
  <inkml:trace contextRef="#ctx0" brushRef="#br0" timeOffset="1581">1898 510 7494,'-9'-10'99,"-4"3"0,-3 5 355,-3 2 1,0 2-1,-2 2 1,-3 5-192,-1 1 0,0 3 0,4 6 0,0 0-71,2 0 1,-4 0 0,12 0-187,1 0 1,1 0-1,11-2-103,5-5 1,-3 3 0,8-9 0,3-1-17,2-3 0,8-2 1,1 0-1,-3-2 31,-2-5 1,-2 3 0,0-9 0,-2-1 17,-5-3 0,5-2 1,-4-2-1,1-2-41,-1-3 1,2-5-1,-9 3 1,1-1 181,1-5 0,-6 5 0,4-3 0,-3-2 91,-3-2 1,0-2 0,0 1-1,0-1 3,0 0 0,0 2 0,0 4 0,0 7 741,0 4-669,0 10 1,0 5-1,0 12-14,0 7 1,0 6 0,-3 6 0,-1 7-32,-2 4 0,0 2 1,6 0-1,0 2-73,0 4 0,0-4 0,0 4 0,0-2-161,0 3 1,0-12 0,0 5 0,0-4-501,0-5 1,0-1 0,2-9-1,2 0-76,2 0 0,3-2 0,-5-3-1054,2-1 0,9-9 1666,-2 2 0,3-12 0,3-4 0</inkml:trace>
  <inkml:trace contextRef="#ctx0" brushRef="#br0" timeOffset="1939">2144 586 8309,'19'0'461,"0"0"1,0 0-329,0 0 0,0 0 1,0 0-1,-2-2 156,-5-4 1,5 1 0,-4-7-273,4-3 0,-5 4 0,-1-1-50,-3-3 0,-1-2 0,-9 0 11,-5 5 0,-3-3 1,-9 9-1,0 1 91,0 3 1,0 2-1,0 0 1,0 0 53,0 0 0,-2 9 154,-4 3-193,4 5 0,-7 2 1,9 0-1,2 0 1,3 0 26,1 0 1,7-2-1,-5-2 1,3-3-167,3 3 0,3 2 0,4 2-92,5 0 1,-3-7 0,9-1 0,1-1-272,3 1 1,2 0-1,0 1 1,0-3-190,0-1 0,2-6 1,2 7-1,3-3-796,-3 0 1403,6 1 0,1-7 0,8 0 0</inkml:trace>
  <inkml:trace contextRef="#ctx0" brushRef="#br0" timeOffset="2417">2713 453 7986,'-19'0'-2,"-8"0"1,4 0 0,-7 2-1,3 2 423,4 3 0,-5 8 0,1-5 1,-1 3-224,1-1 1,2 1 0,6 6 0,2 0 36,4 0 0,-2 0 1,9 0-262,2 0 0,2-7 0,4 1-156,4 2 0,5-7 1,8-1-1,2-5 43,4-2 1,-4 0 0,7-2 0,-3-5 112,0-5 1,0-3-1,-6-2 1,-2 0 48,-4-4 0,4-2 1,-7 2-1,3-2 135,0-3 1,-9-7 0,2 1 0,-2-4 143,3-2 1,-5 0-1,4 0 1,-4 1 0,-2-1 0,0 0 1,0 0-1,0 0 101,0 0 1,0 8-132,0 5 1,-2 12-138,-4 7 0,4 12 1,-5 7-1,3 6 67,-2 6 0,4 5 1,-5 8-1,5 2 69,2 4 0,0 2 0,0 7 0,0-2-24,0 1 0,7-3 1,-1-1-416,-2-1 72,7-3 1,-7-6-1,6-2 1,1-3-637,-1-1 0,-3-9 1,5 2-755,3-3 0,-4-6 0,1-3 1485,3-7 0,2 5 0,2-1 0</inkml:trace>
  <inkml:trace contextRef="#ctx0" brushRef="#br0" timeOffset="3459">3339 548 9536,'-17'2'313,"5"4"1,-3-1 0,6 7-49,-1 3 1,-1 2 0,-1 2-1,3 0-73,1 0 0,6-7 1,-5 1-250,5 2 0,11 0 0,3-1-51,5-1 1,2-9-1,0 3 1,0-5 37,0-2 0,2-2 0,2-3 0,3-3 48,-3-3 0,-2 1 0,-2-5 1,0 2 33,0-1 0,-2-3 0,-3 0 1,-1 2 104,2 3 1,-5 1 0,1-4 130,-3 3 0,1 1 126,-3-2-228,-4 5 0,4 8-92,-12 0 0,-2 8-40,-5 5 0,-2 4 0,9 2 0,2 0-7,2 0 0,2-7 0,2 1-55,4 2 0,5 0 0,8-1-162,0-1 0,-1-9 1,1 3-1,0-5 56,0-2 1,0-2 0,0-3 0,0-3-84,0-3 0,0 1 0,-2-5 0,-2 2-10,-3-1 0,1-3 1,6-2 40,0 0 0,-2 0 1,-2 2 338,-3 4 19,-7-3 1,3 16-1,-8 0 132,0 10 0,-6 7 1,-3 4-1,-1 4-18,-5 7 1,0-3 0,0 3 0,3 2-102,-3 2 1,4 2-1,1-3 1,-1-1-90,1-2 0,4-9 0,-5 4 0,3-1-254,3-1 1,-3 0-152,2-6 277,-9 0 1,13-11-1,-5-8-31,5-10 0,2-7 1,0-4-1,0-2-27,0-2 1,7-9-1,1 2 1,1-4-20,-1-2 1,7 1 0,-3-4 0,5-1 6,2-2 0,0-2 1,0 4-1,2-1 36,4 8 1,-1-1 0,7 10 0,1 3 76,-3 2 1,5 2 0,-7 2 0,1 3 57,-1 1 1,5 9 0,-9-5-1,-4 3 308,-4 0 0,-3-1-135,7 7 1,-2 3-1,-4 3-73,-7 6 1,-4 5 0,-2 4 0,0 3 89,0 1 0,-8 0 0,-5-4 0,-4 2-54,-2 3 0,-6-1 0,-2-6 0,-1 0-209,1 0 0,-7 0 1,5-2-1,-1-3-289,5-1 0,-2-7 1,-1 5-1,1-3-313,-1-3 1,1-3 625,2-2 0,-5 8 0,-8 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2:51.5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285 171 7761,'-19'0'0,"0"0"0,0 0-208,0 0 0,-6 3 0,-1 3 0,1 4 591,-2 1 0,6 6 0,-5-7 1,7 3 28,7 0 1,-3-7 0,9 7-360,2 1 1,1-3 39,3 2 1,9-9 0,3 2 0,7-4-118,7-2 1,-5 0 0,6 0-1,-2 0-107,1 0 1,5-2 0,-5-2-1,-3-5-52,-2-1 1,-2-3 181,0-6 1,-2 0 13,-5 0 346,-3 9 1,-9 3-200,0 14 1,0-3-1,-2 9 1,-3 1-16,-1 3 0,-2 4 0,4 3-130,-3 1 1,1 0 0,6-6-388,0 0 1,0-6-1,2-3-466,4-1 1,5-3 0,8-6-581,0 0 1418,0 0 0,8 0 0,3 0 0</inkml:trace>
  <inkml:trace contextRef="#ctx0" brushRef="#br0" timeOffset="302">740 171 7843,'-19'0'10,"6"3"1,1 3 194,-3 7 1,-2 3-127,-2 3 1,9 0 0,3 0-61,5 0 1,2-6 0,2 0 0,5-1 49,5-1 1,-1 6-1,2-7 48,1 1-61,3 5 1,0-11 0,-2 7 181,-3 3-171,-7-6 1,5 5 0,-6-5-1,3 1 144,-3 5 1,-4-4-1,-6 1 1,-7 1-10,-4-3 1,-10 7 0,-5-4 0,-4 2-66,-2-3 0,7 3 0,1-7 0,3 1-650,4-1 0,8-1-1444,2-7 1957,9 0 0,4-9 0,11-1 0</inkml:trace>
  <inkml:trace contextRef="#ctx0" brushRef="#br0" timeOffset="666">1461 20 8607,'0'25'536,"0"0"0,2 3 1,2-5-1,2 4-222,-1 3 0,3-5 0,-2 7 1,-1 1-60,-3 3 1,4-4-484,0-1 1,1-5 0,-5 3 0,2-1-563,2-5 1,1-2 0,-7-2-803,0 0 1592,0-9 0,-9 7 0,-1-6 0</inkml:trace>
  <inkml:trace contextRef="#ctx0" brushRef="#br0" timeOffset="875">1233 58 8032,'17'-2'75,"-4"-5"1,6 3 0,-2-7-1,8 3 497,4 4 0,-1-5 0,8 3 1,4 2-456,0 2 1,2 2 0,0 0 0,2 0-328,-2 0 1,-2 0 0,-4 0 0,-4 0-1132,-7 0 0,-4 2 1341,-2 4 0,-8 5 0,-3 8 0</inkml:trace>
  <inkml:trace contextRef="#ctx0" brushRef="#br0" timeOffset="1083">1290 513 8032,'0'12'-2,"4"1"490,9 2 1,2-7 0,14-1 0,1-5 85,-1-2 0,9 0 1,9 0-1,-1 0-769,0 0 1,5 0-1,-5 0 1,1-2-2065,-1-5 2259,-2 5 0,-6-15 0,0 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2:49.9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74 9446,'17'12'714,"-2"1"-616,-2 2 0,-9 2 0,4 2 0,-1 2 21,-1 4 0,0-4 0,-4 7-83,5-1 0,-5-6 1,4 4-1,-4-4 1,-2-2-467,0 0 0,0 0-231,0 0 1,0-6-55,0 0 0,0-11 390,0-2 0,0-2 0,0-11 0,0-4 325,0-6 0,7 0 0,-1-7 0,-2 3 0,-2 4 0,0-5 0,3 1 0,1-1 0,-2 1 0,0 4 0,1 8 117,1 2 0,0 7 680,-6-7-93,0 9 1,0-2-417,0 12 1,0-2-92,0 9 0,7 0-130,-1 6 1,2-2 0,-3-3-1,3-1 84,2 2 0,-3-5 1,5 3 13,3 2-104,-6-7 1,7 7 0,-3-9-21,4-2 0,-4-2 1,-1-2-18,3 0 0,2 0 1,2-2-1,0-4-15,0-7 0,0-3 1,-2-3-1,-3 0-47,-1 0 0,0 0 0,4 0 0,-3 0-1,-1 0 0,-9 0 0,2 0 1,-1 0 68,1 0 1,-4 6 418,4 1-376,-3 7 0,-3-1 18,0 12 0,-3 5 1,-1 8-1,-2 0 19,2 0 0,2 0 1,2 2-1,0 2-43,0 2 1,0 1-1,0-7 1,0 2-20,0 4 0,0-4 0,0 4 1,0-4-80,0-2 0,0 0 0,0 0-277,0 0 0,0 0 0,0 0-971,0 0 0,0 0-1206,0 0 2485,0-8 0,0 5 0,0-5 0</inkml:trace>
  <inkml:trace contextRef="#ctx0" brushRef="#br0" timeOffset="336">911 320 8108,'-19'7'-28,"0"-1"0,0 2 0,0-1 0,0 5 346,0 5 1,0-2 0,0 0-1,0 2-129,0-3 0,2 1 0,5 4-81,5 0-46,5-8 0,4 3 0,5-5-62,5 1 1,5-5 0,2 1 0,2-4-12,5-2 1,-5-6 0,6-3 0,-2-1-30,1-5 1,-1 4 126,-6-1-37,-9-1 0,5-6 0,-6 0 0,-1 0 86,0 0 1,-1 0 0,-9 0-113,-5 0 1,-1 7 0,-7 1 0,2 3-191,-1 4 0,-3 1 0,-2 3-536,0 0 0,0 0-28,0 0 0,2 3-403,5 3 1133,3-4 0,9 6 0,0-8 0</inkml:trace>
  <inkml:trace contextRef="#ctx0" brushRef="#br0" timeOffset="682">1082 377 8103,'10'9'0,"-4"3"16,-3 5 0,-3 2 1,0 0 220,0 0 0,0 0 0,0 0 546,0 0-1271,0-8 409,0-3 1,0-10 0,0-4-14,0-7 1,0-4-1,-3-2 1,-1 0 115,-2 0 1,0 0 0,6 0 114,0 0 1,0 0 0,2 0 57,4 0 0,-4 7 0,7 1 86,-1 3 0,-4-1 0,9 5-145,2-2 1,1-1 0,3 7-41,0 0 0,0 0 0,0 0 0,0 0-321,0 0 1,0 0 0,0 0-380,0 0 0,-6 0 0,-1 0-383,3 0 0,-4 3 985,1 3 0,-7-4 0,3 6 0</inkml:trace>
  <inkml:trace contextRef="#ctx0" brushRef="#br0" timeOffset="1057">1404 358 8087,'19'7'74,"0"-1"0,0-2 216,0-2 0,0-2 0,0 0 0,2-2-145,4-4 1,-4 4 0,5-7 0,-5 3-107,-2 0 0,0-7 0,-3 5 0,-1-1-18,-2 1 0,-9-7-79,2 2 1,-4-3 15,-2-3 0,-2 6 1,-4 2 40,-7 3 0,-3 2 1,-3 6-1,0 0 17,0 0 0,0 2 0,0 2 0,0 4 54,0 3 0,0-1 1,0 5-1,2-2 78,4 2 0,-1 1 0,7 3 7,3 0 1,2-6 0,2 0-1,0 1 105,0 3 0,0 2 0,0 0-139,0 0 0,2 0 0,4 0-50,7 0 0,4 0 0,2-2-452,0-4 1,0-5 0,0-6 0,2 2-1976,4 3 2356,-4-1 0,23-6 0,-4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3:46.0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0 510 8149,'0'-13'-273,"0"1"1,0 5 1045,0-5-729,0 8 1,3-5 14,3 9 0,-2 0 0,7 2 0,-3 5 57,-4 5 1,5 7-1,-3 6 1,-2 7-54,-2 4 1,-2 2 0,0 0 0,0 0-9,0 0 0,0 0 0,0-3 1,0-1-154,0-2 0,0-9 1,0 2-1,0-4-52,0-2 1,0 0-517,0 0 1,9-8 0,3-5 665,5-4 0,2-2 0,0 0 0</inkml:trace>
  <inkml:trace contextRef="#ctx0" brushRef="#br0" timeOffset="389">607 453 8091,'-19'11'-89,"0"6"1,0-5-1,1 7 334,-1 6 1,0-1 0,0 7 0,0 1-47,0-3 0,6 5-152,0-9-45,9 9 0,-4-13 1,10 4-1,4-3 0,7-4 73,4 1 0,4-8 1,4-3-1,7-1-106,3-1 0,3 0 0,0-8 0,0-2 10,0-2 1,-6-3 0,-3 3-1,-1-7 82,-5-4 0,-4 5 1,-4-1-1,-5-2-1,-1-1 1,-1-6-1,-4-1 1,3-2-13,-3 2 0,-2-5 0,-2 3 0,0 0-14,0-3 1,-2 7-1,-5-4 1,-3 4-76,-1 2 1,-5 6 0,3 3 0,-4 1-169,-2 5 1,0 2 0,0 2 0,0 0 51,0 0 0,0 2 1,0 2-1,2 5-510,5 1 0,3-3 0,9 5 667,0 3 0,0-6 0,9 7 0,1-5 0</inkml:trace>
  <inkml:trace contextRef="#ctx0" brushRef="#br0" timeOffset="756">1195 472 7472,'9'9'145,"-9"3"0,-7 5 0,-7 2 0,1 2 63,-2 4 1,5-4 0,-1 7 0,1-3-83,-1 0 1,7 1-1,-2-5 1,4 2-134,2 2 0,2-2 0,4-8 0,7-4 285,3-3-271,12 7 1,-7-13 0,6 4 29,1-4 61,1-2-28,1 0 3,6-8-14,-15 6 11,6-15-7,-8 7 4,-8-9 0,3 6 98,-7 0-141,7 1 1,-12-7 0,5 0 0,-5 0 0,-2 0 0,-2 0-46,-5 0 1,3-2 0,-8 0 0,-3 0-103,-2 4 1,-2 4 0,0-2-32,0 3 1,0 7 0,0-1-416,0 4 0,7 2 0,1 2 1,0 2-815,1 3 1383,6 7 0,-5-3 0,9 8 0</inkml:trace>
  <inkml:trace contextRef="#ctx0" brushRef="#br0" timeOffset="1450">1897 605 8066,'0'-13'291,"0"1"0,0 5-76,0-5 1,9 5 0,5-3-100,9 1 1,-1 3 0,3 4-1,-2-2-82,2-3 0,-4 1 0,5 6 0,-5 0 24,-2 0 1,0 0 0,0 0-1495,0 0 919,0 0 0,-9 2 0,-4 4 281,-3 7 0,-12 2 1,-1 0-1,-3-5 236,0-1 0,-8 5 0,-8-3 0</inkml:trace>
  <inkml:trace contextRef="#ctx0" brushRef="#br0" timeOffset="1680">1878 832 7654,'19'0'315,"0"0"1,0 0 0,0 0-114,0 0 0,6 0 0,1 0 1,-3 0-179,-2 0 0,4 0 0,0 0 0,-1 0-172,-3 0 1,-2 0-996,0 0 1143,0 0 0,0 0 0,-1 0 0</inkml:trace>
  <inkml:trace contextRef="#ctx0" brushRef="#br0" timeOffset="2142">2770 17 8149,'0'-11'337,"0"5"-294,0 12 0,0 5 131,0 8 0,2 0 1,2 0-1,2 2-35,-2 4 1,1-4 0,-1 7 0,2-3-34,-2 0 1,-1 1-1,-3-8 1,0 1-297,0 0 0,0 0 0,0 0 0,0 0-245,0 0 0,0-6 0,0 0 0,0 1-327,0 3 0,0-4 762,0-1 0,0 1 0,0 6 0</inkml:trace>
  <inkml:trace contextRef="#ctx0" brushRef="#br0" timeOffset="2426">2580 662 8197,'19'0'244,"2"0"1,2 0 0,5 0-170,1 0 1,3 0 0,3 0 0,-1 0 9,-2 0 0,-3-7 1,3 1-1,-7 2-578,-4 2 0,-2 2 1,0 0 12,0 0 1,-8 2-138,-5 4 1,-6-2 616,-6 9 0,-5 0 0,-8 6 0</inkml:trace>
  <inkml:trace contextRef="#ctx0" brushRef="#br0" timeOffset="2922">2770 851 7296,'19'0'235,"0"0"1,-1 0-1,1 3 1,0 1-187,0 2 0,0 0 0,0-6 0,0 3-37,0 3 0,0-4 0,-2 6 1,-2-1 34,-3-1 0,-5 7 0,3-5-47,-1 3 1,-3 1 0,-6 7-1,0 0 40,0 0 0,-6-6 0,-3-1 0,1 3 10,-1 2 1,-3-4-1,3-1 1,1 3-50,0 2 0,-5-4 0,4-3 0,1 1-44,0-1 1,-5 3-35,7 6 1,-1-7 0,7 1-100,0 2 1,0-5 77,0 3 0,7-7 53,-1 7 1,7 0 109,-7 6 1,0-7 0,-6 1 0,2 0-3,5-3 0,-5 7 44,4-4 1,-4 3-84,-2 3 1,-2-6 0,-4 0-48,-7 1 0,3-5 0,-3-3-6,-2-4 0,-2-2 0,-2 0-405,0 0 0,0-2 0,0-2-745,1-2 1179,7-9 0,-6 4 0,7-8 0</inkml:trace>
  <inkml:trace contextRef="#ctx0" brushRef="#br0" timeOffset="3297">3433 548 6994,'11'8'-94,"4"-3"0,-7 7 0,3 3 354,3 2 0,3 0 1,2-3-1,0-1 71,0 2 1,0 2-1,2 2 1,2-2-288,3-5 1,-1 5 0,-6-6 0,-2 1 25,-5 1 1,3-7-1,-6 5 1,-1-1-288,0 1 0,-1-5 0,-5 5 0,2-1-803,2 1 1,1-5 1019,-7 7 0,-9-9 0,-1 4 0</inkml:trace>
  <inkml:trace contextRef="#ctx0" brushRef="#br0" timeOffset="3572">3756 453 8054,'-17'9'14,"2"3"0,3 7 169,-3 6 1,-2-1-1,-2 7 1,2 3-38,5 2 1,-5 2 0,4 0 0,-2 0-93,3 0 0,-3-7 1,6-1-1,1-1-190,0 1 1,-5-7 0,7 2 0,-1-4-264,-1-2 0,6 0 0,-5 0-30,5 0 429,2 0 0,0-8 0,0-3 0</inkml:trace>
  <inkml:trace contextRef="#ctx0" brushRef="#br0" timeOffset="4510">4192 434 8033,'0'-12'426,"0"-1"1,2 7-375,5-7 1,3 9 0,9-3 47,0 5 0,6-4 1,1 0-1,-3 1-91,-2 3 0,-2 2 0,0 2 69,0 5 1,-2 3-1,-5 9-91,-5 0 1,-5 0 0,-2 0-1,-2 0 26,-5 0 0,-3 6 0,-9 1 0,0-3 64,0-2 0,2-2 1,2 0-1,3-2-48,-3-5 0,0 5 1,0-4 34,3 4 1,7 2-392,-1 0 1,6-7 294,6 1 1,5-3 0,6 5-1,-2-4 1,-3-1 31,3 1 1,2-1 0,2 5-1,0-2 17,0 2 1,-7 1-1,1 1 1,0-2 72,-3-2 0,-1-1 0,-9 7 0,0 0 43,0 0 0,0 0 0,-3 0 1,-1 0-34,-2 0 0,-9-6 1,5-1-1,-3 1-106,0-2 1,7 3 0,-7-7 0,1-1-38,1 2 0,-6-6 0,5 5 0,-5-5-632,-2-2 0,6-2 0,1-2 1,-3-5-212,-2-1 1,4-3 885,1-6 0,8-8 0,-5-3 0</inkml:trace>
  <inkml:trace contextRef="#ctx0" brushRef="#br0" timeOffset="4826">4723 605 7614,'11'8'155,"6"3"1,-5 8 0,5 0 237,2 0 0,6 0 0,3 0 0,-1 0-245,0 0 1,7 0 0,-4 0 0,3 0-5,5-1 1,-12-1 0,7-2 0,-5-4-526,-3-3 0,0 5 1,-6-5-860,0 3 818,-8-7 422,-3 4 0,-8-8 0,0 0 0</inkml:trace>
  <inkml:trace contextRef="#ctx0" brushRef="#br0" timeOffset="5081">5140 510 8200,'-12'6'0,"-1"1"0,0-1 0,1 2 243,-1 5 1,1 4 0,-7 4-1,0 2 3,0 2 0,6 7 0,0-5 0,-1 3-125,-3 4 1,-2-1 0,0 1-1,2-4-226,4-3 0,-4 5 0,7-7 0,-1-2 144,5-2 0,-2-2 0,1 0 0,1-2-416,-2-4 1,5 3 376,-3-3 0,4-4 0,2-1 0</inkml:trace>
  <inkml:trace contextRef="#ctx0" brushRef="#br0" timeOffset="6709">5463 529 8028,'0'-19'263,"0"0"1,2 9 0,4 1-154,7 1 0,4 6 0,2-7 1,0 3 46,0-1 1,0 1-1,0 6-143,0 0 0,0 0-143,-1 0 0,-1 2 0,-2 5 69,-2 5 0,-9-1 0,2 1-28,-4 3 1,-4 0 71,-4-2 1,2 1 140,-9-7 38,9-1 20,-5-6-262,9 0 0,0-2-241,0-4 259,0 3 0,0-7-240,0 4 57,0 3 292,0-5-43,0 8 0,0-2 31,0-4-40,0 4-21,0-7 0,-6 7 34,0-4 0,-9 4 53,2-5 0,3 5 31,-3 2 0,1 0 14,-7 0 0,6 0-86,0 0 1,1 0-8,-7 0 0,0 2 55,0 5 0,2-3 0,2 6 1,3 1 39,-3-1 0,-2 1 0,0 4 0,2-3 17,3 3 0,5-4 0,-3 1-64,1 3 0,3 2 0,6 2-5,0 0 0,2 0 1,4-2-20,7-5 1,10 3 0,5-7 0,1 1 6,5-1 0,-5 5 0,1-7 0,-1 1-87,1 1 1,-7-4-1,2 9 1,-6 2 30,-6 1 1,2-3 0,-7 0 0,1 2 34,-1 1 1,-2 3-1,-6 0 1,-2 0 6,-4 0 1,2-6 0,-9 0 0,-2 1 56,-2 3 0,1-4 1,1-3-1,2-1-137,-2-5 1,-1 4 0,-3-1 0,0-3-172,0-2 0,0-2 0,0 0 1,0 0-329,0 0 0,0 0 0,0 0 1,0-2-178,0-4 1,0-5 724,0-8 0,-8 0 0,-3 0 0</inkml:trace>
  <inkml:trace contextRef="#ctx0" brushRef="#br0" timeOffset="6927">5520 529 8075,'25'-11'-161,"0"5"0,1-2 0,-7 1 0,0 3 434,-1 2 1,1 0-1,0-2 1,0-3 152,0 3 0,0 2-464,0 2 1,-6 0-1,0 0-1227,1 0 78,-5 0 1187,-1 0 0,-8 0 0,0 0 0</inkml:trace>
  <inkml:trace contextRef="#ctx0" brushRef="#br0" timeOffset="7376">6070 169 7471,'17'-2'0,"-3"-3"215,-1-1 0,0 0-5,6 6 0,-3 2-140,-3 4 0,-4-2 0,-9 9-32,0 2 0,0 2 0,0 2 0,-3 0-64,-3-1 0,-4 1 0,-7 0 0,2 0 41,2 0 0,3 0 1,-5 0-1,5 0 23,1 0 0,3-6 0,6-1 1,0 3 7,0 2 1,0-4 75,0-1 0,2-1 0,4 2 44,7-7 0,4-4 1,2-2-1,0 0-64,0 0 0,2 0 0,2 0 0,2 0-97,-2 0 1,-2 0-1,-2 0 1,0 0-130,0 0 1,-6 0 0,0 0-1409,1 0 107,-5 0 1425,-1 8 0,-8 3 0,0 8 0</inkml:trace>
  <inkml:trace contextRef="#ctx0" brushRef="#br0" timeOffset="7992">6487 795 7841,'13'6'-3,"-1"0"1,-5 7 0,5-5 0,5 3 414,6 4 1,-2 1-1,5 3 1,-5 0-254,-2 0 0,0 0-209,0 0 0,0 0 1,0-2-1,0-2-133,0-3 1,-7-5 0,1 5-434,2 3 0,-7-4-674,-2 1 1290,-4-7 0,-10 3 0,-3-8 0</inkml:trace>
  <inkml:trace contextRef="#ctx0" brushRef="#br0" timeOffset="8226">6828 757 8117,'-19'12'83,"0"1"1,1 0 0,-1 6 0,0-1 159,0 1 1,-2 7 0,-3-1-1,-1-2-186,2-2 0,8 5 1,3-1-1,-1-2-152,2-2 0,-3-2 0,5 0-258,-1 0 0,5-6 1,-1-1-1217,4 3 1569,2-7 0,8-8 0,3-10 0</inkml:trace>
  <inkml:trace contextRef="#ctx0" brushRef="#br0" timeOffset="8651">7284 358 8060,'0'19'-33,"0"0"1,-2 2 0,-5 5-1,-5 5 532,-5 5 0,-4 2 0,-3 0 1,-1 0-274,2 0 1,2 4 0,2-2-1,0-4-190,0 0 1,6-9-1,3-2 1,-1-4-231,1-2 0,6 0-264,-3 0 368,5-8 1,4-3 0,5-8 0,5-2 114,5-4 1,2 2 0,2-9 0,4 0-19,7 3 1,2-5 0,-1 9-1,-1-1 46,2-1 1,-1 6-1,1-4 1,-4 6 139,-3 6 0,-2-2 1,-4 9-1,3 1 8,1 3 0,-6 9 0,-6-1 0,-1-2 37,-1-2 0,-1 4 0,-6 1 1,3-3-157,-3-2 0,-2-2 0,-2 0 0,0 0-501,0 0 1,0 0-587,0 0 0,0 0 0,-2-2 1005,-4-5 0,-5 5 0,-8-6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3:59.6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77 7748,'0'-11'-143,"0"5"363,0 12 1,0 5-1,0 10 1,0 2 0,-2 4-68,-4 3 0,4-5 0,-5 5 0,5-1-112,2 1 1,0-7-1,0 2 1,0-4-177,0-2 1,0 0-1,0 0-454,0 0 0,0-6-143,0-1 0,2-5 732,5 5 0,3-7 0,9 3 0</inkml:trace>
  <inkml:trace contextRef="#ctx0" brushRef="#br0" timeOffset="384">570 77 7980,'-9'10'-169,"-4"-3"0,3 1 1,-3 1-1,1 1 314,1 5 1,-6 2 0,5 2 0,-3 0 51,2 0 0,-2 2 0,9 2 0,2 2-96,2-2 0,2-2 1,0-2-137,0 0 0,8-2 0,5-2 0,6-5 46,6-1 0,-2-3 0,9-6 1,0 0-23,-3 0 1,7 0-1,-7-2 1,3-4 3,0-7 1,-9 3 0,4-3 0,-4-2 20,-4-2 1,4 0-1,-12 3 1,0 1-28,-5-2 1,-4 5-1,-2-3 1,0-2-19,0-1 0,-2-3 0,-4 2-160,-7 4 179,-4-4 0,-2 9 1,0-7-1,-2 4-54,-4 3 0,4-5 1,-5 7-1,5 2-71,2 2 0,0 2 1,0 2-1,0 2-124,0 2 1,7 7-1,1-5-121,3 3 1,2-5 381,6 7 0,8-9 0,3 5 0</inkml:trace>
  <inkml:trace contextRef="#ctx0" brushRef="#br0" timeOffset="708">1082 115 8146,'-7'19'0,"-1"0"-69,-3 0 0,1 0 1,-5 0-1,2 0 134,-1-1 0,3 8 0,1-1 0,1-2-18,5-2 0,2-2 0,2 0 0,2 0 115,4 0 0,11-6 1,11-3-99,1-1-49,3-3 1,6-6-1,-1 0 1,4 0 61,3 0 0,-4-6 0,4-3 1,-4-1 5,-2-5 0,-8-2 1,-5-2-1,-4 0-13,-2 0 1,0 0-1,-2 0 1,-5 0-83,-5 0 1,-5 0 0,-2 1 23,0-1 0,-9 0 0,-3 2 0,-7 4-300,-7 7 1,3 4-1,-10 2 1,-5 0 1,-5 0 0,-3 6 0,4 2 0,-2 3-667,2 4 953,-7-7 0,9 9 0,-6-6 0</inkml:trace>
  <inkml:trace contextRef="#ctx0" brushRef="#br0" timeOffset="1046">1 741 7900,'12'0'-276,"3"0"0,6 0 537,9 0 1,7-2-1,10-3 1,8-1 178,6 2 0,17-5 0,0 1 1,6-1-236,7 1 0,-5-5 0,2 7 0,3 2-186,2 2 0,-9-5 0,-8 1 0,-11 2 2,-6 2 1,-10 2-1,-7 0 1,-8 0-1256,-9 0 0,-10 2-852,-3 4 2086,-7 5 0,3 8 0,-8 0 0</inkml:trace>
  <inkml:trace contextRef="#ctx0" brushRef="#br0" timeOffset="1521">532 1063 7806,'2'-17'-328,"6"5"0,9 5 772,6 5 1,9-4 0,-5-1 0,3 3-344,3 2 1,-3 2 0,-1 0 0,-1 2-45,-5 5 0,-2-3 0,-4 8-77,-4 3 0,-5-4 0,-8 1-12,0 3 0,-2 2 1,-2 2-1,-5-2 28,-1-5 1,-3 5-1,-4-4 1,2 4 2,3 2 0,-1-2 0,-6-3 1,2-1-11,5 2 1,-5-5 0,4 3 6,-4 2 1,7-5 64,3 3 175,5 0-46,2-3 1,9-1 0,3-9 0,5 0-37,2 0 0,7 0 0,-1 0 0,-2 0-198,-2 0 0,-2 0 0,0 0 1,0 0-249,0 0 0,0 0 0,0 0-371,0 0 1,-6 2-211,-1 4 1,1-4 872,6 4 0,0-12 0,0-4 0</inkml:trace>
  <inkml:trace contextRef="#ctx0" brushRef="#br0" timeOffset="1825">1252 1044 8262,'-19'13'0,"0"-3"0,3 1 431,3-1 0,-2-3-310,9 5 1,2 1-1,10 6-94,7 0 1,6-6-1,4-3 1,2 1 20,-2-1 1,5 1 0,-3 3 0,-2-1-102,-2 2 0,-8-5 0,-3 3-73,-1 2 1,-3-5 0,-8 3 87,-4 2 1,-5-5 0,-10 1 0,-2-1-157,-2 1 0,-7-5 0,5 5 0,-1-1-96,1 1 0,-5-7 1,7 2-1,2-4-695,2-2 985,2 0 0,-9-8 0,-1-3 0</inkml:trace>
  <inkml:trace contextRef="#ctx0" brushRef="#br0" timeOffset="2004">1328 1063 8103,'21'-8'-144,"5"-5"1,-5 2-1,4 1 1,-2-1 249,2 1 0,-1 4 1,5-5-1,-2 3 80,-3 3 1,-3 3 0,-2 2 0,0 0-942,0 0 1,0 0 754,0 0 0,0-8 0,-1-3 0</inkml:trace>
  <inkml:trace contextRef="#ctx0" brushRef="#br0" timeOffset="2287">2106 570 7972,'19'-13'0,"0"3"-83,0 1 1,2 1 0,2 4 0,4-3 304,3 3 0,-5 2 0,5 2 1,-3 0-425,-4 0 0,-2 0 0,-2 0 0,0 0-263,0 0 0,-8 2 465,-5 4 0,-12 5 0,-5 8 0</inkml:trace>
  <inkml:trace contextRef="#ctx0" brushRef="#br0" timeOffset="2496">2030 854 8978,'19'0'230,"0"0"0,2-2 0,2-2 0,2-2-268,-1 2 1,3 1-1,-2 1 1,-2-2-385,-1-2 0,3-1 1,0 7-1,-2 0-322,-2 0 0,-2-6 744,0 0 0,0-9 0,0 5 0</inkml:trace>
  <inkml:trace contextRef="#ctx0" brushRef="#br0" timeOffset="2904">3320 285 7941,'-19'19'-305,"0"-6"0,0 2 1,-2 4 717,-5 4 0,3 4 0,-6-3 1,1 1-249,5-2 1,-4 0 0,1 0 0,3 3-123,2-3 1,2-2-1,2-2 1,3-2 18,1-5 1,9 5-10,-3-4 1,7-5 0,7-1 107,5-5 1,7-2 0,5 0-1,3 0-36,2 0 0,5 0 0,8 0 0,3-2-13,-3-5 1,0 5-1,0-4 1,2 4-156,-2 2 0,-2 0 1,-2-2-1,0-3-24,0-1 0,-2 0 1,-4 6-1,-5 0-226,1 0 0,-14 0 0,5 0-193,-2 0 0,-6 0-1185,1 0 1671,-8 0 0,-4 0 0,-10 0 0</inkml:trace>
  <inkml:trace contextRef="#ctx0" brushRef="#br0" timeOffset="3167">3358 304 8061,'0'19'224,"0"0"0,0-4 0,0 2 1,0 4-1,0 2 353,0 5 0,0 1 0,2 7 0,2-2-356,2-3 1,7-1 0,-7 3-1,1-3 7,1-3 1,-6 7 0,4-4 0,-3-1-202,-3-4 1,0-4 0,0-2-1,0 0-874,0 0 1,0 0-1,-3 0-222,-3 0 1,4-6 1068,-4 0 0,-5-9 0,1 4 0</inkml:trace>
  <inkml:trace contextRef="#ctx0" brushRef="#br0" timeOffset="3670">4154 513 8049,'19'-8'-152,"2"-3"0,2-2 81,3 1 1,-1 8 0,-4-3 0,2 3 1030,3-2-813,7 4 0,-10-7 1,7 9-1,-3 0-392,-3 0 1,-10 0 0,-1 0-644,2 0 1,-7 2 887,-2 5 0,-12 3 0,-4 9 0</inkml:trace>
  <inkml:trace contextRef="#ctx0" brushRef="#br0" timeOffset="3884">4097 741 8049,'19'6'24,"0"0"1,2 1 0,5-7-1,5 0 120,5 0 1,-2-7 0,2 1-1,4 2 66,0 2 1,0-5 0,-2 1-1,-3 2-126,-3 2 0,2 2 0,-9 0-900,-2 0 1,-2 0 0,-4-2 815,-4-5 0,4 5 0,-7-6 0</inkml:trace>
  <inkml:trace contextRef="#ctx0" brushRef="#br0" timeOffset="4367">5121 1 7988,'0'19'61,"0"2"0,0 4 1,0 7 350,0 4 1,0 8-1,-2 2 1,-2 3-49,-2 3 1,-9-3-1,5 2 1,-3-1-108,0-1 1,7-3 0,-5-8 0,1-2-221,-1-5 1,5-3 0,-5-9 0,3 0-116,4 0 1,2-7 69,2 1-91,0-9 0,2-4 1,4-13-1,7-3-111,4-3 0,10-7 0,5 1 0,1 2-44,-1 2 0,4-5 0,-5 1 0,3 4 92,-2 6 1,1 1 0,-5 7 0,-1 3 396,1 2 0,3 2 0,-5 0 0,-3 2 280,-2 4 0,-2-1 1,-2 7-1,-3 3-32,-1 2 0,-7 2 0,5 0 0,-1 0 53,1 0 1,-7 0 0,3 0-257,-5 0 1,4 0 0,0 0-556,-2 0 1,-1-7-888,-3 1 1,0-7-2900,0 7 4061,0-9 0,-9 13 0,-1-7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3:55.7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19 399 7967,'-11'2'-1034,"5"4"1112,4 7 1,2 10-1,0 2 1,0 1 196,0 1 1,0-4-1,0 7 1,0-3-288,0-4 1,0 5 0,0-3-1,0-2-94,0-2 1,6-2 0,1 0-1,-3 0-185,-2 0 0,4 0 0,3-2-232,1-4 0,-3 1 523,5-7 0,1-10 0,6-7 0</inkml:trace>
  <inkml:trace contextRef="#ctx0" brushRef="#br0" timeOffset="375">550 456 8087,'-19'17'0,"0"-3"0,0-1 29,0 2 1,2 2 0,3 1 0,1 4 41,-2 3 0,7-4 1,1 4-1,5-4-59,2-2 1,0 0-1,2 0 1,5 0-15,5 0 1,5-2 0,4-4-1,3-7 30,1-4 1,9-2 0,-5 0-1,3 0-2,-1 0 0,-8-8 0,5-3 0,-5-2 67,-4 1 0,4-1 0,-12-6-23,-1 0 0,5 0 0,-9 0 0,-1 0-58,-3 0 1,-2 0 0,0 0-1,0 0 57,0 0 1,-9 1-114,-3-1 0,-5 0 0,-2 2 0,0 2 1,0 4-112,0 3 0,6 2 0,1 6 0,-3 0-134,-2 0 1,4 0 0,3 2-98,1 4 1,3-2 0,6 9 385,0 2 0,0-7 0,8 9 0,3-6 0</inkml:trace>
  <inkml:trace contextRef="#ctx0" brushRef="#br0" timeOffset="750">1024 513 7994,'-6'12'-146,"0"1"0,-9-7 0,4 7 1,-1 2 405,-1 1 1,7 3 0,-5 0 0,3 0-18,3 0 0,3 2-286,2 5 43,0-5 1,9 0 0,3-9 0,5 1-1,2-2 9,0-5 0,9 2 0,1-1 0,3-3-14,-1-2 0,-5-4 0,3-2 1,1-5 45,-1-1 0,-6-3 0,3-6-39,-5 0 1,-4 0-1,-3 0 1,-3 0-6,-3 0 1,5 0-1,-7 0 1,-2 0-2,-1 0 1,-3 0 0,-3 0 0,-3 3 3,-6 3 1,-5 2-1,-2 7 1,0-2-93,0 2 0,-9 2 0,-1 2 0,-3 0-78,1 0 0,7 0 1,-1 0-1,4 2-146,2 4 0,0-4 1,2 7-671,5-1 986,-5-6 0,15 15 0,-7-7 0</inkml:trace>
  <inkml:trace contextRef="#ctx0" brushRef="#br0" timeOffset="1041">1783 532 8087,'13'0'49,"-1"0"1,5 0 144,6 0 0,-2-7 0,7 1 1,-1 2 35,5 2 1,-3 2 0,3 0 0,2 0-243,1 0 0,1 0 0,-2 0 1,-5 0-405,-1 0 1,-9 0 0,-7 0-263,3 0 678,-6 0 0,-1 8 0,-8 3 0</inkml:trace>
  <inkml:trace contextRef="#ctx0" brushRef="#br0" timeOffset="1253">1878 797 7788,'19'0'48,"0"0"0,6 0 1,0 0-1,1 0 127,1 0 1,0 0-1,5 0 1,-5 0-339,1 0 0,-7 0 1,4 0-1,-4 0-111,-2 0 0,0 0 0,0 0 274,0 0 0,0 0 0,0 0 0</inkml:trace>
  <inkml:trace contextRef="#ctx0" brushRef="#br0" timeOffset="1784">2769 361 8122,'13'-6'0,"-1"-3"0,3 1 8,2-1 1,10-3-1,3 3 1,2 1 65,-1-1 0,1 1 0,6 4 0,0-3 41,0 3 1,0 2 0,-3 2 0,-3 0-64,-7 0 0,-4 8 0,-4 5-4,-4 4 0,-5-4 0,-8-1 0,-2 3 65,-4 2 1,-5 8 0,-8 3-1,0-1-7,0 0 1,-2 1 0,-2-5 0,-2 2-97,2-2 1,8-2 0,2-2 0,1 0-8,1 0 1,3-6-1,8 0 48,0 1 1,0-3 0,2-1 43,4-1 1,5 4 0,8-7 0,0-2-34,0-2 1,2 0 0,2 2 0,2 3-62,-2-3 1,0-2 0,1-2-1,1 0-123,-2 0 0,-2 0 1,-2 0-1,0 0-297,0 0 1,0 0-1,-2-2 1,-2-2 2,-3-3 0,1 1 0,6 4 416,0-4 0,0-5 0,0-8 0</inkml:trace>
  <inkml:trace contextRef="#ctx0" brushRef="#br0" timeOffset="2142">3907 285 8256,'-8'-11'716,"3"3"-515,-7 8 0,-1 2 1,-4 4-140,5 7 1,3-2 0,7 1 0,-2 3-126,-2 2 0,-1-4 0,7-1 1,2 3 78,5 2 1,1-5 0,7 1 0,-2 0 63,1-3 1,3 7 0,2-6 0,0 1 62,0 1 1,0-7 0,0 7 0,0 2 30,0 1 1,-6 1 0,-3-2 0,-1-2-84,-5 1 1,4 3 0,-1 2-84,-3 0 0,-11-2 0,-3-2 0,-3-2 28,1 1 0,-3-3 0,-8 1 0,-3 1-399,3-2 0,2-1 0,0-6 1,-2 3-190,-2-3 0,-1-2 0,7-4 0,2-4-1242,5-7 1794,-5-4 0,-2-10 0,-11-3 0</inkml:trace>
  <inkml:trace contextRef="#ctx0" brushRef="#br0" timeOffset="2358">3945 304 8192,'9'-13'0,"3"3"0,5-1 0,2 3 236,0-1 0,0 3 0,2 6 0,2 0-198,2 0 1,1-6 0,-7-1 0,0 3-335,0 2 1,0 2-86,0 0 1,-7 0-432,1 0 812,-9 0 0,5 0 0,-9 0 0</inkml:trace>
  <inkml:trace contextRef="#ctx0" brushRef="#br0" timeOffset="2846">4476 0 8122,'11'3'92,"-3"1"0,-2 4 175,1 3 0,1 4 0,-4 10 0,3 4-2,-3 1 0,-2 12 1,-2-4-1,0 2 17,0 0 1,0 4 0,0 0-1,-2-1-154,-4-3 0,3-9 1,-3-1-1,4-3-172,2-4 1,-6-2 0,-1-2-14,3 0 177,2-8-213,2-3 0,9-16 1,1-5-1,5-4-121,4-2 1,-4 0 0,10 0 0,-4 1 26,-2-1 1,2 0-1,2 2 1,2 2 196,-1 2 1,-3 7-1,-2-5 1,2 3 99,4 4 1,-4 2 0,4 4 0,-4 2 256,-2 2 1,0 9 0,0-2 0,0 4 112,0 2 1,0 2 0,-2 2-243,-4 2 0,1 0 0,-7-6 0,-3 0 1,0 0 14,3 0 1,-5 0-1,4 0-484,-4 0 0,-2 0 0,0 0-724,0 0 0,0-6 0,-2-1-416,-4 3 1,1-6 1370,-7-3 0,8 4 0,-5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02.1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323 190 8080,'-11'0'-383,"-6"0"616,15 0 41,-6 0-6,8 0 789,0 0-784,0 8 0,0-3 1,0 7-134,0 3 1,0-5-1,0 3 1,0 2-53,0 2 1,0 2-1,-2 0 1,-3 0 12,-1 0 1,0 6 0,6 0 0,0-2-77,0-2 0,0 0 0,0 3 1,0 1 71,0-2 1,0-2-1,0-2-6,0 0 0,0 0 0,0 0-166,0 0 0,0-6-90,0-1 1,0-5-467,0 5-584,0-7-842,0 3 349,0-8 1708,0-8 0,8-3 0,3-8 0</inkml:trace>
  <inkml:trace contextRef="#ctx0" brushRef="#br0" timeOffset="596">626 247 7093,'11'0'1851,"-3"0"-1624,-8 0 0,2 0-86,5 0 0,-5 8 1,4 5-1,-4 4 13,-2 2 0,6 2 1,1 2-1,-3 4 0,-2 3 0,-2-7 0,0 2 0,0-2-25,0 3 1,0-5 0,0 4 0,0-4-144,0-2 0,0 0 0,0 0 0,0 0-170,0 0 1,0-6-1,0-1-873,0 3 121,0 2-1232,0-7 2168,0-1 0,0-9 0,0 0 0,0 0 0</inkml:trace>
  <inkml:trace contextRef="#ctx0" brushRef="#br0" timeOffset="1055">1081 342 8262,'-6'19'0,"-2"0"78,-3 0 1,1-1 0,-5 4 0,2 1 18,-2 2 0,5 2 0,-1-3 0,3 1-45,4-2 1,2-2 0,2-2 0,0 0 55,0 0 1,8-2 0,5-2 0,3-5 34,3-1 1,0 3 0,0-5 0,2-3-56,5-2 0,-5-2 1,4 0-1,-4 0-2,-2 0 1,0 0 0,0-2 0,0-5-30,0-5 1,-2 1 0,-2-1 0,-3-3 5,3-2 0,-7-4 0,1-2-10,-1-2 0,-6-1 0,5 5 0,-5-2 0,-2-2 12,0 1 1,-2 3 0,-2 2 0,-5 0-76,-1 1 1,3 5 0,-5 0-109,-3-2 1,-2 7 0,-2 2-110,0 4 0,2 0 0,2-3 1,3-1-201,-3 2 1,-2 2 0,-2 4 0,0 2 128,0 2 1,7 3 0,-1-5 297,-2 2 0,-2 9 0,-2-4 0</inkml:trace>
  <inkml:trace contextRef="#ctx0" brushRef="#br0" timeOffset="2707">19 1119 7009,'-10'0'725,"1"0"0,11 0 1,5 0-415,5 0 1,7 0 0,7 0-1,5 0-92,5 0 1,8 0-1,3 0 1,1 0 132,5 0 0,10 0 0,7 0 0,5 0-106,8 0 0,-5 0 1,6 0-1,-2 0-137,0 0 1,0 0-1,-6 0 1,-2-2-33,-4-4 1,-5 4-1,-10-5 1,-5 5-124,-5 2 0,-7 0 1,-7 0-602,-6 0 0,-4 0-1401,-2 0 1406,-8 0 1,-13 2 0,-15 3 641,-6 1 0,-19 9 0,2-5 0</inkml:trace>
  <inkml:trace contextRef="#ctx0" brushRef="#br0" timeOffset="97126">2390 171 8017,'0'13'196,"0"-1"0,0-5 1,0 5-1,0 3 55,0 2 1,2 2-1,2 0 1,3 0-63,-3 0 0,-2 2 1,-2 2-1,0 2-152,0-2 1,0-2 0,0-2-1,0 2-53,0 5 0,0-11 0,0 4 0,0-3-251,0 1 1,-6 2 0,-3 0-398,-1 0 0,3-6 0,-5-3-890,-3-1 1554,7-3 0,-18-6 0,5 0 0</inkml:trace>
  <inkml:trace contextRef="#ctx0" brushRef="#br0" timeOffset="97376">2087 266 8071,'19'0'125,"-7"-7"0,1 1 0,2 0 103,1-3 0,3 7 1,2-4-1,5 4-6,5 2 0,-1-2 1,2-2-1,-1-3-106,-1 3 0,-1 2 0,-6 2 0,3 0-324,-3 0 1,-2 0-790,-2 0 1,-9 2-519,-3 4 1515,-5-4 0,-2 7 0,0-9 0</inkml:trace>
  <inkml:trace contextRef="#ctx0" brushRef="#br0" timeOffset="97660">2599 0 8722,'12'21'231,"1"5"1,0-5 0,6 6 0,0 0 57,0 5 1,2-2 0,2 1 0,0 3-169,-6 2 1,2 2 0,-9 0-1,1 0-109,-5-1 0,-4 1 1,-2 0-1,-2 0-95,-4 0 0,2-6 0,-9-1 0,-2 1-122,-2-2 0,-2-1 1,-2-6-1,-2 3-42,-2-3 0,0-9 1,4-1-1,-3 0-798,-1-3 1,-9-1 1044,3-9 0,-5 0 0,-2 0 0</inkml:trace>
  <inkml:trace contextRef="#ctx0" brushRef="#br0" timeOffset="98026">2200 19 8102,'0'-10'-371,"-8"1"0,-5 11 587,-4 5 1,-4 5 0,-2 11-1,-2 3-77,2-3 1,-5 4 0,1 1 0,0-1 1,-1 1 1,-3 3 0,5-3 0,3-1 10,2 0 1,4 7 0,4-2 0,5 3 6,0 3 1,6 0 0,-5 2 0,5 3-62,2 1 1,2 6-1,5-5 1,5-3-111,5-2 0,2-2 0,0-2 1,0-5-351,0-6 0,2 3 0,2-5 0,5-4-212,1-4 1,-4-5 573,7 3 0,0 4 0,5-7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4:20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190 180 7454,'0'-19'-392,"6"0"475,0 0-32,9 0 1,-11 2 0,7 2-26,-3 2 1,-1 7 0,-5-4 304,4 1-216,-4 3 1,7 8-1,-9 4-8,0 7 1,6 4 0,0 4 0,-1 2 137,-3 2 0,-2 3 1,0-3-1,0 7-38,0 3 0,0-3 0,0 0 0,0 1-239,0 3 0,-2-6 0,-3-3 0,-1-2-94,2 1 1,2-1-1,2-6 1,-2-2-512,-5-5-1716,5 5 2353,-6-6 0,-1-1 0,-1-1 0</inkml:trace>
  <inkml:trace contextRef="#ctx0" brushRef="#br0" timeOffset="796">0 199 8100,'13'-7'0,"-1"-1"-12,3-3 1,-4 5 0,1-7 0,3 1 127,2 1 0,2 1 0,0 5 0,0-3-113,0-3 1,0 5 0,0-4 0,0-1 100,0 0 1,0 5 0,0-4-59,0 1 0,-7-3-317,1 5 231,0-8 0,-3 15 0,-4 3 173,-3 13 0,-3 5 0,0 11 0,0 2-54,0 2 0,0 2 0,0 0 0,0-3 34,0-3 1,0 4-1,0-7 1,0 1-114,0-5 0,0-4 1,0-2-201,0 0 35,8 0 231,-6-8 0,7-5 0,-7-12-106,4-7 0,-2-10 0,7-3 0,-1 3-86,1 2 0,-1 0 1,5-2 72,-2-2 0,-7 1 0,5 10-13,-3 1 0,0 9 95,-1-2 1,-5 12 0,6 7 0,-1 3 109,-1 3 0,0 0 0,-4 2 0,3 3-18,1 1 0,2 0 1,-3-6-1,3 0-70,3 0 0,-5-6 1,6-3-1,3 1-35,2-1 1,-4-5 0,1 1 0,5-4-34,5-2 1,1 0 0,-6-2 0,2-2 15,4-3 1,-4-7 0,5 1 0,-5-4-91,-2-2 1,0 0-1,0 0 1,0 0 53,0 0 1,-7 0-1,-1 0 1,-3 0-40,-4 0 0,-2 0 0,-2 0 104,0 0 1,0 7-1,-2 1 68,-4 3 1,-5 2 0,-7 6-70,-1 0 0,0 6 0,0 2 0,0 3-13,0 4 0,2 1 0,2 3 0,5 0 12,1 0 0,-4 0 0,5 0 0,0 0 48,-1 0 0,3 0 1,6 0-1,0 0 112,0 0 1,0 0-120,0 0 0,8 0 0,5-2-86,4-5 1,2 3 0,0-8 0,0-3-264,0-2 1,0-2 0,0 0 0,2 0-175,4 0 0,-4 0 1,4 0-1,-4 0-933,-2 0 1389,9 0 0,1 0 0,9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4:27.0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1 512 7811,'0'19'373,"0"-6"1,0 0 0,0 1-176,0 3 1,0-4-1,0-1-95,0 3-73,0-6-66,0 7 262,0-13-193,0 5 0,0-16 0,0-5-41,0-4 0,0-2 0,0 0 0,2 0-49,4 0 1,-1 0-1,7 0 1,1 0 23,-3 0 0,7 0 0,-4 0 13,4 0 0,-5 9 0,-1 2 0,-1 1 58,1 1 0,-5 0 3,7 6 0,-2 8 1,3 5 30,-1 3 1,-9 3 0,5 0 0,-3 2 39,0 5 1,1-5-1,-7 4 1,2-4-63,4-2 1,-4 0-1,4 0-44,-3 0 1,-3-6 0,2-3-1,2 1-304,2-1 0,0-3-383,-6 5 0,0-5-192,0 5 0,9-8 504,4 3 1,-3-7-1,1-7 369,-3-5 0,7-5 0,-5-2 0</inkml:trace>
  <inkml:trace contextRef="#ctx0" brushRef="#br0" timeOffset="963">494 417 7952,'0'13'189,"-2"0"6,-4 2 1,1 1 0,-5 3 0,1 0 47,5 0 0,2 0 0,2 0-98,0 0 1,2-8-160,5-5 1,3-4 0,9-2-10,0 0 0,0 0 0,-2-2 0,-2-4-15,-3-7 1,1-2 0,4 1-1,-2 1 41,-3-2 1,-6 5-1,5-3-97,-3-2 0,-1 5 393,-7-3-248,0 9 0,0-2 36,0 12 1,-7 4 0,1 9 0,0 0 33,-3 0 1,7 0-1,-4 0 1,4 0-70,2 0 0,0 0-182,0 0 1,2-2 0,4-2-244,7-3 0,-3-7-90,3 1 0,0-6 0,6-4 54,0-3 0,-7-7 0,-1 1 0,-1-4 190,1-2 0,-1 4 0,5 1 0,-4-3 219,-3 2 0,1 0 0,-3-4 0,7 0 0,-3 2 20,3 5 0,-9 1 78,2 5 1,-4 6 0,-2 0 205,0 10 0,0 7 0,-2 2 0,-2 0-51,-2 0 1,-3 0 0,5 0 0,-4 0 7,-3 0 1,7-6-1,-4-1 147,-1 3-195,7-6-115,-6-1 1,8-10-248,0-4 0,6-5 1,2-6-1,1 2 9,-1 3 0,5-1 0,-5-6-131,3 0 1,1 0 211,7 0 1,-6 7 82,0-1 0,-7 9 93,7-3 1,-9 14-1,2 5 8,-4 5 1,-2-4 0,0 0-20,0 1 0,0-3-73,0 1 0,0-5 3,0 5-83,0-7 0,0 1 1,2-12-17,5-7 1,-3-2 0,6 1 0,1 1-127,0-2 1,1-2 0,5-2 144,-4 0 1,4 7 0,-5 1-36,5 3 1,-4 1 0,-1 7 152,3 0 0,-4 0 1,-1 3-1,1 3 93,-1 6 1,-6 5 0,5 2 0,-3 0-4,1 0 0,1 7 0,-4-1 0,2-2-180,-1-2 1,-1-2 0,0 0-246,2 0 0,1-6-780,-7-1-451,0-8 1492,0 5 0,0-18 0,0-1 0</inkml:trace>
  <inkml:trace contextRef="#ctx0" brushRef="#br0" timeOffset="1208">1367 0 8056,'10'9'75,"5"-5"0,-7 8 95,3 3 0,-7-4 0,2 1 0,-1 1 732,1-2-2205,-4 5 612,6-5-655,-8 0 1346,0-3 0,-8 0 0,-3 3 0</inkml:trace>
  <inkml:trace contextRef="#ctx0" brushRef="#br0" timeOffset="2555">1367 664 8202,'12'0'-187,"1"0"0,-1-2 207,-1-4 0,6 3 0,-7-5 0,3 2 10,0-1 1,-1-5 0,7 3 71,0-1 1,-6-3-19,0-6 0,-9 0 1,4 2-1,-1 3 20,-1 1 1,0 0 0,-6-6 27,0 0 1,-6 7-75,0-1 1,-9 9-79,2-2 1,-4 3-1,0 6 108,5 3 0,-3 4 0,7 7 1,-1-2 58,1-2 1,-5-1 0,7 9-45,2 5 0,1-5 0,3 4 0,3-4-89,3-2 1,-2-6 0,7-1-1,-1 1-168,1-2 0,1-3 0,5-6 0,-2 2-20,-2 3 0,-1-1 1,7-6-862,0 0 0,0-2 641,0-4 0,-6 3 0,-3-5 335,-1 0 131,-3 5-18,-6-5 1,0 10 303,0 4 1,-6 5 0,-1 8 140,3 0 1,2-6-126,2-1-333,0 1-17,0-3 1,2-1 0,2-11 0,3-5-30,-3-5 0,4 1 0,1-1 1,-1-3-37,1-2 1,-1 4 0,-4 1 10,3-3 1,5-2 0,-3-2 0,-1 0-29,1 0 0,3 7 0,-3 1 0,-1 0 26,0 1 1,7 6-1,-2-5-101,4 1 0,-5 6 1,1-5-69,2 5 0,2 2 0,2 0 0,0 0-15,0 0 0,-7 0 0,1 0 0,2 0 216,1 0 0,3 0 0,0 0 0</inkml:trace>
  <inkml:trace contextRef="#ctx0" brushRef="#br0" timeOffset="2979">2201 474 8055,'-19'0'-245,"0"0"0,0 2 0,0 3 0,0 3 617,0 3 1,0-5-1,0 7 1,0 1-99,0 3 0,0 2 0,3 0 0,1 0-136,2 0 0,7-6 0,-5-1-239,3 3 1,2-4 32,6 1 1,8-7 0,5 1 0,3-4-85,3-2 1,0 0 0,0 0 0,0-2-37,0-4 0,0 1 1,0-7-61,0-3 220,0 6 1,0-7 0,0 3 0,-2-4-2,-4-2 0,1 7 0,-5 1 185,1 3 0,-5-1-54,1 3 1,-4 6-1,-2 0 1,0 10 79,0 7 1,-2 2 0,-2 0 0,-3 0-56,3 0 1,0 6 0,0 1 0,-3-3-62,3-2 1,2-8 0,4-1-484,4 3 1,5 0 84,8-3 1,0-3 0,0-9 0,0 0-19,0 0 0,-6 0 0,-1 0 0,3 0 350,2 0 0,-5-9 0,1-3 0,0-5 0,6-2 0</inkml:trace>
  <inkml:trace contextRef="#ctx0" brushRef="#br0" timeOffset="4062">2542 38 8186,'-2'19'65,"-4"0"0,4 6 0,-4 3 0,1 1 374,-1 5 1,4 2 0,-4 4-1,4 2-235,2 2 0,-3 1 0,-1-8 1,-2 1-94,2 0 1,-1-6-1,1-3 1,-2 1-294,2-1 0,-5-5 0,1 1-441,-3-4 0,5-4 1,-5-2-1531,3-3 1935,-7-8 0,11 5 0,-6-11 1,1-5 217,5-5 0,2 1 0,2-1 0,0-3 0,0-2 0,0-2 0,0 0 0,0 0 0,6 0 0,3 2 0,-1 3 17,0 1 1,7 7-1,-2-5 43,4 3 0,-5 1 1,1 7-1,2-2 69,2-4 0,1 4 1,1-5-1,0 5-39,0 2 0,0 0 0,0 0 0,0 0-37,0 0 1,-6 0 0,0-2-1,1-2 117,3-2 0,-4-1-34,-1 7 0,-5 0 111,5 0 1,-9 2-140,-3 5 1,-3-3-1,-9 7 1,-3-1 136,-2 1 1,5 1 0,1 7 0,0 0 0,1 0 0,4 2-219,-7 4 82,9-12 0,-5 12 1,9-12-1,0 4-96,0 2 0,9-6 0,3-3 0,5-1-158,2-5 1,0-2 0,0-2 0,0 0 4,0 0 1,2-9 0,2-1 0,3-3-30,-3 1 0,-2-1 0,-4-6 0,-3 0 87,-1 0 1,-2 0 0,1 0 0,-5 0 0,-5 0 0,-2 0 1,0 0 94,0 0-62,0 0 0,-9 7 0,-3 1 1,-5 1 3,-2-1 0,6 7 1,1-2-1,-3 3-41,-2 3 1,4 3 0,1 1-52,-3 2 1,4 7 0,1-5-214,1 3 1,3-5-228,6 7 455,0-9 0,8 4 0,5-8 121,4 0 0,2 0 0,0 0 0,0 0 0,-6 0 0,-1 0 0,3 0 0,2 0 0,2 0 73,0 0 0,-7 0 0,1 0 240,2 0 0,-5 0-119,3 0 1,-3 9 0,5 3 61,-2 5 1,-9 2-1,2 0 2,-3 0 1,-3 0 0,0 0 0,0 0-6,0 0 1,0 0-154,0 0-65,0 0 1,-3-9 0,-1-1-9,-2-1-41,0-6-79,6 7 1,0-11-1,0-5-57,0-5 0,0-5 0,2-2 0,2 0 95,2 0 1,9 0-1,-5 0 1,3 0 28,0 0 0,-1 0 0,7 2 164,0 5 0,0-3 0,0 6 0,0 1 15,0 0 0,0 1 0,0 7-267,0 0 57,0-8 1,0 6 0,0-5 0,0 5-257,0 2 1,-6 0 0,-1 0-75,3 0 1,0 2 386,-3 5 0,5 3 0,-6 9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4:3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342 133 8070,'0'-10'-513,"0"-1"659,0 5-65,0 4-21,0-7 184,0 9 1156,0 0-1418,0 9 0,0-5 0,0 8 0,0 3 103,0 2 0,0 2 0,0 0 0,0 0-71,0 0 1,0 0 0,0 0-2,0 0 1,0 0-1,0 0 4,0 0 1,0 0 0,0 0-169,0 0 0,0-7 0,0 1-157,0 2 0,0-5-313,0 3 1,0-1-734,0 7 1354,0-8 0,0 6 0,0-7 0</inkml:trace>
  <inkml:trace contextRef="#ctx0" brushRef="#br0" timeOffset="804">380 76 8419,'-2'-12'-319,"-4"-1"1,1 2 102,-7-1 177,-1 3 0,0 9 1,1 0 67,-3 0 1,5 0-1,-3 0 1,-2 2 8,-2 5 0,-2 1 0,0 7 0,0-2 31,0 1 1,0 3 0,0 4 0,1 2 45,-1 3 1,0 1 0,0-2-1,2 5-23,4-1 0,-2 5 0,9-6 0,2 1-14,2 5 1,2-1 0,0 1 0,0-2-13,0 2 0,8-7 0,5 0 0,6-1-167,6-1 1,-2 0-1,9-8 1,2-2 79,1-3 1,5-7 0,3 1 0,3-4 44,2-2 1,-5-2 0,1-4 0,-4-7-8,-2-4 0,-9-2 0,-3 0 0,-5-2 85,-2-4 1,0 2-1,-3-9 1,-3-2 42,-7-2 1,3 3 0,-3-3 0,-2-4-37,-2 0 0,-2 0 0,0 2 0,0 0-57,0 0 0,0 2 0,-2 2-9,-4 3 0,2 10 0,-7 0 0,1 8-298,-1 5 1,5 1 0,-9 7 0,-4 2-214,-4 5 1,-4 3-1,3 9 1,-3 0-1046,-2 0 1513,5 9 0,-11-7 0,5 6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4:51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588 332 8387,'0'-19'229,"0"8"0,0 5 1,0 12 349,0 7 1,0 4 0,0 4 0,0 2-330,0 2 1,0 3 0,0-5-1,0 4-87,0 3 1,-2-5-1,-2 5 1,-2-3-38,1-4 0,1-2 1,0-2-1,-2 0-734,1 0 1,1-2 0,0-2-531,-2-3 0,-1-5-1154,7 5 2292,0-7 0,9-5 0,1-11 0</inkml:trace>
  <inkml:trace contextRef="#ctx0" brushRef="#br0" timeOffset="441">626 66 8284,'-8'-17'0,"-5"5"0,3-3 0,-3 9 0,-4 1 0,-4 3 180,-4 2 1,-7 2 0,5 5 0,-3 5 83,-4 5 0,1 4 1,-1 5-1,2 5-153,-1 5 0,-3 4 1,0 4-1,2 7 8,3 4 0,1 2 1,-1 0-1,5-1 23,5 1 1,11-6-1,3-3 1,5-1-96,2-5 1,2-2 0,7-2 0,10-2 133,10-5 1,9 3 0,6-9 0,7-4-18,4-6 0,4 0 0,2-9 1,4-2-13,3-1 0,-7-12 0,2-4 0,-4-3-102,-2-3 0,-6-7 1,-3-1-1,-4-3-97,-8-3 1,0-3-1,-11-2 1,-2-2-23,-2-4 1,-10-5 0,-5-8 0,-4 0 66,-2 1 1,-4-1 0,-6 0 0,-11 0-43,-7 0 0,3 6 0,-7 5 0,-1 4-327,-3 6 0,-2 11 0,0 2 0,0 6-163,0 4 1,0 11 0,0 2 0,0 10-443,0 7 0,0 4 976,0 5 0,0-5 0,1 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5:09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342 418 7795,'0'29'0,"2"-2"117,4 1 0,-4-5 0,5 9 0,-5-1-109,-2-1 1,0 3-1,2-7 1,2-1 16,2 2 1,1-6 0,-7 5-440,0-5 0,2-2 0,2 0-284,2 0 698,1-9 0,-7-1 0,0-9 0</inkml:trace>
  <inkml:trace contextRef="#ctx0" brushRef="#br0" timeOffset="476">456 209 8214,'-13'-9'0,"0"-1"0,-2-3-5,-1 1 0,-3 5 0,0-3 0,-2 1 255,-5 5 1,5 2 0,-4 2 0,4 2-246,2 4 1,0 1-1,0 10 1,0 4-129,0 0 0,-2 8 0,-2 5 0,-3 8 141,3 9 1,9-3-1,1 3 1,0 1 4,3 3 1,1 0-1,9-2 1,2-3-5,5 3 1,1-7 0,9-1 0,0-5-48,4-2 1,4-7 0,-2-1 0,5-3 28,1-4 0,3-8 0,6-4 0,2-3 36,4-4 0,-4-2 0,4-2 0,-3-2 4,-4-4 0,-1-7 0,-2-10 0,-5-4 21,-1-3 1,3-1-1,-5-7 1,-3-2-10,-2-5 0,-2 3 0,-2-8 0,-4-3 9,-7-2 0,-4-4 0,-2-2 1,-2-2 7,-4 2 1,-7 4-1,-10 4 1,-5 5-40,-1 1 1,3 5 0,-5 8 0,-1 5-75,3 1 1,1 3 0,7 8-130,-4 5 1,2 3-1,-7 9 1,3 2-166,4 5 1,2 12 0,2 12 0,-2 7 336,-5 6 0,5 5 0,-6 8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5:10.5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644 379 8206,'0'-10'398,"0"2"0,0 10 1,2 2-144,4 2 1,-4 9-1,7-2 1,-3 6-96,0 6 0,0-4 1,-3 6-1,1-1-124,2-1 1,0 0 0,-6-6 0,0 0-165,0 0 1,0 0-1,0 0-14,0 0 1,0 0-999,0 0 0,0 0-758,0 0 1898,0-9 0,0-1 0,0-9 0</inkml:trace>
  <inkml:trace contextRef="#ctx0" brushRef="#br0" timeOffset="496">814 133 8280,'-6'-13'0,"0"1"0,-9-1 0,2-4 0,-4 4 125,-2 7 0,0-2 1,0 1-1,-2 3 60,-4 2 1,2 2 0,-9 0 0,1 2-90,1 5 0,-8 3 0,2 9 0,-8 2 46,-4 4 0,6-1 0,-5 9 0,3 5 10,0 4 0,-1 9 0,10-5 1,3 3 7,7 3 1,6 3-1,4 2 1,4 0-15,3 0 1,4-6-1,10-1 1,9 1 16,8-3 0,7 1 0,7-9 0,4 0-20,3-4 0,4-11 1,11 0-1,4-6-68,7-6 0,10-5 1,4-8-1,1-4-28,-1-9 1,5-8 0,-7-17 0,-2 0-7,-2 0 1,-11-2-1,-4-4 1,-6-6-52,-6-5 0,-5-2 0,-10-2 0,-4-2 19,-7-2 0,-12-7 0,-7 5 0,-6 1-222,-6 5 1,-5 0-1,-10 15 1,-4 2 84,-7 2 1,-10 10 0,-4 5 0,-5 4-192,-8 2 1,2 9 0,-8 3 0,2 5-69,-1 2 0,1 0 0,6 2 0,2 5-400,5 5 0,-3 5 787,9 2 0,0 0 0,6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55.89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19 445 8343,'13'7'620,"0"-1"1,-7 6-409,7-5 1,-7-1-1,7-6-77,1 0 0,3 0 1,2-2-1,0-2-67,0-3 0,0-7 0,0 1 0,0-4-5,0-2 1,0 0-1,0 0-18,0 0 1,0 0 0,0 0 39,0 0 0,0 1 0,0 1-77,0 4 1,-7-2-43,1 9 1,0 0-56,6 6 1,-7 0-8,1 0 0,-3 2 1,5 2 27,-2 2 1,-7 7 0,7-7-304,2-2 0,-5 1 1,3-1-463,2 2 1,-5 3-49,3-3 0,-7-2 881,7 9 0,-9-1 0,4 7 0</inkml:trace>
  <inkml:trace contextRef="#ctx0" brushRef="#br0" timeOffset="403">0 825 7830,'13'0'373,"0"0"1,-1-9 0,7-4-195,0-3 0,2 3 0,3 0 0,3-1-199,2-3 0,-5-2 1,3 2-1,-2 2 59,1 2 0,5 1 0,-5-5 0,-3 2-43,-2 3 0,-4 5 0,-3-3 0,-1 1 6,2 5 1,-5-4 0,3 1 116,2 3 1,-5 2 0,3 2-25,2 0 1,-5 0-1,3 0-85,2 0 0,-5 6 0,3 3-83,2 1 0,-5-3-177,3 5 1,-7-1 0,5 4-867,-3-3 1,-2-5 1115,-6 5 0,-8-8 0,-3 5 0</inkml:trace>
  <inkml:trace contextRef="#ctx0" brushRef="#br0" timeOffset="945">1309 28 8011,'0'-19'785,"-2"11"-651,-4 8 0,-5 8 0,-8 11 0,0 2-74,0 4 0,0 5 0,0 8 1,0 0 100,0 0 0,-6 6 0,0 0 0,2-2-132,2-2 1,8-2-1,2-2 1,1-2 21,-1-3 0,7-7 1,-2 1-1,4-4-91,2-2 0,2-6 0,4-3 0,7 1-8,4-1 1,2-6 0,0 3 0,0-5-60,-1-2 0,8 0 1,-1-2-1,-2-3 76,-2-1 0,-2-9 0,0 5 0,0-3 93,0 1 0,-6-1 0,-3-6 261,-1 0 0,-3 0-18,-6 0 0,0 0-93,0 0 0,-8 9-611,-5 3 270,-4 5 1,-2 2 0,0 0 0,0 0-316,0 0 0,7 0 0,-1 2-191,-2 5 0,-2-5-442,-2 4 1077,9-4 0,-7 7 0,7 1 0</inkml:trace>
  <inkml:trace contextRef="#ctx0" brushRef="#br0" timeOffset="1328">1632 123 8097,'10'8'450,"-4"5"0,-6 4 0,-4 4-434,-2 4 0,-7-4 0,5 7 0,-3-3-59,-3 0 1,-3 9 0,-2-5 0,0 1 47,0-5 1,2-4 0,2-2 0,5 0-17,1 0 1,3-6 89,6-1 1,2-7 0,4 1 66,7-4 1,10-2-1,5 0 1,1 0-114,5 0 1,-5-6 0,3-3-1,2-1 27,1-5 1,1 4-1,-2 1 1,-5-1-122,-1 1 1,3 6 0,-5-3 0,-3 5-154,-2 2 0,-4-2 1,-2-2-606,-3-2 0,-5-1-1070,5 7 1889,-8 0 0,-4 0 0,-10 0 0</inkml:trace>
  <inkml:trace contextRef="#ctx0" brushRef="#br0" timeOffset="1562">1783 161 7548,'0'12'1857,"0"1"-1445,0 2 1,7 2-1,1 4 1,1 2-207,-1 2 1,-2 7 0,-4-5 0,3 3-132,1 3 1,0-3-1,-6 1 1,0 1-433,0-2 0,0 3 0,0-5 0,-2-1-625,-4 1 1,4-3 981,-5-6 0,-3 0 0,-1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54.0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133 209 6715,'0'-19'-217,"0"0"348,0 0 0,2 9 1,3 1 318,1 1 81,0 6-388,-6-7 1,-8 11-59,-5 5 0,-2 3 0,1 9 0,1 2 43,-2 5 1,5-3 0,-1 6-1,1 1-21,-1-1 0,7-3 0,-4 5 0,1 3 17,1 2 0,0-1 0,6-1 1,0-2-14,0 2 0,6-5 1,2 1-1,3-1-36,4 1 1,-1-7 0,1 2 0,0-6-57,6-6 0,-2 1 0,6-5 1,-4-1 22,-2 1 0,0-3 1,0-6-1,0-2-100,0-4 1,0 1-1,0-7 52,0-3 1,-6-2 0,-3-2-1,-1 0 33,-5 0 1,-2 0 0,-2 0-1,-2 0 23,-4 0 1,1 0-1,-7 0-21,-3 0 1,-2 0 0,-2 0-34,0 1 0,0 7 0,0 5-74,0 4 1,0 2-220,0 0 1,0 0-112,0 0 0,9 2-1223,3 4 153,5-4 1478,2 7 0,9-1 0,1 2 0</inkml:trace>
  <inkml:trace contextRef="#ctx0" brushRef="#br0" timeOffset="543">608 133 7951,'0'-19'289,"0"7"0,2-1 0,4 0-150,7 3 1,-1-5-1,5 7 1,4-1-134,0 1 1,0 1-1,-2 5 1,0-2-84,0-2 1,0-1 0,-2 10 95,-4 3 1,-5 4 0,-8 9 0,0 0-42,0 0 0,0 0 0,-2 2 1,-2 3 195,-3 1 1,-7 0 0,3-6 0,-1 0-80,-1 0 0,2 0 1,-3 0-1,3 0-70,3 0 1,1-6-1,5-3 1,-2 1-10,-2-1 0,-1-4-73,7 7 1,2-9 0,5 3-1,5-5 1,-1 4-1,2 0 1,1-1 40,3-3 0,2 4 1,0 0 90,0-1 0,0 5 0,0 3-60,0 4 1,-2-5 0,-4 1 171,-7 2-152,4-7 1,-8 9 0,5-4 55,-5 3 0,-2-3 0,0 0-14,0 1 0,-9 3 0,-1 2-48,-1 0 0,-5-6 0,3-3 0,-4 1-114,-2 0 0,0-7 1,0 2-1,0-4-449,0-2 0,0 0 1,0 0-519,0 0 0,0-2 1052,0-4 0,0-5 0,0-8 0</inkml:trace>
  <inkml:trace contextRef="#ctx0" brushRef="#br0" timeOffset="742">1158 304 7827,'10'0'492,"-1"0"1,-9 2-969,0 4-912,0 5 1388,0 8 0,0-9 0,0-1 0</inkml:trace>
  <inkml:trace contextRef="#ctx0" brushRef="#br0" timeOffset="1078">1518 19 7780,'-13'7'-18,"1"-1"1,5 2-1,-3-1 326,1 5 1,-3-1 0,5 2-141,3 1 0,2 3 1,2 2-122,0 0 1,0-6 0,2-3-1,2 1 31,3-1 1,7-3 0,-1 3 0,4 1 2,2-1 0,0 1 0,0 4 0,0-3 31,0 3 1,0-4 0,0 1 0,0 1-30,0-3 0,-7 7 1,-1-4-73,-3 4 0,-1 2 0,-7 0-116,0 0 1,-3 0-1,-3 0 1,-6-3-183,-5-3 0,-2 2 0,0-9 0,-2-2-52,-5-2 0,5-2 0,-6 0 0,2 0 339,-1 0 0,-7-8 0,3-2 0</inkml:trace>
  <inkml:trace contextRef="#ctx0" brushRef="#br0" timeOffset="1233">1385 171 7827,'21'-6'55,"2"-3"54,3-1 0,-1 6 0,-4-5 0,4 3 201,7 0 0,-3-7 0,3 7 0,0-1-394,-3-1 1,5 6 0,-9-5 0,-2 5-661,-2 2 744,-10 0 0,6 0 0,-7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02.3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 7830,'10'-8'0,"-1"-3"735,-1 1-322,-6 1 1,7 18-1,-9 3 1,0 7-310,0 7 0,0 3 0,0 9 0,0 0-105,0 0 0,0 0 0,-2 0 0,-2 0 37,-3 0 1,1-9 0,6-2 0,-2-1-296,-5-1 0,5 0 1,-4-6-2121,4 0 2379,2-8 0,0 6 0,0-7 0</inkml:trace>
  <inkml:trace contextRef="#ctx0" brushRef="#br0" timeOffset="409">437 171 7907,'-8'13'0,"-5"-1"277,-4 3 0,-2 0 1,2-1-1,3-1-15,1 2 0,7 2 1,-5 2-1,3 0-170,3 0 0,-3 0 0,2 0 1,1-1-36,3 1 0,9-6 0,1-2 0,3-1-93,3 1 0,5-7 0,5 2 0,3-4-194,2-2 1,-3 0 0,3-2 0,-1-2 29,-5-2 0,-2-7 1,-2 5-1,-2-3 230,-5-4 0,-1 5 0,-7-3 1,2-2-19,-1-1 1,-3 3 0,-2 0-1,0-2 293,0-1 1,0-3 0,0 0 0,0 0-60,0 0 1,0 0 0,-2 0-226,-5 0 1,3 0-1,-8 2-68,-3 4 0,4 5 0,-1 8-133,-3 0 1,-2 2-1,-2 4-177,0 7 0,6 2 1,3 0-161,1-3 1,-3 1 0,5 6-194,3 0 1,2-7 709,2 1 0,0-9 0,0 5 0</inkml:trace>
  <inkml:trace contextRef="#ctx0" brushRef="#br0" timeOffset="780">930 171 7586,'17'2'0,"-2"2"131,-2 3 0,-9 7 1,2-1 276,-4 4 0,-2 2 1,0 0-1,-2 0-193,-4 0 0,4 0 0,-7 0 0,3 0-261,0 0 1,-1 6-1,7 0 1,0-2-26,0-2 1,9-2 0,3 0 1,5 0 0,2-8 1,0-5-1,0-4 66,0-2 0,0 0 1,0 0-1,0-2 75,0-4 1,0-5 0,0-8 47,0 0 0,-2-2 0,-3-2 0,-3-2 0,-1 2 158,1 2 1,-7-1-1,3-1 1,-5-2-34,-2 2 1,-2 2 0,-5 2-257,-5 0 1,-5 6 0,-2 3 0,0 1 147,0 5 0,0-4 0,0 1-1597,0 3 894,0 2 0,0 2 0,0 0-774,0 0 0,0 0 1340,0 0 0,0 8 0,0 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6:58.9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0 191 7793,'11'-2'-487,"-5"-5"1,-1 5 0,-1-6 486,2-1-93,0 7 107,-6-6 0,0 6 363,0-5 1,0 3 372,0-9-365,9 9 1,-5-4 455,9 8-660,-9 0 1,11 2 0,-9 4 0,0 9-18,3 8 0,-7 0 0,4 9 1,-2 2-5,3 1 1,-5 3 0,4 0 0,-2-2-72,3-4 0,-5 1 0,4-7 0,-4-3-277,-2-2 1,0-2 0,0 0-535,0 0 1,0-6-788,0-1 429,0-8 1080,0 5 0,9-18 0,1-1 0</inkml:trace>
  <inkml:trace contextRef="#ctx0" brushRef="#br0" timeOffset="466">607 134 7640,'-6'12'277,"0"1"0,-7-7 1,5 7-1,-1 2-74,1 2 1,-1 2 0,5 0 0,-2 2-164,2 4 0,2-2 0,2 7 0,0-3 66,0-4 1,0-2-1,0-2-145,0 0 0,8-2 1,5-4-1,3-7 3,3-4 0,0-2 1,0 0-1,0 0-19,0 0 1,0-8 0,0-5-1,0-2 11,0 3 0,0-5 1,-2 4-1,-2-4 130,-3-2 0,-1-2 0,2-2 0,-5-2 35,0 2 0,-5 2 0,3 2 0,-4-3-55,-2-3 1,0 4 0,0-4 0,-2 4-88,-4 2 1,1 2 0,-7 4 0,-3 5 5,-2-1 0,4 7 1,1-4-1,-3 4-164,-2 2 1,-2 6 0,0 3 0,0 1 65,0 5 0,0 2 0,0 2 0,0-2-467,0-5 1,7 5-1,1-4-909,3 4 1489,2-7 0,14 7 0,2-6 0</inkml:trace>
  <inkml:trace contextRef="#ctx0" brushRef="#br0" timeOffset="876">1082 58 7793,'12'0'357,"1"0"0,-9-2 0,5-2-233,-1-3-50,-6 1 1,6 8 0,-5 2 143,3 3 0,-4 1-31,4-2 0,-4-1 34,-2 7 0,0-6 21,0 7 1,0-7-94,0 7 1,0-7-1,0 7 14,0 2 0,0 2 0,0 2-29,0 0 0,7 2 0,-1 2 0,-2 2-7,-2-2 1,-2 5 0,0-1 0,0 1-126,0-1 0,0 5 1,0-7-1,0-2 5,0-2 1,0-2 0,-2-2 0,-2-2-645,-2-3 0,-1-5-677,7 5 232,0-8 173,0 5 1,0-11 908,0-5 0,9-3 0,1-9 0</inkml:trace>
  <inkml:trace contextRef="#ctx0" brushRef="#br0" timeOffset="1096">1575 304 9032,'0'11'-2620,"0"6"2620,0-15 0,-9 15 0,-1-7 0</inkml:trace>
  <inkml:trace contextRef="#ctx0" brushRef="#br0" timeOffset="1476">1764 96 7825,'19'-7'191,"0"1"152,0 2 1,0-4-1,0 1-263,0 3 0,0 2 1,0 2-1,0 0-160,0 0 0,0 0 172,0 0 0,0 0-42,0 0 1,-9 8 0,-3 5 196,-5 4 0,-2 2 0,0 0 1,0 0-67,0 0 1,0 0 0,0 2 0,0 2-14,0 2 1,-6 3 0,-3-5 0,1 4-163,-1 3 0,-3-7 1,3 2-1,1-4-215,-1-2 0,-3 0 1,5 0-2271,3 0 2479,-6 0 0,8 0 0,-7 0 0</inkml:trace>
  <inkml:trace contextRef="#ctx0" brushRef="#br0" timeOffset="2168">2485 210 7830,'-8'10'657,"6"-1"1,-5-9 0,14 0-416,5 0 0,5 0 0,2 0-247,0 0 1,2 0 0,2 0-1,3 0 66,-3 0 0,-2 0 1,-2 0-1,2 0 86,4 0 0,-4 0 1,4-3-1,-3-1-7,-3-2 1,-1-7 0,1 5 0,0-1-1,0-1 51,0-1 1,0 1 0,-2-5-146,-4 2 0,4 3 0,-5-5 0,5 5 78,2 1 0,0-6 0,0 5-102,0-1 0,0-3-329,0 7 0,0-5 1,0 5 1,-6 1 80,-1 6 0,-5 0 2,5 0 1,-5 0-123,5 0 1,-6 6-389,7 1 0,-7-1-1354,7-6 1104,-9 0 983,5 8 0,-9 3 0,0 8 0</inkml:trace>
  <inkml:trace contextRef="#ctx0" brushRef="#br0" timeOffset="2647">2561 570 8752,'8'-11'30,"-3"1"1,7 6 0,1-5-10,-3-1 1,7 5-1,-4-1 1,4 2 209,2-2 1,0 4 50,0-5-214,0 5 0,0 0 1,0-2-1,0-3-9,0 3 1,6 0-1,0 0 1,-2-3-23,-2 3 0,-2-4 0,0 2 0,2 1-42,5 3 1,-5-4 0,4 0 0,-4 1 43,-2 3 1,-6 2-1,-1 0 1,3 0 3,2 0 1,-4 2 0,-1 3 2,3 1 0,2 7-64,2-7 1,-2 2-1,-3-4 106,-1 3-1126,0-1-137,-3-6-358,7 0 1533,-15 0 0,7 9 0,-9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1:27.6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150 133 6392,'0'-19'483,"0"6"1,0 1-236,0-3 1,6-2-16,0-2 1,3 6 504,-3 1-315,-4 8-300,7-5 1,-3 11-1,0 7-36,-2 10 1,-1 2-1,-1 8 1,2 1-84,2-1 0,1 3 0,-7 6 0,0 0 1,0 0 0,0 0 0,0-3 1,0-1-34,0-2 1,0-7-1,0 5 1,0-3-102,0-4 0,0-2 0,0-2-689,0 0 0,0-6-563,0-1 1381,0-7 0,0 3 0,0-8 0</inkml:trace>
  <inkml:trace contextRef="#ctx0" brushRef="#br0" timeOffset="417">605 133 7917,'-19'6'266,"0"1"1,6 7 0,3-1-98,1 4 1,3 2-1,6 0 1,0 0-174,0 0 0,0 6 1,0 0-1,0 1 39,0 1 1,2-6-1,4 4 1,5-4 46,0-2 1,12 0 0,-4-2 0,4-2 8,4-2 0,-4-9 0,7 2 0,-1-4 35,1-2 0,-5 0 1,5-2-1,-3-2-40,-4-2 1,-4-9 0,-4 2-1,-4-4-37,-3-2 0,-2 0 1,-6-2-1,0-2-38,0-2 1,0-3-1,0 5 1,-2-2-65,-4 2 0,-5-5 0,-8 3 1,0 2 75,0 2 1,0 2 0,1 0-243,-1 0 0,0 2 0,0 4-359,0 7 1,6-2-968,0 1 374,9 1 655,-4 6 516,8 9 0,8-7 0,3 6 0</inkml:trace>
  <inkml:trace contextRef="#ctx0" brushRef="#br0" timeOffset="780">1003 38 8285,'19'0'205,"-8"0"1,12 0 0,-4 0 0,4 0-72,4 0 1,-3 0 0,5 0 0,1-2-122,-1-4 0,-4 4 0,5-5 0,-3 5-28,-4 2 0,-8 0 0,-2 0 32,2 0 1,-7 2 0,-2 5 104,-4 5 0,-2-1 0,0 1 0,-2 3-27,-4 2 1,2 0-1,-7-2 1,3-3 70,4 3 0,-7 2 1,1 4-1,-1 2-99,5 2 0,-3 3 0,1-5 0,-1 2-19,1-2 1,2 5-1,4-3 1,-3-2-223,-1-2 1,0-2 0,6 0-661,0 0 1,0-6-1124,0 0 659,0-9 1298,0-4 0,8-2 0,3-7 0</inkml:trace>
  <inkml:trace contextRef="#ctx0" brushRef="#br0" timeOffset="979">1667 209 7947,'0'12'176,"-2"-1"878,-4-3-1006,3-1-875,-5-7 0,16 0-314,5 0 1141,-4 0 0,7 0 0,-5 0 0</inkml:trace>
  <inkml:trace contextRef="#ctx0" brushRef="#br0" timeOffset="1347">2027 19 8780,'-10'9'928,"-7"-5"-559,4 8 0,-1 1-304,1 6 0,4-6-107,9-1 0,3 1 76,3 6 1,4 0-1,7 0 1,-2-2 60,-2-5 1,-7 5 0,7-4 0,-1 4-3,-1 2 1,4 0 0,-9 0 0,0 0 125,3 0 0,-7 0 1,4 0-217,-4-1 1,-2 1 0,-2 0-1,-2 0-163,-2 0 1,-9-2 0,2-2 6,-4-2 0,0-7 0,3 4 0,1-1-293,-2-5 0,5-2 1,-1-4-1,1-4-134,-1-7 0,5 3 0,-5-5 0,3-4 580,4-4 0,-7-3 0,9-1 0,-6-2 0</inkml:trace>
  <inkml:trace contextRef="#ctx0" brushRef="#br0" timeOffset="1542">2008 76 7940,'9'-10'902,"1"1"1,9 9-585,0 0 0,0 0 0,2 0 1,3 0-215,1 0 1,0 0 0,-6 0-1,0 0-342,0 0 0,0 0 0,0 0-197,0 0 0,0 0 0,0 0 435,0 0 0,0-8 0,0-3 0</inkml:trace>
  <inkml:trace contextRef="#ctx0" brushRef="#br0" timeOffset="2175">55 949 7943,'-13'10'259,"1"-4"453,-1-4-543,2-2 0,5 0 1,12 0-1,9 0 181,8 0 0,15 0 0,13 0 0,8 0-81,10 0 0,11-6 0,19 0 0,-45 3 1,0 2-143,5 0 1,0 0 0,-3-2-1,2-1 1,8 1 0,1 0 0,-3 1-1,0 0-81,-2 0 0,0 2 1,0-1-1,-1 2 1,-5-1-1,-1 0 1,-1-1-1,-2-1-337,43-4 0,-13 4 1,-19-4-1,-15 4-801,-12 2 1,-8 0-19,-9 0 1,-11 0 278,-8 0 1,-10 0 830,-16 0 0,-3 0 0,-9 0 0</inkml:trace>
  <inkml:trace contextRef="#ctx0" brushRef="#br0" timeOffset="2692">776 1252 7896,'-13'0'3,"0"0"1,-1 2 0,-3 2 101,-2 3 0,6 1 0,0-4 0,-1 5 27,-3 1 1,-2 3 0,0 6 0,0 0 35,0 0 1,0 2-1,0 2 1,0 4 24,0 3 1,2-5-1,2 5 1,5-1-50,1 1 0,-3-5 0,6 5 1,1-3-86,3-4 0,4 4 0,5-1-101,5-3 1,7-4 0,4-6-1,3-7-26,-3-4 0,0-2 0,2 0 1,5 0 43,-1 0 0,5-8 0,-7-5 0,1-4 20,-1-2 1,-4 6 0,-10 1 0,-7-3 44,-3-2 1,-3 5 0,0-1 0,-3 0-27,-3 3 1,2-5-1,-9 7 1,-2-1-6,-1 1 1,-3 1 0,0 7 0,0 0-23,0 0 0,0 0 0,0 0 0,0 0-174,0 0 1,2 2 0,2 3-1528,3 1-309,7 0 2022,-3-6 0,16 0 0,3 0 0</inkml:trace>
  <inkml:trace contextRef="#ctx0" brushRef="#br0" timeOffset="3042">1136 1385 8122,'-8'12'223,"-5"1"0,-2-7 1,0 7-1,3 2-42,-3 2 1,4 2 0,1 0-1,1 2-61,5 4 0,2-4 0,2 4 0,0-4-146,0-2 1,2 0 0,5-2 0,5-4-9,5-7 0,2 3 0,2-3 1,2-2 238,3-2 0,1-2 0,-4-2 0,5-2 20,1-2 0,-6-9 0,3 2 0,-5-4-42,-2-2 0,0 7 1,-3-1-1,-3-2-24,-7-2 0,-4-2 0,-2 0 0,0 1-134,0-1 0,-8 6 0,-5 0 0,-3-1-281,-3-3 0,0 4 1,0 0-1,0 1-43,0 1 0,0-4 0,0 9 0,0 2-207,0 2 0,0 2 0,0 0 1,2 2 505,4 4 0,-3 5 0,5 8 0</inkml:trace>
  <inkml:trace contextRef="#ctx0" brushRef="#br0" timeOffset="3563">2369 778 8205,'19'-9'263,"0"7"0,0-4 0,0 2-157,0-3 1,8 5 0,5-6 0,1 2-54,-1-1 1,2 1 0,-7 6-216,3 0 0,-5 0 1,4 0-1240,-1 0 9,-3 0 1392,-14 0 0,-3 0 0,-8 0 0</inkml:trace>
  <inkml:trace contextRef="#ctx0" brushRef="#br0" timeOffset="3779">2426 1024 7956,'8'17'237,"5"-4"0,-1-5 1,5-8-1,6 0 29,5 0 1,-3 7 0,7-1 0,1-2 87,3-2 1,2-2 0,0 0-1,-2 0-637,-4 0 0,1 0 0,-7 0 0,-3 0-671,-2 0 954,-2 0 0,0-8 0,0-3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07.90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38 816 8106,'19'-10'533,"-6"-1"0,-1 7 0,5-2-396,6 1 1,-2 3 0,5 2-1,-3 0-631,2 0 1,-4 0 0,5 0 57,-5 0 0,-5 2 436,-3 5 0,-4-5 0,-9 6 0</inkml:trace>
  <inkml:trace contextRef="#ctx0" brushRef="#br0" timeOffset="192">0 1082 7917,'21'-9'438,"2"-1"1,3-3-39,-3 0 1,4 9 0,-2-4-1,1 1-924,1 1 1,-6 0 0,5 4 0,-5-3 523,-2-1 0,8-9 0,2 5 0</inkml:trace>
  <inkml:trace contextRef="#ctx0" brushRef="#br0" timeOffset="714">569 892 7858,'0'19'0,"0"0"246,0 0 0,0-6 0,2-3-59,5-1 0,-3 3 0,8-6 0,3-1-190,2-3 1,-4-2 0,-1 0 0,3-2-112,2-5 0,2 3 0,0-8 0,-2-3 43,-5-2 1,5-2 0,-6 0-1,1 0 42,1 0 1,-9-2-1,3-2 1,-5-5 94,-2-1 0,0 4 0,0-7 0,-2-2 160,-5-2 1,3-1 0,-9-1-1,1 0 19,1 0 1,-6-2 0,5-2 0,-3-3-149,2 3 1,3 0 0,6 2 0,-3 0-146,3 4 1,2 11 0,2-1 84,0 5 0,8 11 1,5 4-23,4 3 1,4 3 0,2 0 0,4 0 83,3 0 0,2 0 0,8 0 1,6 0-21,11 0 1,2 0 47,10 0-79,1 0 0,6 0 0,2 0 0,2 0 0,2 0 50,-2 0 0,4-2 0,-1-2 0,-1-2-119,2 2 1,0-1-1,5 1 1,-7-2-149,-4 2 1,-10-1 0,-5 1-1,-4-2-227,-2 2 1,-7-1 0,-1 1 0,-3-2 49,-4 2 0,-2 2 0,-4 2 1,-4 0-283,-7 0 1,-4 0-489,-2 0 1116,-8 0 0,-3 0 0,-8 0 0</inkml:trace>
  <inkml:trace contextRef="#ctx0" brushRef="#br0" timeOffset="1296">1461 361 7822,'-19'-8'-112,"6"5"0,0-3 1,1 6 489,1 6 0,-12 5 0,4 8 1,-2 0 149,0 0-433,2 0 0,0 6 0,0 2 0,0 3 80,0 4 0,2-7 0,2 1 1,5-3-49,1 0 0,3 0 1,6-6-1,0 0-137,0 0 0,6-6 0,5 0 0,4-1-111,6-1 0,4-3 0,-2-6 0,2 2 0,-1 3 1,3-1-1,0-6 1,1-2-67,-1-4 0,-1 4 1,-10-7-1,-1 3 184,-2 0 0,-9-9 208,2 2 1,-6-2 0,-4 1 0,-4 1-20,-3-2 0,-1 7 1,-7-1-1,-3 3-177,-3 0 0,4-1 0,-6 7 0,1 0-283,1 0 1,0 0 0,6 0 0,0 0-306,0 0 1,0 3 0,0 1-1008,0 2 1586,0 9 0,0-13 0,0 6 0</inkml:trace>
  <inkml:trace contextRef="#ctx0" brushRef="#br0" timeOffset="1638">1745 513 7958,'-13'6'310,"1"2"0,-3 3 175,-2 4 1,-2 2-1,0 2 1,0 0-447,0-1 1,7 1-1,-1 0-431,-2 0 0,0 0-578,3 0 737,-5 0 0,17-8 205,0-5 1,8-4-1,13-2 163,5 0 1,-5 0 0,6 0 0,-2-2-120,1-4 1,8 2 0,-3-7 0,3 3-144,-3 3 0,5-3 0,-6 2 0,1-1-170,1-1 1,-9 6-1,2-5-645,-3 5 942,-3 2 0,-9-8 0,-2-3 0</inkml:trace>
  <inkml:trace contextRef="#ctx0" brushRef="#br0" timeOffset="1871">1802 532 7887,'-2'19'208,"-5"0"1,5 0 0,-4 0-1,2-1 350,-2 1 1,3 7-1,-3-1 1,4 0-440,2 3 0,0-7 0,0 4 0,0-4-468,0-2 1,0-6 0,0-1-664,0 3 1,0 2 1011,0 2 0,8-8 0,3-3 0</inkml:trace>
  <inkml:trace contextRef="#ctx0" brushRef="#br0" timeOffset="2302">2314 589 7984,'-19'0'216,"6"2"0,1 2 0,-3 4 171,-2 3 1,4-5 0,1 7-1,-1 2-309,3 1 1,-7 3-1,6 0 1,1 0-43,3 0 1,-1 0-1,2 0 1,1 0-153,3 0 1,2-6-1,2-1 1,5 1-122,5-2 1,-1 3-1,2-5-433,1 1 1,12-5 509,5 1 0,-1-10 0,-1-5 0,-1-1 78,-5-5 1,-8 4-1,-3-1 1,1-3 205,-3-2 0,5-2 0,-9 0 0,1 0 152,1 0 0,-6 0 1,5-2-1,-5-2-20,-2-2 0,0-1 0,-2 8-299,-5-1 0,-3 2 0,-9 2 0,0 4-245,0 3 1,0 2-1,0 6 16,0 0 1,0 0-1,0 0 1,2 2-1045,5 4 1316,-5-4 0,6 15 0,-8-6 0</inkml:trace>
  <inkml:trace contextRef="#ctx0" brushRef="#br0" timeOffset="2672">2674 551 8736,'-19'8'254,"0"5"0,0 4 1,3 2-1,1-1 89,2 1 0,7 7 0,-5-1 0,3-2-329,4-2 0,2-8 1,4 0-1,2 1-238,2 3 1,9-6 0,-4-3 0,1-2-41,1 1 0,-1-1 1,7-6-1,0 0 80,0 0 0,2-2 1,3-4-1,1-7 125,-2-4 0,4-4 0,-1-2 0,-3-2 139,-2 1 1,-2 3 0,0 2 0,-2 0 364,-5 0 0,-1 3 0,-7 1-301,3 2 0,-3 9 1,-11-2-1,-5 4-213,-5 2 0,-8 0 1,-3 2-1,1 2-357,-1 2 0,3 1 1,6-5 425,0 4 0,-8 5 0,-3 7 0</inkml:trace>
  <inkml:trace contextRef="#ctx0" brushRef="#br0" timeOffset="2988">3395 380 7925,'19'-9'82,"0"7"1,0-4 0,0 2 64,0-2 0,0 3 0,0-3 1,0 4 236,0 2 0,0 0 1,0 0-1,0 0-926,0 0 0,0 0 1,0 0-382,0 0 0,-7 0 923,1 0 0,-9 0 0,4 0 0</inkml:trace>
  <inkml:trace contextRef="#ctx0" brushRef="#br0" timeOffset="3221">3319 740 7884,'19'0'505,"-8"0"0,12 0 0,-2 0 0,4-2 0,5-2-153,-1-2 1,3-1 0,4 7 0,-3 0-445,-1 0 0,-9 0 0,3 0 0,-5 0-1236,-2 0 1,0 0 1327,-1 0 0,-7-8 0,-3-3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04.7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1 854 7912,'10'0'981,"-1"0"-706,-9 0 0,2 2 0,2 4-106,2 7 1,7 4 0,-4 4 0,1 2-33,5 2 1,2 7 0,2-7 0,0 0-111,0 3 1,0-7 0,0 2-1,-1-6-103,1-4 1,0-9 0,0 2-1,0-4 1,0-2-1,-2-2 36,-4-4 0,4-5 0,-7-10 0,1-2 28,-5-2 1,2-7 0,1 5 0,-1-3-20,1-4 1,-3-1-1,-6-3 14,0 0 28,0 8 0,0-12 1,0 4-1,-2-2 76,-4 0 1,1 2 0,-7-2 0,-3-2-45,-2-2 1,-2-1 0,2 8-1,3 1 4,1 4 0,9 5 0,-5 8 0,3 0 31,0 0 0,-1 6-82,7 0 1,2 9 0,5-2 86,5 4 0,12 2 1,3 0-1,3 0 111,3 0 0,12-2 1,7-2-1,7-5-13,4-1 0,18 5 0,-1-3 0,8-1-100,7-3 1,-4 1 0,-40 6-1,1 0 1,-2-1 0,1 1-28,0 0 1,-1 0 0,43-6 0,-11-4 0,-4 5-66,-2 1 1,-4-3-1,-7 5 1,-12 3-91,-11 2 0,0 0 0,-13-2 0,1-3 22,-5 3 1,-2 2-1,0 2 1,3-2-173,-3-4 0,-2 4 0,-2-5-568,0 5 1,0 2-1389,0 0 1727,-9 0 0,-1 9 1,-11 1-1,-5 3 480,-5-1 0,-5 1 0,-2 6 0</inkml:trace>
  <inkml:trace contextRef="#ctx0" brushRef="#br0" timeOffset="633">741 436 7851,'-11'19'259,"-6"0"1,7 0 0,-3 0-206,0 0 0,7 0 0,-5 0 0,1 2 146,-1 5 1,7-5-129,-2 4 1,4 2 0,2 1 0,0-1 35,0 1 0,2-1 1,4-4-1,5 2 2,-1-1 0,9-3 0,-2-2 0,6-3-170,0-3 0,1 2 0,-1-9 0,2-2-44,-2-1 0,-2-3 0,-2-3 1,0-1 28,0-2 0,-6-9 1,-3 2 139,-1-3 1,-3-3-1,-6 0 1,0 0 33,0 0 0,-2 6 0,-4 0 0,-7-1 28,-4-3 1,-8 4 0,-2 1 0,-1-1-213,1 2 1,-5 1-1,5 6 1,-1-3-349,1 3 1,2 2-353,6 2 419,0 0 1,6 2-259,0 4 1,9-1 623,-2 7 0,4-8 0,2 5 0</inkml:trace>
  <inkml:trace contextRef="#ctx0" brushRef="#br0" timeOffset="1105">1158 493 7160,'0'-10'325,"0"1"0,0 11 1,-2 5-1,-3 5-245,-1 5 1,-9 2 0,5 0-39,-1 0 1,-3 0 0,7 0-118,3 0 1,0-2 0,0-2 97,-3-3 0,3-1 18,10 2 0,-1 1 1,7-7 13,3-3 0,4-2 0,4-2 0,2 0 38,-1 0 1,-1 0 0,0 0-1,2-2-32,-2-4 0,5 3 0,-3-3-163,-2 4-61,-2 2 1,-8-6-1,0-1-342,1 3 0,-3 2-876,2 2 1381,-9-8 0,4-3 0,-8-8 0,0 0 0</inkml:trace>
  <inkml:trace contextRef="#ctx0" brushRef="#br0" timeOffset="1338">1272 417 8276,'0'19'0,"0"0"390,0 0 0,0 0 0,2 2-219,4 5 1,-2 1 0,9 7-1,0-5 1,-1 1-86,1-1 1,-7-5-1,7 1 1,-1-4-30,-1-2 0,4 0 0,-7 0-1498,3 0 0,-7-7-336,2 1 1777,-4-9 0,7-4 0,1-10 0</inkml:trace>
  <inkml:trace contextRef="#ctx0" brushRef="#br0" timeOffset="1571">1537 550 7862,'6'13'0,"3"-3"394,1-1-182,3 6 0,8-11 0,4 6 0,5 1 199,-1-1 0,7-3 0,-4 3 0,4 1-399,2-1 1,0-3-1,-3 3 1,-1 1-247,-2-1 0,-9-5 0,2 3-1014,-4 0-788,-10-6 2036,-3 7 0,-8-9 0,0-9 0,0-1 0</inkml:trace>
  <inkml:trace contextRef="#ctx0" brushRef="#br0" timeOffset="1789">1954 399 8164,'-12'8'455,"1"5"1,1 3-141,-1 3 0,7 9 0,-4 3 1,1 3-87,1-2 1,-3 4-1,5-7 1,-2 3-201,2-1 0,2-5 0,-1 3 1,-1-2-367,-2-3 0,0-3 0,6-2-1542,0 0 1111,0 0 0,0-7-295,0 1 1063,0-9 0,-9-12 0,-1-13 0</inkml:trace>
  <inkml:trace contextRef="#ctx0" brushRef="#br0" timeOffset="2017">2220 399 7924,'0'18'31,"0"1"0,0 0 1,0 2-1,0 5 428,0 5 1,0-1 0,0 1 0,0 1-359,0-2 1,-2 3 0,-2-7 0,-3-3-645,3-2 0,2 6-562,2 5 1,0-5 1104,0-1 0,8-5 0,3-2 0</inkml:trace>
  <inkml:trace contextRef="#ctx0" brushRef="#br0" timeOffset="2380">2542 493 7963,'-8'19'-71,"-3"-8"0,-1 6 0,-1-5 0,-2 5 0,1 2 604,1 0 1,-2 2-1,9 2 1,2 3-276,2-3 1,2-2 0,0-2-1,2 0-310,4 0 1,-2-7-1,9-1 1,2 0-121,1-1 0,3-6 1,0 3 37,0-5 0,7-2 0,-1 0 0,-2 0 0,-2-2 8,-2-5 0,0-3 1,-2-9-1,-2 0 101,-3 0 1,-5 0 0,3 0 215,-1 0 1,-3 0 0,-6 0 0,-2 0-37,-4 0 0,-5 6 0,-8 1 1,-2-1-103,-4 3 0,4-5 1,-5 9-1,3-1-270,-2-1 1,4 6-1,-4-5-631,3 5 1,12 4 0,1 3-313,1 1 1160,6 9 0,-7-13 0,9 6 0</inkml:trace>
  <inkml:trace contextRef="#ctx0" brushRef="#br0" timeOffset="2700">2941 550 7963,'-9'13'171,"-3"0"0,1-7 0,-2 6 1,1 3-1,-1 2 174,0 2 1,9 0-1,-2 2 1,4 2-290,2 3 1,0-1-1,0-6 189,0 0 1,6 0-1,3-2-1155,1-5 637,3-3 1,6-9-1,0 0 1,0 0-50,0 0 0,-3-2 0,-1-3 0,-2-3 252,2-3 0,-5-1 0,1-7 0,-1 0 72,1 0 0,-7 0 0,2 0 0,-4 0 355,-2 0 1,0 0 0,-2 0-133,-4 0 0,2 2 0,-9 5 1,-2 5-482,-1 5 0,-3 2 0,0 0-526,0 0 1,0 0-230,0 0 1011,8 0 0,-6 9 0,7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12.29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209 76 7954,'-13'0'0,"1"0"224,-3 0 0,-2 0 0,-2 0 1,0 0 318,0 0 0,0 6 0,0 3-428,0 1 1,2 3 0,5 6-115,6 0 0,3-6-16,3-1 5,0 1 1,9 6 0,3 0 0,7 0-32,7 0 0,-5 0 0,6 2 0,1 2 44,3 2 0,3 1 1,0-7-1,-5-3-13,-1-3 0,3 4 0,-6-4 0,-1 1 27,-3-1 0,-9 4 1,-1-5 67,-3 5 0,-3 2 0,-12-2-10,-5-4 0,-5 4 0,-4-7 1,-3 1 1,-1-5 0,-2 2 0,1-1 0,-3-3-90,-1-2 0,-3-2 0,7 0 0,3 0-185,2 0 0,2-8 1,2-5-41,5-4 0,3 4 0,9 1 144,0-3 0,2-2 1,5-2 105,5 0 1,12 0 0,3 0 0,2 0 8,5 0 1,2 0 0,2 1-1,2-1 24,4 0 1,-4 0 0,7 0 0,-3-2-54,0-5 0,-2 5 1,-8-4-1,-4 4-36,-3 2 0,-4 0 1,-10 0 171,-7 0 0,-6 0 1,-6 2-127,-7 5 1,-6-3 0,-6 6 0,-7 1-57,-4-1 0,-2 3 0,1 6 0,-1 0 38,0 0 0,-7 2 0,3 2-63,6 3 1,-2 5 0,9-3 0,-3-1 0,3 3-329,1-1 1,3 1 0,6 4 0,2-3 406,5 3 0,-5 2 0,6 2 0</inkml:trace>
  <inkml:trace contextRef="#ctx0" brushRef="#br0" timeOffset="396">911 0 8025,'0'19'412,"-9"-6"1,-1-1 0,-3 3 97,1 2 0,-1 2 1,-6 0-1,0 2-223,0 4 1,0-1-1,0 5 1,2 1-193,5-1 1,-3 1-1,8 1 1,3-3-51,2-1 0,2-6 0,2 4 1,5-6-121,5-6 0,11 4 1,5-7-1,1 3 31,5 0 0,2-9 1,2 2-1,-2-4 25,-5-2 1,11-2 0,-4-4 0,0-7 72,-4-4 0,2-2 1,-7 0-1,3-2 206,0-4 1,-9-2-1,0-7 1,-6 4 140,-5 3 1,-7-5 0,1 5 0,-6 0-118,-6-1 1,-5 3-1,-10 6 1,-4 2-239,-7 4 1,-4 3-1,-2 6 1,-2-3-635,-4 3 0,4 2 0,-6 2 1,1 0-655,1 0 1,6-6-1496,7-1 2737,-1 1 0,-6 6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17.9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76 266 5999,'-10'-2'0,"4"-5"0,3 5 0,3-6 0,0 8 0,-8-9 0,-3-1 0</inkml:trace>
  <inkml:trace contextRef="#ctx0" brushRef="#br0" timeOffset="506">38 228 7855,'-10'0'-1255,"2"0"1368,-1 0 0,7-2 193,-4-5 156,4 5-192,2-6 1,0 6-143,0-5 0,2 3 0,4-6 1,7-1-9,3 0 0,3 1 1,0-5-1,0 5-63,0 1 0,2 3 0,3 6 0,1 0-13,-2 0 1,-2 0 0,-2 0 0,-2 2-10,-4 4 1,3-1-1,-5 7 16,0 3 0,-3 8 0,-8 2 0,0 1 0,0 1 13,0 5 0,-8 4 0,-5 1 1,-4-1-6,-2-4 1,0 4 0,0-5 0,2 3-103,5-2 0,-5-3 0,6-6 0,-1 1-71,-1-8 1,9 3 86,-3-6 0,5-2 135,2 1 0,2-8 24,5 3 1,3-5 0,9-2-1,0 0 15,0 0 1,0-6-1,0-3 1,0 1-70,0-1 1,6 1 0,1 4 0,-3-5 33,-2-1 0,-2 5 0,0-3-261,0 0 0,0 5 1,-2-5-376,-5 0-231,5 5 77,-15-5 678,7 8 0,-26 0 0,-4 0 0</inkml:trace>
  <inkml:trace contextRef="#ctx0" brushRef="#br0" timeOffset="725">854 323 9020,'13'0'-265,"-1"0"-189,-7 0 1,5 0 453,-4 0 0,5 0 0,8 0 0</inkml:trace>
  <inkml:trace contextRef="#ctx0" brushRef="#br0" timeOffset="1223">1063 114 7899,'12'0'-949,"1"-2"1001,2-5 1,2 3-1,2-6 501,0 1 1,6-3 0,0 3 0,0 1-440,3-1 1,-5-3 0,6 5-1,-1 3 8,-5 2 0,-2 2 1,-2 0-79,0 0 0,-6 0 1,-3 2 114,-1 5 1,-5 3-1,-8 9 1,-5 0 26,-1 0 0,-3 2 1,-6 2-1,0 3-107,0-3 0,0-2 0,2-2 0,3-2-85,1-5 1,9 5 58,-3-4 0,5 4-255,2 2 0,2-9 0,5-4 143,5-3 1,5-1 0,2 2 0,0 4 41,0 3 0,0-7 0,0 4 0,2 1 1,4 4 1,-10-3-1,4 1 1,-4-1 135,-5 1 0,5 1 0,-9 7 95,-1 0 0,-3 7 0,-2-1-124,0-2 1,-2-2-1,-5-2 1,-3 0-79,-1 0 0,-6-6 0,5-3 0,-5-1 48,-2-5 1,0 4-1,0-1-859,0-3 539,0-2 0,-6-2 0,0-2 0,1-2-611,3-3 0,2-1 1,0 1 869,0-5 0,0-5 0,0-2 0</inkml:trace>
  <inkml:trace contextRef="#ctx0" brushRef="#br0" timeOffset="1709">1973 304 8374,'19'0'283,"0"0"0,0-7 1,0 1-1,2 2-84,4 2 1,-2 0-1,9-3 1,2-1-131,2 2 1,-1 2-1,-1 2 1,-4 0-59,-3 0 1,5 0 0,-7 0-525,-2 0 1,-8 0-769,-2 0 1281,-9 0 0,4 0 0,-8 0 0</inkml:trace>
  <inkml:trace contextRef="#ctx0" brushRef="#br0" timeOffset="2056">2390 57 7873,'19'0'465,"0"-2"0,0-2-118,0-3 0,9-5 1,3 3-1,5 1-208,2-1 1,0 3 0,0 6 0,2 0-224,4 0 1,-4 0-1,4 0 1,-6 0 154,-6 0 0,2 0 0,-9 2-208,-2 5 1,-4-3-1,-6 8 217,-7 3 0,-6 2 0,-6 2 0,-7 0 44,-4 0 0,-2 2 1,0 2-1,-2 2-13,-4-1 1,4 3-1,-4-2 1,4-1-116,2-3 1,-5-2 0,3 0 0,4-1-304,1 1 1,-1-6 0,-2 0-274,0 1 0,0-5 0,2-1 580,4 1 0,-4-7 0,7 6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0.9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171 152 7801,'-19'0'541,"7"0"1,-1 2-1,0 5-400,3 5 0,-7 1 0,7 4 0,-3 4-113,0 0 1,3 6-1,-3 1 1,5 1 105,-1 5 0,7-7 0,-4-1 0,4-5-60,2-2 0,2 0 1,4-3-1,7-3-4,4-7 0,4-3 0,2-3 0,4-3-71,3-3 0,-1 2 1,5-9-1,-2-2-126,1-1 0,-5-3 0,-1 0 0,-4 0 139,-4 0 0,2 0 0,-12 0 0,-1 0 69,1 0 0,-3 0 0,-6 0 0,0 0 26,0 0 1,-9 0 0,-1 0 0,-3 0 27,1 0 1,-1 7 0,-6-1 0,0 0-223,0 3 0,0 1 0,0 9-425,0 0 360,0 0 1,0 0 0,0 2-214,0 5 1,7-3 0,1 9-1372,3 1 1736,-7 3 0,13 2 0,-7 0 0</inkml:trace>
  <inkml:trace contextRef="#ctx0" brushRef="#br0" timeOffset="187">759 304 8014,'0'10'810,"0"-1"-810,0-9 0,9-9 0,1-1 0</inkml:trace>
  <inkml:trace contextRef="#ctx0" brushRef="#br0" timeOffset="721">968 76 7819,'19'-8'215,"0"-5"1,0 5-1,-2-1 288,-5 1 1,5 6-198,-4-5 1,4-1-66,2 2 1,0-1-75,0 7 0,-7 0 1,1 0-241,2 0 1,-7 3 0,1 1 2,-1 2 1,2 7 0,7-5 96,-4 3 1,2-5 0,-9 7-16,-2 1 0,-2 3 1,-2 2-1,0 0 73,0 0 0,-2 0 0,-4 0 0,-7 0-3,-4 0 1,-2 0 0,1 0 0,-1 0 29,0 0 0,6 0 1,0 0-1,-1 0 4,-3 0 0,4-7 0,3 1-42,1 2 0,3 2 0,6 2-9,0 0 1,0-7 6,0 1 6,0-9 1,8 5 0,5-9-1,4 0 0,2 0 1,2 0-1,2 0-65,2 0 0,0 0 0,-6 0 0,0 0-134,0 0 0,0-7 0,0 1 0,0 2-230,0 2 1,-6-5 0,0 1-724,1 2 1,-3-5 0,1 1 336,3-3 1,-6 5 0,-1-7 736,1-1 0,1-12 0,9-3 0</inkml:trace>
  <inkml:trace contextRef="#ctx0" brushRef="#br0" timeOffset="1190">1613 95 8009,'8'-19'625,"3"7"1,8 1 0,0 1-329,0-1 1,0 7 0,0-5-368,0 1 1,0 6 84,0-4 0,-3 12 0,-3 6 37,-7 5 0,-6 2 1,-6 0-1,-5 0 14,1 0 0,-7 0 1,4 0-1,-3 0 66,-3 0 1,6 0 0,0-2 0,1-2-65,1-3 1,3-5 35,8 5-107,0 1 0,8-3 0,5-3 1,4-3-17,2 2 1,0-4-1,0 5 1,0-5 45,-1-2 1,1 6-1,0 1 1,0-1 185,0 2 0,0-4-85,0 9 0,-6-2 0,-3 3 0,-1-1 362,-5 2 0,-2 2-333,-2 2 1,-8 0 0,-3 0 0,-1 0 0,-1-3-240,-2-3 1,-2 4 0,-2-7-172,0 1 0,0-1 0,0-5 0,1 1-537,-1-2 1,0-2 0,0-4 0,0-2-346,0-2 0,-4-3 0,1 3 1135,6-7 0,1-12 0,-4-4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3.6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191 0 9153,'-11'9'237,"-6"1"-89,5 9 1,-5 0-1,-2 0 11,0 0 1,2 0 0,2 0 0,3 0 34,-3 0 1,6 0-1,1 0 1,2 0-82,-1 0 0,1 2 1,6 2-1,0 2-79,0-1 0,2-3 0,4-2 0,7 0-5,4 0 1,2-7 0,2-1 0,2-3 7,2-4 1,9-1 0,-2-3-1,4-3-138,2-3 0,-1-4 0,-1-9 0,-4 0 35,-7 0 1,-4 6 0,-2 0 0,-2-1 82,-4-3 1,1-2-1,-7 0 1,-3 0 34,-2 0 0,-2-6 1,0-1-1,-2 3 20,-4 2 1,-5 8 0,-8 1 0,0-3-121,0-2 1,0 0 0,0 5 0,0 5-255,0 5 1,0 2-1,0 0-57,0 0 1,7 0 0,-1 0 0,1 2-369,1 5 0,-4-3-192,9 9 148,0-9 771,6 4 0,-9 1 0,-1 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4.0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57 7819,'19'19'107,"0"0"1,-6 0 0,-3 0 311,-1 0 1,-3 0 0,-6 0-232,0 0 1,0 0 0,0 0-126,0 0 1,0-7-169,0 1 293,-9-9-114,-1 5 1,-1-18 0,5-3-72,4-5 0,2-2 1,0 0-1,2 0 6,4 0 0,-1-6 0,7-1-113,3 3 57,2 2 1,2 4 0,0 2-1,0 3 17,0-3 1,0 7-1,-3-1 1,-1 3 77,-2 0 1,-7-1 0,7 9 114,2 5 0,-7 3 1,-2 9-1,-4 0-25,-2 0 0,0 0 0,0 0 1,0 0-238,0 0 1,0-6-1,0-1 1,0 3-453,0 2 0,0-5 1,-2-1-1375,-4-3 1925,4 7 0,-6-13 0,8 7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4.4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0 190 7817,'19'0'-98,"0"0"1,0 0 357,0 0 0,0 0 1,0 0-1,0 0-216,0 0 1,2-2-1,2-2 1,0-5-109,-6-1 1,2 3 0,-6-5 227,4-3 0,-7 4 1,-3-1 47,-5-3 1,-2-2-122,0-2 1,-9 2 0,-3 5 0,-5 3 29,-2 1 0,0 6 0,0-5 0,0 5-20,0 2 1,6 2-1,1 3 1,-3 3 38,-2 3 1,4 1-1,3 7 1,-1 0-22,1 0 0,6-6 0,-3-1 0,5 3-11,2 2 0,0-4 0,0-1 0,2 1-174,5-2 0,3 5 0,9-5-231,0-1 1,0 5 0,0-6 0,2-1-568,4 1 0,-4-3 1,5-6 345,-5 0 0,-2 0 1,0 0-1,0 0 518,0 0 0,0-6 0,0-1 0,0-8 0,0 5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4.9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38 133 7754,'0'19'33,"0"-6"1,0-1 0,0 3 180,0 2 1,0 2 0,0 0-1,0 2-7,0 4 1,0-4 0,0 7-1,0-3-98,0 0 0,0 1 0,0-7 0,0-1-85,0 1 0,0 0-110,0 0 1,-2-2 35,-4-4 1,4-3-1,-7-5 39,1 1 1,6-2 0,-5-10-17,5-7 0,2-4 0,0-2 0,0 0-32,0 0 0,2-8 0,3-2 1,3-3 34,3 0 1,-5 3 0,4-5 0,1 3 8,-1-3 0,1 6 0,4 1 1,-3 2 20,3-1 1,0 1 0,0 8 0,-3 3-3,3 1 0,0 7 0,0-5-4,-3 3 0,-1-1 1,4 5-2,-3-2 1,-6-1-1,5 9 20,-3 5 0,1 3 1,-5 9 125,2 0 1,1 0 0,-7 0 0,0 0 136,0 0 0,-2 0 0,-5 0-90,-5 0 1,1 0-1,-2 0-318,-1 0 0,-1-6 0,0-3-196,3-2 0,-1-1 0,-6-7-67,0 0 1,0 0 0,0 0-1,0 0-256,0 0 0,0-9 1,2-3 644,5-5 0,3 4 0,9 1 0,0-3 0,0-2 0,9-2 0,1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5.2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1 7817,'19'0'437,"-9"0"1,-1 8 0,-9 5 0,0 6-225,0 6 1,0 5 0,0 8-1,0 0-1,0 0 1,0 0 0,0-1 0,0 1-71,0 0 1,-7 0 0,1-2 0,2-2-267,2-3 1,-5-5 0,1 3 0,2-1-284,2-5 1,-1-2-1,-1-2-713,-2 0 1,0-7 145,6 1 0,2-9 974,4 3 0,-4-5 0,23-19 0,-3-4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1:41.8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19 8054,'-11'-2'1277,"5"-4"-817,4 4-13,2-7-211,0 9 1,2 0 0,2 3 1,3 3 0,5 4 1,-3 9-1,-1 2 20,1 5 1,3-3 0,-5 9 0,-3 1-11,-2 3 0,-2 4 0,0 2 0,0 3-95,0-3 1,0-4 0,0-5 0,0-1-50,0 2 0,0-7 0,2 0 1,2-1-539,2-1 0,1 0 0,-7-6-663,0 0 1,0 0-583,0 0 1,0 0 1678,0 0 0,-9-8 0,-1-3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5.7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228 19 6741,'-9'-10'536,"5"1"76,-8 9 1,-1 0-1,-6 0-415,0 0 0,2 2 1,2 3-1,3 3-98,-3 3 0,0 1 1,1 7-1,1-2-68,-2-4 0,5 4 1,-1-5-1,3 5-35,3 2 0,3-6 0,2-1 0,0 3-88,0 2 1,9-4 0,3-1 0,5 1-54,2-3 1,0 5 0,0-9 0,0-1 16,0-3 0,0-2 1,0 0-1,0-2 107,0-5 1,0 3 0,-2-9-1,-2 1 180,-3 1 0,-6-6 0,5 5 34,-3-5 1,5-2-1,-7 0 1,-1 0-126,-3 0 1,-4 6 0,-3 1 0,-3-1-110,-3 3 1,7-1 0,-4 7 90,-1-2 0,7 1-40,-4 12 1,-2 3-1,1 9 258,3 0 0,2 0 0,2 0-149,0 0 0,0 0 0,0 2 1,0 2-131,0 3 1,6-1 0,1-6 0,-1 0-111,2 0 1,-4-7 0,7 1 0,-3 2-452,-3 2 0,3-5 0,1-1-238,1-3 0,-4 5 1,7-7 809,2-2 0,-5-2 0,1-4 0,-1-4 0,1-7 0,2-3 0,6-3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6.03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0 7996,'-19'9'1461,"0"3"-1222,0 5 1,6 2 0,1 0 0,-1 0 48,3 0 0,-7 0 0,6 0-116,1 0 1,1 0-1,9 0-232,0 0 0,0-7 0,2 1 14,5 2 0,-3-5 0,9 1 1,1-3-124,3-3 0,2 3 0,0-2 0,0-1-61,0-3 1,0 0-1,2 2 1,2 2-139,3-2 1,-1-1 0,-6-6 0,0-1-59,0-2 0,0-7 0,0 5 0,-2-3 253,-5-3 0,5 3 0,-6-2 0,-1-1 173,-4-3 0,5 6 0,-9-6 0,7 7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6.48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18 209 7770,'-11'19'639,"5"-9"0,12-3-403,7-5 0,4-2 0,2 0 1,0 0-82,0 0 1,0 0 0,-1 0 0,1 0-157,0 0 1,0-7 0,0-1 0,0 0-64,0-1 0,0-6 1,0 3-14,0-5 0,0-2 103,0 0 0,-8 0 0,-5 0 19,-4 0 1,-2 6 0,-2 1-7,-4-3 0,1 5 1,-7-1 52,-3 3 1,-8 1 0,-2 7-5,1 0 0,3 0 0,2 2 41,0 5 1,0 3 0,0 9 0,0-2 248,1-4 1,1 4-1,2-5 1,2 5-53,-1 2 0,5 0 0,3 0 0,4 0-113,2 0 0,0 0 0,0 0 0,2 2-30,4 4 1,-2-4 0,9 2 0,2-6-374,2-4 0,2 0 1,2 3-1,2-1-205,2-2 1,2-7 0,-3 5 0,1-3-159,-2-4 1,5-2 0,-3-2-1,-2 0-634,-2 0 1,-2-2 0,0-2-833,0-2 2019,-9-9 0,7-4 0,-6-10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7.6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95 7626,'0'-12'1092,"2"1"-888,5 3 1,3-1 0,9 5 0,2-4-46,5-3 1,-3 7-1,8-5 1,3 3-85,2 0 1,-4-1 0,-1 10 0,1 1-122,-3 2 1,-1 9-1,-9-3 1,-2 5-18,-5 2 1,-3 0-1,-9 0 1,0 0 65,0 0 1,-9 2 0,-3 2 0,-5 5 18,-2 1 1,-7-3-1,1 3 1,2-1 47,2-5 0,4 0 0,2-2 0,5 0 68,1-4 0,-3-2-37,5 4 1,1-7 0,8-1 2,4-3 1,5-1-1,8-7 1,0 0 17,0 0 1,6 0 0,3 0 0,-1 0-39,0 0 0,5 0 0,-5 0 1,1 0-246,-1 0 1,-2 0-1,-6 0 1,0 0-407,0 0 0,0-7 1,0 1 205,0 2 1,-6-7 360,0-1 0,-1-14 0,7-3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7.8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0 7871,'0'11'388,"2"-3"0,4-8-388,7 0 0,4-8 0,2-3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8.26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20 7810,'19'0'122,"0"0"1,0-3 0,0-1 158,0-2 1,0 0 0,2 6-1,2 0-242,3 0 1,-1 0 0,-6 0 0,-2 2-47,-5 4 1,-1 5 0,-7 8 0,3 0 98,-3-1 1,-8 1 0,-5 0 180,-1 0-162,-3 0 0,-6 2 1,0 0-1,0 1-16,0-6 1,6-3 0,3 2-144,1-3 1,3-5-83,6 5 0,2-7 0,5 1 95,5-4 0,-1-2 0,1 0 0,3 2 13,2 5 1,8-5 0,1 4 0,-3-2 67,-2 2 1,-4-1 0,-3 5 0,-1 1 86,2-1 1,-5 3 0,1 6 24,-3 0 0,-1 0 0,-7 0 0,0 0 0,-2 0 28,-5 0 0,-1 0 0,-7 0 0,2-2-207,-1-5 1,-3 5 0,-2-6 0,0-1-400,0-4 1,-6-3-1,-1-3-1101,3 0 1131,-6 0 0,5-9 0,-5-4 0,2-3 390,3-3 0,-5-17 0,-1-4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8.54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494 1 7729,'27'0'-57,"5"0"1,1 0 0,1 0 794,-2 0-463,-1 8 0,1 5 1,-3 12-1,1 7 70,-1 4 0,-5 10 0,-1 3 0,-6 1-97,-5 1 1,-7-3-1,1 5 1,-4-2-113,-2 1 1,0 1 0,-2 0 0,-7-3-153,-9 3 0,-4-5 1,-7 1-1,-3-3-14,-4-4 0,1 5 0,-16-3 0,-2-4-673,-1-6 1,1-1 0,-2-7 0,-4-3-208,0-2 1,-6-11 0,2-3 909,1-5 0,-5 6 0,0 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8.9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247 1 7814,'-19'2'-79,"0"4"0,0 5 1,0 8-1,0 2 334,0 4 0,0-2 0,0 9 0,2 4-43,4 6 0,-3 0 0,5 9 1,-2 1 38,1 3 1,8 2 0,-3 2 0,5 2-80,2 2 0,9 7 1,3-5-1,5 1-120,2-1 0,2-4 0,2-10 0,5-7-80,1-4 0,1-4 0,3-5 0,-1-5-369,2-5 0,2-11 0,1-3 0,1-5 397,0-2 0,9-9 0,1-1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9.48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209 1 7357,'-19'8'-319,"0"-4"0,1 9 794,-1 2 0,2 2 0,2 2 0,2 0-154,-1 0 1,3 2-211,-2 4 1,9-2 0,-4 7 0,1-3 85,1-4 1,0-2 0,8-2-212,4 0 0,5-2 0,8-4 0,-2-5-35,-5 1 0,5-7 1,-4 4-1,4-4-26,2-2 1,-1-6 0,1-3-1,0-1-44,0-5 0,-2 5 0,-2-3 202,-2-2 0,-3-2 449,3-2-527,-5 0 0,-8 7 0,-2 1 0,-4 3-108,-7 3 1,-4 3 0,-2 2 0,0 0 45,0 0 0,0 0 0,0 0 0,1 2-405,-1 5 0,0 1 0,2 7-846,4-2 924,-4-1 0,7-1 384,-9-5 0,0 5 0,0-1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29.7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38 7605,'19'0'0,"0"0"344,0 0 1,6 0 0,3 0 0,1 0-230,5 0 0,2 0 0,-1 0 0,-1 0-296,-2 0 1,-9 0 0,2 0 0,-4 0-368,-2 0 1,0 0-184,0 0 731,-8 0 0,-3-8 0,-16-3 0,-3-8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1:42.3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0 399 6867,'0'-11'1675,"0"3"0,2 8-1264,5 0-274,-5 0 0,8 0 309,-4 0-229,-3 0 0,5 2-27,-8 4 0,8-4-113,5 5 0,-4-7 0,-1-5-76,0-1 0,-6-2 139,5 1 0,-5 3-13,-2-9 1,-2 9-66,-5-2 0,3 4-418,-8 2 1,5 0-1108,-5 0 45,7 0 0,-5 0 1418,4 0 0,-5 8 0,-8 3 0</inkml:trace>
  <inkml:trace contextRef="#ctx0" brushRef="#br0" timeOffset="600">285 95 7699,'0'-12'505,"0"-1"-1,0 9 1,0-7 0,2 7-286,4-2 1,2-3 0,7 5 0,-2-2-65,2 2 0,1 1 0,3 3 0,0 0 22,0 0 0,0 0 0,0 0 0,0 0-65,0 0 1,6 0-1,1 0 1,-3-2 1,-2-4 0,-2 4 0,0-4 0,0 3 52,0 3 1,0 0 0,0 0-14,0 0 1,-7 0 0,1 0 289,2 0-209,-7 0 1,1 9-89,-9 4 1,0 3-1,0 3 1,0 0 28,0 0 0,0 0 1,-2 0-1,-3 2 11,-1 5 0,-7-3 1,5 6 23,-3-1 0,1 5 0,-5-3 1,3 1-1,-1-1-43,2-3 0,-3 5 1,7-5-1,1 1-229,-2-1 0,5-2 0,-3-6 0,2 0-22,-2 0 0,3-6 0,-5-2 0,2-1-4635,-1 1 1617,1-7 1715,6 4 1,-2-8 1386,-4 0 0,4-8 0,-7-3 0</inkml:trace>
  <inkml:trace contextRef="#ctx0" brushRef="#br0" timeOffset="1259">1081 209 8094,'2'-13'0,"2"1"0,3-3 0,-1 5 0,-6-3 0,0 7 637,0-7 1,-2 9 0,-4-3-107,-7 5 1,3 4 0,-3 5-1,-2 3-390,-2 1 0,-8 6 0,2-5 0,4 5-25,4 2 1,7 0 0,-7 0 0,0 0-57,7 0 1,1-6 0,3-1 0,-2 3-111,2 2 0,14-5 0,5-1 40,0-3 0,2-1 0,6-7 1,2 0-19,-2 0 0,-8-2 0,0-3 1,4-3 10,4-3 1,8-1-1,-5-5 1,-5 2 80,-6 3 0,-5-1 0,-4-6 0,5 0 19,0 0 0,-3 0 0,-8 0 69,0 0 0,0 0 0,2 2 551,4 5-591,-4 3 1,7 11 0,-9 5 190,0 5 0,-2 5 0,-5 4 0,-3 5-78,-1 5 0,1-1 0,6-1 0,-3-1 184,3-5 1,0 4 0,0-2 0,-3-1-187,3-3 1,2 0-1,2 2 1,0 2-210,0-2 1,-6-2 0,-1-2-77,3 0 0,2 0 0,0-2 0,-2-2-1325,-3-2-1426,1-1 131,6-1 1294,0-3 1,-2-8 877,-4 0 1,4 0 0,-7 0-1</inkml:trace>
  <inkml:trace contextRef="#ctx0" brushRef="#br0" timeOffset="2288">1555 114 7129,'2'-10'833,"5"3"0,-5 14 0,4 5-535,-4 5 1,5 4 0,-1 2-1,-2 5 48,-2 1 0,-2-3 0,0 5 0,0 1-61,0-3 1,0 1 0,0-7 0,0 2 87,0-1 1,0 5-348,0 3 0,0-5 0,0-2-382,0-4 1,0-8-899,0 0 0,0-7-1688,0 7 2942,9-9 0,1-4 0,9-11 0</inkml:trace>
  <inkml:trace contextRef="#ctx0" brushRef="#br0" timeOffset="4376">1328 152 6187,'-2'-10'299,"-5"3"11,5 5 0,-6 0 274,8-4-235,0 4 1,2-9-117,4 5 0,-2 4 1,9-7 108,2 1 1,2 6-138,2-5 1,0-1 0,0 2-55,0 1 0,0 3 0,-1 2-49,1 0 0,-2 2 1,-2 5-108,-2 5 0,-7-1 0,5 2 1,-3 1 60,-4 3 0,-2-4 1,-2 0-1,0 1-5,0 3 0,7 2 1,-1 0-17,-2 0 1,-2 0-1,-2 0 1,0 0 21,0 0 0,0 0 1,0 0-1,0 0-62,0 0 0,0-7 1,0 1-1,-2 0 12,-4-3 0,4 7 0,-7-4 62,1 4 0,4 2 0,-7 0-15,3-1 1,-5-5 0,7 0-19,2 2 0,-5-5 1,3 3 23,2 1 1,-5-3-62,3 2 0,-1-7 36,7 7 19,0-1 1,0 1 68,0 0-38,0-9 0,9 4 0,4-8 5,3 0 0,-3 0 0,0 0-44,1 0 1,3 0 0,2-2 0,0-2-43,0-2 1,0-1-1,0 5 1,0-2-56,0-2 0,0-1 0,0 7 26,0 0 1,-2-2-1,-2-2 4,-3-2 1,1-1 16,6 7 1,-7 0-4,1 0-54,-9 0-8,5 0 52,-9 0 42,0 0 1,-9 0-13,-3 0 1,-5 0 0,-2 0 32,0 0 1,0 0 0,0 0-1,0 0-27,0 0 1,0 7 0,0-1-15,0-2 1,0-2-52,0-2 46,0 0 1,0 0-1,0 0-24,0 0 0,7 0 1,-1-2-518,-2-4-1276,7 4-1167,-9-7 2984,15 18 0,-7-7 0,9 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0.06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57 6687,'19'0'0,"2"-2"0,2-2 375,3-2 1,1-3 0,-2 5 0,5-2-141,-1 2 1,7 1-1,-6 1 1,1-2-162,1-2 0,-3-1 1,3 7-1,-5 0 94,1 0 1,-7 9 0,2 4-61,-8 3 0,0 3 0,-9 0 1,-2 0-6,-2 0 0,-4 0 0,-4 2 0,-7 2-37,-4 3 1,-2 5 0,0-3 0,0-1-86,0 1 1,1-1-1,-1-4 1,0 2-263,0-1 1,0-5 0,0-5 0,0-3-1128,0-3 1,0-1 1407,0-7 0,0-17 0,0-4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0.7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152 39 7682,'-19'0'469,"0"2"1,0 6 0,2 9-206,5 6 0,-5 9 0,6-5 0,-1 1-65,-1-1 0,9 5 0,-3-5-61,5 3 0,2-7 1,0 2-1,2-4-232,5-2 1,-3 0 0,9-2 0,1-2 39,3-3 0,4-7 1,2 1-1,5-4 33,1-2 1,1-2 0,4-4-1,-5-7 40,-2-4 1,-1-2-1,-5 2 1,0 2-44,-2 3 0,2-1 1,-13-6-1,1 0 69,-1 0 1,-1 0 0,-7 0 0,0 0 0,0 0 0,0-6 0,-3 0 0,-1 2-27,-2 2 1,-9 2 0,5 0-1,-3 0-172,0 0 1,1 8 0,-7 5 0,0 2-35,0-3 0,6 5 1,1-4-124,-3 4 1,-2 4-1,-2 2-255,0 2 0,8 3-29,5-3 0,4-2 594,2 9 0,0-9 0,0 13 0,0-6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0.89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0 6870,'0'19'663,"0"-8"0,2-3 302,5-8 0,-3 0-1525,9 0 0,-7 0-903,6 0 1463,-7 0 0,12-8 0,-7-3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1.27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7682,'27'-9'166,"-12"7"1,4-6 0,-2 1 120,0 1 0,4 0 0,2 6 0,2 0-145,-2 0 1,-8 6-1,-4 3 1,-1 1 7,1 5 1,-7 2 0,2 2 0,-6 2-217,-6 4 0,-5-2 1,-8 7-1,0-3 43,0-4 0,-2 5 1,-2-3-1,-2-2-50,2-2 0,8-4 0,2-2 89,-1-2 1,5-7 62,3 7 0,6-9 103,6 2 0,5-4 1,8-2 27,0 0 1,0 0 0,0 0 0,2 0-140,4 0 1,-4 0 0,4 0 0,-4 0 71,-2 0 0,0 0 0,0 0-636,0 0 0,0 0 1,-2-2-1,-2-2-1048,-3-2 1,-5-3 255,5 3 1285,-7 4 0,3-15 0,-8 6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1.71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20 20 7705,'19'-6'0,"0"-1"193,0 3 0,-7 2 1,1 2 75,2 0 0,2 2 0,-1 4-104,-3 7 0,-4-3 0,-9 3 0,0 2-65,0 2 1,-9 2-1,-1 0 1,-3 0-26,0 0 1,1 0 0,-7 0 0,0-3-32,0-3 0,0 2 1,2-7 305,4 3-498,5-7 1,10 4-90,4-8 1,5 0 0,8 0 0,0 0 134,0 0 0,0 0 0,0 0 1,0 0 56,0 0 1,0 0 0,-1 0 0,1 3 485,0 3 1,0-2-29,0 9 1,-2-1-1,-4 7-178,-7 0 1,-4 0-1,-2 0 1,0 0-145,0 0 0,-2 0 1,-2 0-80,-2 0 1,-9-6 0,2-1-733,-4 3 0,-2-6 0,0-3 0,0-4 31,1-2 0,-1 0 0,0-2-530,0-4 1219,0 3 0,0-22 0,0 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2.01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569 0 7967,'13'19'0,"4"0"0,2 0 318,4 0 1,2 9-1,-2 3 1,3 7-3,-3 6 0,-2 5 0,-2 8 1,-2 0-29,-5 0 0,-3-1 0,-9-1 0,0-2-201,0-2 0,0-7 0,-2 4 1,-7-1-225,-10-5 1,-2-2 0,-8-2 0,-1 0-47,1 0 0,-3 0 1,-8-1-1,-2-1-814,-2-4 0,-9-5 0,4-6 0,-3 0 997,-5-2 0,4 5 0,-12-14 0,-1 1 0,7-3 0,-6-8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2.4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399 0 7772,'-19'0'-6,"0"2"1,0 3 0,0 1 42,0-2 0,0 4 0,0 1 0,0-1 165,0 1 1,0 6 0,1-1 0,-1 7-56,0 5 0,0 7 0,0-1 1,0 6-97,0 6 1,6-2 0,0 7-1,1-1 212,1 1 0,-3-5 0,7 4 1,3-1-138,2-5 1,2-2-1,0-4 1,2-2-48,4-3 0,11-6 0,11 5 0,1-3-643,5-3 1,2 1 0,4-4-1,2-4 167,2 0 1,7-7 0,-7 1 396,-2-3 0,6-10 0,1-9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3.0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229 9 8112,'10'-8'212,"-4"8"1,-10 8-1,-4 11 1,-3 2-38,-4 5 0,-8 1 23,-2 5 1,0 3-1,6-3 1,0 4 100,0 2 1,6-7 0,3-1 0,1-3-177,5-4 1,2-2 0,4-2-189,4 0 1,5-8 0,8-3 0,0-1-11,0-1 1,6 0-1,0-6 1,-2-2-14,-1-4 0,-3 2 0,-1-9 0,1-2 46,0-2 0,-2-2 1,-2 1 220,-2-1 1,-9 0 0,4 0 115,1 0 1,-9 2-239,0 4 1,-9 5-1,-10 8 1,0 0-255,0 0 0,0 0 1,0 0-1,-2 0-219,-4 0 0,4 0 1,-4 2-1,4 2-205,2 2 1,0 1 0,0-5 0,0 2 620,0 2 0,8 1 0,-6-7 0,7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34.29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229 209 7861,'0'-10'444,"-9"3"1,-1 14-1,-3 5-276,0 5 0,1 9 0,-7 3 1,0 5-11,0 6 0,2 4 1,2-2-1,3 5-31,-3 1 1,4-6 0,1 2-1,1-4-29,5-2 1,2-2-1,2-2 1,0-5-204,0-1 1,8-5 0,5-8 0,4-5 67,2-1 0,2-3 1,2-6-1,2 0-188,-1 0 1,3 0-1,-2-2 1,-2-4 88,-1-7 0,-4 2 0,-1-1 0,-4-3 175,-7-2 0,3 5 0,-3-1 1,-2-2 81,-2-2 0,-2-2 1,0 0-1,0 0-66,0 0 0,-8 3 1,-3 1-1,-1 2-100,-1-2 1,0 7-1,-5 2 1,-1 4 56,0 2 0,0 0 0,0 0-647,0 0 434,0 0 1,-7 6 0,1 0-1,4 1-276,6 1 1,-2-4-1,5 9-72,-5 2 0,6-5 549,5 3 0,4-9 0,10 13 0,3-7 0</inkml:trace>
  <inkml:trace contextRef="#ctx0" brushRef="#br0" timeOffset="512">817 759 7728,'2'13'1,"2"0"47,2 1 1,1 3 0,-5 2 0,2 0 144,2 0 1,0 2 0,-6 2 0,0 3-60,0-3 1,0 4-1,0-2 39,0-1 1,0-3-1,0-2-1101,0 0 572,0-9 361,0-1 0,-6-18 0,0-3 5,2-5 0,2-4 0,2-3 1,0-1 1,0 2 1,2-7 0,4 1 0,7-3-45,3 1 0,-3 5 1,0-3-1,1 2-46,3 3 1,2 3 0,0 2-1,-2 0 88,-4 0 1,4 9-53,-5 4 246,5 3 1,-6 6-1,-5 3-124,-4 7 0,-2-3 0,0 3 0,-2 1 68,-4 3 0,1-4 1,-7 0-1,-1 1-57,3 3 0,-7 0 0,4-2 0,-2-3-155,3 3 1,-5-4-1,4-1 1,-4-1-453,-2-5 1,0 4-1,0-1-46,1-3 1,-1-2-1,2-4 562,4-4 0,-4-5 0,7-8 0</inkml:trace>
  <inkml:trace contextRef="#ctx0" brushRef="#br0" timeOffset="820">1253 1 7816,'0'19'0,"0"0"229,0 0 1,-2 2-1,-3 6 1,-1 11 114,2 10 0,0 5 0,-1 2 0,-1-2-107,2-1 1,2 5 0,2-13-1,-2-1-133,-5-3 1,5-2-1,-4-1 1,4-1-322,2-4 0,0-3 1,0-5-1,0 1-626,0-2 0,0-8 0,2-3-1074,4 3 1917,-4-6 0,7-9 0,-9-11 0</inkml:trace>
  <inkml:trace contextRef="#ctx0" brushRef="#br0" timeOffset="1275">1556 570 7050,'-19'0'0,"0"0"457,0 0 0,0 2 1,0 4-90,0 7 0,0 4 1,3 2-14,3-1-250,5 1 1,8 0 0,0 0 0,0 0-145,0 0 1,0-6-1,0 0 1,2-1-39,4-1 0,4-3 1,9-8 1,0 0 1,0 0 0,0 0-1,-2-2-154,-4-4 0,4-3 1,-7-5-1,3 1 147,0-2 0,-3-2 0,3-4 1,-5-2 243,1-2 1,-7 0 0,4 6 0,-4 0 65,-2 0 1,0 6 0,0 0 204,0-1-332,0 5 0,-6 3 1,-3 12-1,1 7 15,0 4 1,-5 2 0,7 0-39,1 0 0,3 0 0,2-1 0,0 1 0,0 0 1,0 0 0,0 0 1,2-2-517,5-4 0,-3 4-335,9-5 1,-1-1 0,7-1 51,0-1 1,0-3 0,0-6 719,0 0 0,0-6 0,0-3 0,0-1 0,0-3 0,0-6 0</inkml:trace>
  <inkml:trace contextRef="#ctx0" brushRef="#br0" timeOffset="1817">2068 513 7605,'-17'2'0,"3"2"208,1 2 0,0 9 0,-6-2 0,3 4 167,3 2 1,-4 0 0,7 0-1,-3-1-86,0 1 0,7 0 0,-5 0 99,3 0 0,2 0-367,6 0 1,2-2-1,2-2-316,2-2 252,9-9 1,-11 11 0,9-9-1,0 0-48,-3 3 1,7-7-1,-4 4 1,3-4-70,3-2 1,0 0 0,0 0 61,0 0 0,0 0 1,0-2-1,0-2 62,0-3 0,0-7 1,0 1-1,0-4-34,0-2 0,0 7 0,-2-1 1,-2-2 32,-3-2 0,-5-2 0,3 0 0,-1 0-24,-5 0 1,-2 1-1,-2-1 123,0 0 1,-9 2 0,-3 4 48,-5 7 0,-2 4 1,0 2-1,0 0 117,0 0 0,0 8-106,0 5 1,2 4 0,5 2 0,3 0 41,1-1 1,6 1-1,-7 0-34,1 0 0,6 0 0,-5 0 0,5 0 0,2 0-126,0 0 1,2-6 0,3 0 0,3-1-8,3-1 0,1 6 0,7-7-590,0 1 1,0 3 0,0-7 197,0-3 1,0-2 0,0-2 0,0 0-101,0 0 0,-6-2 0,-1-2 0,3-5 495,2-1 0,-5 3 0,1-5 0,2-3 0,2-2 0,2-2 0,8 0 0,3 0 0</inkml:trace>
  <inkml:trace contextRef="#ctx0" brushRef="#br0" timeOffset="2176">2675 551 7761,'-12'2'21,"-1"2"0,-2 2 148,-2-1 0,5 3 0,-1-2 0,0 1-68,3 1 1,-5-4 0,7 9 100,-3 2 0,5 1-254,-7 3 0,9-6 0,-2 0 78,4 1 1,8-3 0,2 0 0,1-1-197,-1 1 1,7-5 0,-2 7 218,3 1 1,-3 3 428,0 2-354,-9-8 0,6 3 1,-5-5 172,1 1 1,0 3-82,-6 6 0,0-6 0,-2-3-165,-4-1 1,-5 3-1,-6-3-210,5 1 1,-5-6 0,4 3-194,-4-5 1,5-2 0,-1 0-1,-2 0-454,-1 0 0,3 0 0,0 0 806,-1 0 0,-3-9 0,-2-1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44.3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228 58 7760,'-19'0'320,"0"0"-245,0 0 0,7 0 1,-1 2-59,-2 4 1,-1 3 0,-1 5 0,2-1 193,2 2-154,9 2 0,-13 4 1,7 2-1,-3 4 22,0 3 1,9-5 0,-2 7 0,4-1 39,2-1 1,0 6-1,0-7 1,0 3-16,0-1 0,8-5 0,5 3 0,4-1-47,2-5 0,0-2 0,0-4 1,2-3-9,4-1 1,-2-9 0,7 3 0,-1-5-26,1-2 1,1-9 0,5-3 0,-2-5-25,-3-2 1,-7-2 0,1-2-1,-4-5-39,-2-1 1,-2 3 0,-5-3 0,-3 1 15,-1 5 0,-6-4 0,5 0 0,-5-1 1,-2 1 0,-2 1 0,-2 7 0,-5-2 25,-1-4 1,-3 4 0,-6-2-1,-2 6-96,-4 4 0,4 1 0,-7-5 0,3 4-49,0 7 0,-1 4 0,7 2 0,0 0 16,0 0 0,0 0 0,0 0-398,0 0 0,3 2 1,1 4-138,2 7 0,9-3 661,-2 3 0,4 0 0,2-3 0,0-1 0</inkml:trace>
  <inkml:trace contextRef="#ctx0" brushRef="#br0" timeOffset="1029">1158 134 7760,'-13'10'64,"0"-3"0,7-3-4,-7 2 1,3 5 0,-5 8 42,3 0 1,7-7 0,-3 1 0,2 2 14,-1 1 1,1 5 0,6 3 0,0 1-7,0-2 0,0 5 0,0-3 1,0 0 9,0 3 1,8-5 0,5 6 0,6-1-40,6-5 0,-2-2 0,7-4 0,-1-3-18,1-1 0,-1-9 1,5 3-1,-2-5-108,2-2 1,-5 0 0,1 0 0,-3-2-11,-4-5 1,-2-3 0,-2-9-1,0 0-5,0 0 1,-2-6 0,-4-1 0,-7 3 37,-4 2 0,-2-4 1,0-1-1,0 1 42,0-2 1,-2 4 0,-4-7 0,-7 3 100,-4 4 0,-2-5 0,0 3 1,0 2-107,0 2 1,-6 4 0,0 2 0,-1 4-69,-1 3 1,12 2 0,-4 6-1,2 0-176,1 0 0,3 0 1,2 2 65,3 4 1,-5-2 0,5 7-1,-1-1-37,1 1 1,2 2 0,4 3-1,-3-1-168,-1-2 0,0-1 0,6 7 366,0 0 0,0 0 0,2 0 0,4 0 0,5-8 0,8-3 0</inkml:trace>
  <inkml:trace contextRef="#ctx0" brushRef="#br0" timeOffset="1704">2068 247 6114,'0'-19'1208,"0"9"1,-2-5-821,-4 9 1,-5 0-269,-8 6 0,0 8 1,2 5-112,5 3 0,-5 3 0,6 0 0,-1 0 14,-1 0 0,3 0 1,-5 0-1,4 2 42,3 5 1,-5-5 0,7 4 0,2-4 14,1-2 1,3 0 0,0 0 0,0 0-10,0 0 0,9-2 0,4-2 1,3-5-83,3-2 1,7 1 0,-1-5 0,-2 2-106,-2-1 0,0-3 0,2-4 1,3-3 10,-3-1 0,-2-9 0,-2 3 0,0-5 34,0-2 0,-2 0 1,-2 0-1,-5 0 52,-1 0 0,3 0 0,-6 0 0,1 0 33,1 0 0,-6 0 1,5 0-1,-5 0 48,-2 0 1,0 0 0,0 0 0,0 0-31,0 0 0,-2 0 1,-3 1-1,-3 1 108,-3 4 0,-1-4 1,-7 5-129,0-5 0,0 6 1,0 5-80,0 4 1,0 2-136,0 0 73,9 0 1,-7 2 0,4 4-72,-4 7 1,5 4 0,1 2-150,3 0 1,-1 0 0,5-1-164,-2 1 0,-1 0 1,7 0 511,0 0 0,0-8 0,9 6 0,1-7 0</inkml:trace>
  <inkml:trace contextRef="#ctx0" brushRef="#br0" timeOffset="2162">2713 115 7760,'-2'10'388,"-4"-3"1,1-3 0,-7 0 0,-3 4-152,-2 3 1,4 2 0,1 6 0,-3 2-179,-2 4 1,0-2-1,3 9 1,1 1 24,-2 3 0,5 2 0,-1 0 0,1 0-50,-1 0 0,7-2 0,-2-5 1,6-5 12,6-5 0,-2-2 1,9-2-1,1-5 27,3-5 0,2-5 0,2-2 0,3 0-188,1 0 0,9-9 0,-5-3 0,3-5 61,-1-2 1,-5-7 0,3-1 0,1-2 16,-1-5 1,-6-2-1,3-2 1,-5 0 87,-2 0 1,0 0 0,-3 0-1,-3 0 175,-7 1 0,-4 5 0,-2 2 1,0 3-119,0 4 1,-8 2-1,-5 2 1,-3 0-74,-3 0 1,-7 8-1,1 5 1,0 4-127,-3 2 1,5 2 0,-8 2 0,-3 5-663,-2 1 0,4 9 1,1 6-1,-3-1 105,-2-3 1,-2-2 0,0 0-1,0 0 647,0 0 0,-8 8 0,-2 2 0</inkml:trace>
  <inkml:trace contextRef="#ctx0" brushRef="#br0" timeOffset="3254">722 418 7760,'0'-10'159,"-3"1"114,-3 9 205,4 0-353,-6 0-178,8 0 0,0 2 1,0 5 96,0 5 0,0-1-46,0 1 0,2-7 161,4 1-200,5-4 0,5-4 1,-3-4 75,-7-7 0,-4 2 0,1 1 0,1-1 71,2 1 0,0 4 120,-6-7-125,0 9 1,-2-5-57,-4 9 1,-2 2-11,-5 5 0,-2-3 1,9 9 19,2 1 0,2 3 0,2 2-9,0 0 1,0-6 45,0-1-120,0-7 0,2 3 24,4-8 0,2-8-52,5-5 1,2 2 0,-9-1-95,-2-3 1,-2 4 103,-2-1 1,-2 1 0,-2-3 103,-2 1 0,-3 9 6,3-3 0,2 5-22,-9 2 1,9 9 0,-2 3-29,4 5 1,-5-4 0,1-1 8,2 3 1,2-4-44,2 1 0,2-7 20,4 1 1,-2-4-1,9-2-95,2 0 1,-5-2-39,3-4 0,-3-5 32,3-8-1,-5 6-109,-8 1 0,0 6-227,0-7-213,0 9 0,0-3-449,0 14 1100,-8-5 0,-3 6 0,-8-8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1:48.9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151 1 8157,'0'19'56,"0"-1"1,-3-1-1,-1 0 251,-2 2 1,0-2 0,6 13 41,0-3 1,-7 7 0,-1-5 0,-1 3-175,1-1 0,-7-1 0,5 1 0,-3-3-65,0-1 0,9-6 1,-4 3-1,1-8-114,1-3 0,-2-7-728,1 7 673,5-9 1,-4 3-55,12-14 0,5-3 0,8-9 0,0 0 75,0 0 0,6 0 1,0 0-1,-2 2-153,-2 4 1,-2-1-1,0 5 419,0-1 0,0 5 0,0 1 62,0 8 1,-6 1 0,-3 7 0,1 3-13,0 2 1,-7 4-1,2 2 1,-4 2 18,-2-1 1,0-3-1,0-2-350,0 0 0,2-3 0,3-1-1827,1-2 66,0-9 1,-4 5 1813,5-9 0,-5-17 0,6-4 0</inkml:trace>
  <inkml:trace contextRef="#ctx0" brushRef="#br0" timeOffset="359">530 323 7938,'10'8'142,"-1"3"1,-9 8-1,0 0 136,0 0 1,0 0-1,0 0 1,-2 0-79,-5 0 1,5-7 0,-4 1 2,4 2 50,2-7-89,0 9 0,0-17 0,0 0-219,0-10 1,0-1 0,0-2 0,0-1-16,0-3 0,0-2 1,0 0-1,0 0 50,0 0 0,0 0 1,2 0 10,4 0 0,-1 0 136,7 0 0,-6 8 0,7 3-77,2 0 1,-5 6-1,3-5-132,2 5 1,2 2-1,2 0-173,0 0 1,-3 2 0,-1 2 0,-2 3-319,2-3 1,-5-2-1,3-2-833,2 0 1406,1 8 0,3-5 0,0 5 0</inkml:trace>
  <inkml:trace contextRef="#ctx0" brushRef="#br0" timeOffset="696">1061 247 7878,'-19'2'0,"0"2"39,0 3 0,-6 5 1,-1-3-1,3 1 495,2 5 1,2-4 0,2 1 0,3 1-395,1-3 0,9 7 0,-3-4-159,5 4 0,4-5 0,5-1 0,8-3 89,8-3 1,0 3 0,8 1 0,3-1 17,2 0 0,0 1 0,-2-5 0,-5 4 345,-2 3 1,-1-5 0,-7 7 6,0 2 0,-9-5 0,-3 3 1,-5 2-124,-2 2 0,-2-5 0,-3 1 1,-3 2-237,-3 1 0,-1 1 1,-7-2-1,-2-2-497,-5 1 1,5-3 0,-6-1 0,2-1-815,-1-5 1,1-2 0,6-2 1229,0 0 0,-8 0 0,-3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51.25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76 94 7896,'-13'0'0,"1"0"-305,-3 0 0,4-2 323,-1-5 589,7 5-450,-3-6 0,10 8 0,7 0 14,10 0 0,2 0 0,10 0 1,5 0 192,6 0 1,9 0-1,12 0 1,9 0-130,8 0 1,0 0-1,8 0 1,3 0-120,2 0 0,-39 0 1,1 0-1,3-1 1,0 0-1,3-1 1,0-1-18,3 0 1,1 0-1,-1 0 1,0 0 0,3 2-1,-1 0 1,2-1 0,1-1-165,4 0 0,2 0 0,4 0 0,2 0 0,-1 2 0,0 2 0,0-1 0,0 0 59,0 0 1,0 0 0,6-3 0,1-1 0,-1 1-1,-1 0 1,1 1 0,1 0 6,-1 1 1,0 0 0,-1 0 0,-1 0-1,-1-1 1,-2-1 0,-1 0 0,-1 0-10,-2 1 0,-1 0 0,0 1 0,-2 2 0,-2 1 1,-1 2-1,-5 1 0,-1 1 21,-6-1 0,-2 0 1,-5 3-1,-1-1 1,38 2-202,-7 1 1,-19-6-1,-10 3 1,-11-5-1,-13 0-259,-5 4 0,-12-4 126,1 5 0,-17-5 0,-3-2 0,-7 0-100,-5 0 0,-11 0 0,-6 0 0,-8 0-97,-4 0 1,-3 0 0,-6 0 517,0 0 0,-2 6 0,-4 0 0,-5 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51.82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57 115 7944,'-19'-2'58,"0"-5"747,9 5-152,1-6-511,9 8 1,2 0 0,5 0 0,8 0 89,8 0 1,17 0 0,17 0-1,12-2 71,11-4 1,-29 4-1,4-1 1,8-2-1,2 0 1,8 0 0,2 1-124,5 2 1,2 0-1,3-2 1,1 0 0,2 0-1,1 1 1,3 0 0,1 0-260,4-1 0,0 0 0,-1 2 0,0-1 1,3-2-1,0 0 0,-1 0 0,0 1 173,0 2 0,0 0 0,-6 1 0,-1 0 0,-6 1 0,-1 0 0,-5 0 0,0 0-139,-1 0 0,0 0 0,-5 0 0,-1 0 0,-6 0 0,-1 0 0,-6 0 0,-2 0-34,-5 0 0,-1 0 0,40 0 1,-7 2-1,-6 2 252,-11 3 0,-12-1 1,-8-6-1,-5 0 115,-6 0 0,-18 6-514,1 1 0,-14 1 1,-5-4-593,-11 3 0,-14-1 0,-7-6 0,-4 0 5,-2 0 0,7 0 1,-1 0-1,1 0 623,1 0 0,-4-2-518,9-4 226,0 3 482,6-5 0,8 0 0,3-3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7:48.9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95 7971,'0'-11'1048,"0"5"0,0 12-900,0 7 1,0 12 0,0 7 0,0 4-33,0 2 1,0 0 0,0-1-1,0 1-6,0 0 0,0-2 1,0-2-1,0-5-149,0-1 1,0-3 0,0-6 0,0 0 144,0 0 0,0-6-1459,0-1-137,0-8-435,0 5 1925,8-9 0,3-17 0,8-4 0</inkml:trace>
  <inkml:trace contextRef="#ctx0" brushRef="#br0" timeOffset="371">456 114 7904,'-13'17'0,"1"-3"0,-3-1 236,-2 2 0,-2 2 1,2 2-1,3-2 372,1-5 0,2 5 0,-3-4 1,3 4-576,3 1 1,-5-5 0,7 0-295,1 2 1,-3 1 196,2 3 1,-1-6 13,7 0 0,7-7 0,1 5 1,3-3 38,3-4 0,3-2 0,2-2 0,0 0-45,0 0 1,0-2-1,2-2 1,2-2-17,3 1 0,5-3 1,-5 0-1,-1-1 38,2 1 1,-4-5-1,7 7 1,-3-1-14,-3-1 0,-3 6 1,-2-4-241,0 3 1,-7 3-984,1 0 1270,-9 0 0,4-8 0,-8-3 0</inkml:trace>
  <inkml:trace contextRef="#ctx0" brushRef="#br0" timeOffset="633">475 76 7904,'-13'13'772,"3"-1"-290,1 3 0,-3 2 0,5 2 1,3 0-196,2 0 1,2 6 0,0 2-1,2 3 29,5 4 0,-5 1 1,6 3-1,-2-2-204,1-4 1,-1 2-1,-4-7 1,2 0-402,3 1 1,-1-3 0,-6-6-1,0 0-349,0 0 0,0 0 0,2-2-109,4-5 1,-3-1 746,3-5 0,4-4 0,1 7 0</inkml:trace>
  <inkml:trace contextRef="#ctx0" brushRef="#br0" timeOffset="1183">1158 57 7904,'-21'19'0,"-2"-2"270,-3-5 1,-1 5-1,4-4 1,-3 4 450,3 2 0,2 0 0,4 0-507,5 0 1,3-7-1,9 1 1,2 2-257,5 2 0,3-1 0,9-1 0,2-2 165,4 2 0,-1 1 1,5 3-1,1 0-412,-1 0 1,-4-6-1,5 0 1,-1 1 113,1 3 1,-7-4 0,0-1 0,-6 3 313,-4 2 1,-7 2 0,5 0-1,-3 0 59,-4 0 0,-2 0 1,-2 0-1,-2 0-20,-4 0 1,-5 0 0,-7 0-1,-1-2 18,0-5 1,0 5 0,0-6-1,-2-1-155,-5-3 0,5 1 1,-4-2-1,4-2-191,2-1 1,0-6-1,0-1 1,2-4 122,4-3 1,-1 5 0,7-7-211,3-1 1,2-5 0,2-5-1,0-3 1,0 0 38,0-1 1,6-5 0,3 1 0,1-4 95,5-2 0,6 0 1,0 0-1,-4 0 55,0 0 1,0 0 0,2 3 0,-2 1 141,-5 2 0,3 7 1,-7-4-1,1 1 268,-1 5 0,-1 2 0,-7 2-89,0 0 1,-2 8 0,-3 3-359,-1 0 0,-9 5 1,3-3-16,-5 4 1,-2 4 0,-2 4-1208,-5 7 1,5-2 1305,-4 1 0,-4 9 0,-1 9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05.1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39 342 7931,'-11'0'587,"3"0"-455,8 0 1,-2 0-222,-5 0 301,5 0 203,-6 0-208,8 0 9,0 0 0,8 0 0,5 0 79,4 0 0,2-6-147,0 0 0,0-3 0,2 5 0,2-4 121,2-3 0,9 7-64,-2-2 0,3-3 1,3 3 1,0-7-260,0 7 62,0-9 33,0 13 0,-2-9-75,-4 5 1,-5 4 28,-8-4 0,-2 1-92,-5-1 0,-1 4-52,-5-4 123,-4 4 1,7 10 55,-9 5 0,0-3 1,0 3-1,0 4 0,0 4 1,-2 4-1,-3 0 324,-1 3-191,-9-7 0,13 6-96,-4-8 0,-2 7 51,1-1 1,-5 6 0,5-3 0,1 1 49,-2 5 1,5 2 0,-5 0 0,2-3 1,-1-1 1,-1-2 170,2 1-215,3-3 96,-5-9-266,8-1-156,0 1-300,0-8 390,0-3-1390,0 1 103,0-7 780,0 6-1591,0-8 1939,0 0 1,8-8-1,3-3 1</inkml:trace>
  <inkml:trace contextRef="#ctx0" brushRef="#br0" timeOffset="665">1082 153 8772,'2'-11'466,"4"5"1,5 2-576,8-3 91,0 5 76,0-6 1,0 8 57,0 0 1,0 0 142,0 0-143,0 0-11,0 0 0,0 0 1,0 0-1,0 0 0,-3 2 94,-3 4 0,-4 5 0,-9 8 0,-3 0-122,-3 0 0,2 0 0,-9 0 0,-2 2 10,-1 4 0,-1-4 1,2 4-1,2-4-49,-1-2 0,5-6 0,1-2 0,1-1 3,1 1 1,0-5-148,6 7 0,2-7 0,4 4 4,7-1 0,-3 3 1,3-5-1,2-1 118,2 3 1,2-1-1,0 5 1,0-5 51,0 1 1,-1-1 0,1 7 0,0-3-22,0 3 1,-2-4 0,-2 1 0,-4 3 78,-3 2 0,5-4 0,-7-1 0,-2 3-21,-2 2 0,-2 2 0,0 0-45,0 0 1,0-7 0,-2 1-9,-4 2 1,-5-1 0,-8-1-119,0-7 0,0 3 1,-2-3-1,-2-2-187,-2-1 1,0-3-1,6-3 0,0-3 0,0 4 1,0-6-1,2-1 0,2-1-340,2-1 0,1-6-584,-7 5 0,2-5 1177,4-2 0,5-9 0,8-1 0</inkml:trace>
  <inkml:trace contextRef="#ctx0" brushRef="#br0" timeOffset="1731">1954 96 7357,'0'-11'594,"-2"3"1,-2 10-384,-2 4 0,-3-2 0,3 9-48,-7 2 1,3 2 0,-1 2-6,3 0 0,0-7 0,3 1-25,-1 2 0,0 2 0,8 2-78,4 0 0,3-7 0,5 1 0,-1-1 41,2-1 0,8 6 0,2-5 0,-2 3-63,-2-2 0,-2 4 0,2-5 0,0 5 64,-2 2 1,5-6-1,-14-1 1,3 3-14,-1 2 0,-5 0 0,3-2-1,-1-3 1,-3 1 0,-6 6-63,0 0 0,0 0 0,0 0-108,0 0 1,-2-9 0,-2-1 0,-5-3-248,-1 0 1,3 1-1,-5-7 6,-3 0 1,-2 0 0,-2 0 0,0-2 54,0-5 1,0-1 0,2-7 0,3 3-474,1-3 0,3-2 1,-5-2 745,2 0 0,1-8 0,-7-3 0</inkml:trace>
  <inkml:trace contextRef="#ctx0" brushRef="#br0" timeOffset="2014">1936 77 7568,'18'-9'-385,"-5"7"1,0-6 0,2 2 1129,1-1 1,1-1 0,-2 4 0,-2-3-369,1 3 1,3 2 0,2 2-1,-2-2-240,-4-4 0,4 3-377,-5-3 1,-1 4-396,1 2 1,-5 0-166,5 0 1,-5 0-57,5 0 856,-7 0 0,11 0 0,-5 0 0</inkml:trace>
  <inkml:trace contextRef="#ctx0" brushRef="#br0" timeOffset="3642">2220 20 8318,'-13'0'215,"1"0"1,-3 0 177,-2 0-318,7 0 1,-1 2 34,5 4 1,1-4 84,-7 5-46,8-5-12,-13-2-188,15 8 149,-15-6 0,15 7-8,-15-9-34,15 8 39,-15-6 1,6 13-1,-6-6-9,5 1 0,1-6 0,7 5 0,-4-3 144,-3 0-229,7 9 0,-11-11 0,7 7 1,-1-1-1,-1-1 0,1 1 46,1 1 0,-1-1 0,5 5 0,-4-2 58,-3 2-29,7-7 0,-4 9 71,8-4 1,-7-3-1,-1 3 30,-3 2-39,7 1 1,-4-3-39,8 0 0,0-1-54,0 7 1,0 0 0,0 0 108,0 0-125,0 0 0,0 0 1,0 0-1,2-2 1,2-2 46,2-3 1,7-5 0,-7 5 0,1 1-20,1-3-6,-6-1-2,15-1 1,-13-3 3,9 7 1,0-8 8,6 3-121,-9-5 91,7 6 1,-7-6 2,9 5 1,0-5 23,0-2-123,0 0 1,0 0-8,0 0 43,0 0 0,-2-2-16,-4-5 1,1 3-1,-7-8 6,-3-3 1,0 4 0,0-1-11,3-3 1,-1-2 65,-6-2 0,0 0-38,0 0 1,0 6-1,0 1 1,0-3-12,0-2 1,-2 0 19,-4 5 0,1-3 1,-7 9-35,-3 1-10,-2-5 37,-2 8 0,7-9 26,-1 5 0,2 2-24,-1-9 0,-5 9-13,15-5 0,-9 7 1,5-4 1,2 4 13,-9-4-1,9 3 0,-7 3 13,5 0 0,2 0 51,-9 0 1,7 0 3,-7 0-48,9 0 1,-4 3-9,8 3 91,0-4 1,-9 6-76,7-8-36,-6 0 41,8 0-12,0 0-15,-9 0 0,7-2-3,-4-4 18,4 4-19,2-7 13,0 9-4447,0 0 4446,0-8 0,8-3 0,3-8 0</inkml:trace>
  <inkml:trace contextRef="#ctx0" brushRef="#br0" timeOffset="4208">2675 77 7812,'11'-2'328,"-5"-5"-121,-4 5 105,-2-6-20,0 8-85,0 0 0,-2-4 77,-4 4-149,-5-5 1,-1 22 0,-1-4 0,-2 4 64,-2 2 1,-2 0 0,0 0 0,0 2-28,0 4 0,7-2 1,-1 7-1,1-1-24,1 1 1,0-5 0,7 5-1,-2-3 4,2-4 1,2 5-1,4-3 233,4-2-275,5-2 0,8-4-41,-1-4 1,4 1-198,3-7 29,-4-1 174,15-6-104,-15 0 1,15-2-1,-5-4-26,5-7-99,2-4 1,0-2 162,0 0-91,0-8 0,-7 6 94,1-5 1,-9-1 252,2 2-3,-3-1-210,-12 7 0,5-2 1,-9-2-1,-2-2 1,-1 2-1,-3 2 133,0 2 0,-3 0 0,-5-2 0,-9 0-246,-6 2 0,-4-5 0,1 12 0,-3-3 1,-3 2-375,1 7 1,-1 4 0,-6 2 0,0 0-78,0 0 0,6 2 0,3 2-50,2 3 1,1 7-1116,7-1 1676,0-5 0,0 9 0,0-6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11.0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 0 8563,'12'6'309,"1"1"1,0-1-158,6-6 1,-7 0-56,1 0 1,-7 6 64,7 1-66,-1-1-38,-1-6 0,6 0 1,-4 0 7,3 0 1,3 0 0,0 0-45,0 0 0,-6 0 1,-3 2-1,1 2 0,0 3 84,3-3 1,-3 0-6,1 2-2,-7-4-62,3 7 54,-8-9-331,0 0 215,-8 0 22,6 0 1,-15 0 12,4 0-8,5 0-8,-9 0 1,13 0 0,-9 0-8,-2 0 1,-2 0 0,-2 0 4,0 0 0,0 0-2,0 0 15,9 0 0,-7 0-8,4 0 1,3 0 87,-3 0 1,7-2-2,-7-5 1,1-3 59,-7-9-89,8 8 1,3 1-33,8 4 0,-2 3-28,-5-3-513,5 4 170,-6 2-484,8 0-3,0 0 1,0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17.2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0 106 8388,'19'-8'545,"0"6"1,2-7-1,5 3-243,5 0 0,5-1 0,2 5 1,2-2-42,4-2 0,-4-3-267,5 3 0,-5 4 0,-2-7 0,0 3 21,0 0 1,-9-1 0,-4 7 94,-4 0 1,-8 9-1,-2 4-22,-3 3 0,-2-1 0,-6 2 1,0 4 69,0 0 0,-2 7 0,-2-1 0,-4 2 44,-3 5 1,-2 4 0,-3 4-1,1 2-89,2-1 0,1-3 0,-7-2 0,0 0-100,0-1 0,0-1 1,2-4-1,2-5 25,2 1 1,3-7 0,-5 4-673,2-4 0,7-4-1827,-6-4 1559,7-5 1,-1-16 0,12-5 0,7-4 901,4-2 0,2-17 0,0-4 0</inkml:trace>
  <inkml:trace contextRef="#ctx0" brushRef="#br0" timeOffset="593">1556 68 7916,'8'-19'470,"-6"7"-129,5-1 1,-5 7-155,-2-7 0,-2 11 0,-5 0-94,-5 6 0,-5 11 0,-2-2 1,-2 3 71,-5 3 0,3 2 1,-8 3-1,-3 3 16,-2 3 0,4-5 1,1 4-1,-3 1 3,-2-1 0,7-6 1,4 1-1,3-7 130,4-5 0,7-5-123,5 5 1,6-8-46,6 3 1,7-5 0,10-2 0,6 0-45,7 0 1,-2 0 0,10 0 0,-6 0-15,-6 0 0,3 0 1,-3 0-1,2 0-39,-3 0 1,3 0 0,-6 2 0,-1 2-48,0 2 1,-1 3 0,-10-3 0,-1 5-76,-2-1 0,-7 5 0,5-7-1253,-3 3 1,5-5-555,-7 7-362,0-9 2242,3 5 0,-7-9 0,6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19.6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1347 681 6922,'0'-13'1060,"0"0"-638,0-1 1,0-3 0,0-4-289,0-5 1,0 5-1,0-4 1,0 4 30,0 2 1,0-6-1,0-3 1,0 1-5,0 0 1,0-5 0,0 7 0,0-1-19,0-1 1,0 6 0,2-2 0,2 6 530,3 4-336,-1 1-317,3 1 1,-7 7 0,6 14-1,-2 11 92,1 7 0,5 3 0,-3 7 0,-1 2-34,1 5 1,5-5-1,-1 4 1,4-4-40,2-2 0,-2-2 1,0-5-1,-1-5-42,6-5 1,1-4-1,-4-3 1,0-3 69,0-3 0,0-1 1,2-7-42,4 0 0,-4-9 0,4-3 0,-4-7 7,-2-7 1,2 3 0,3-9 0,1-1-26,-2-3 1,-2-2 0,-2 0 0,0 0 14,0 0 0,-6 0 0,-3 0 0,1 0 52,-1 0 0,-5 1 1,1 1-1,-4 2-32,-2 2 0,2 11 0,2 0 0,3 7-357,-3-1-657,-2 6 1,-4 3 513,-5 12 1,3 5 0,-6 8-182,1 0 0,1 0 1,4 0-1,-3 2 637,3 4 0,-6-4 0,-1 7 0</inkml:trace>
  <inkml:trace contextRef="#ctx0" brushRef="#br0" timeOffset="408">1 832 8038,'8'11'723,"7"-5"1,6-4-474,4-2 0,11 0 1,2 0-1,10 0 390,7 0 1,-4 0-446,-1 0 0,1 2 1,4 3-1,-3 3-443,-1 3 0,-11-5 0,-2 5 1,-11-1-911,-6 1 0,-2 1 1158,0 7 0,-8 0 0,-3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21.8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456 228 6606,'2'-11'282,"5"5"-92,-5 4 419,6 2-22,-8 0 334,0 0-924,-8 0 1,-1 2 0,-6 2-1,3 2 52,-3-1 1,5 3 0,-3 0 0,-2 1 20,-2-1 1,-2 5 0,0-5 0,0 1-6,0-1 0,0 7 0,-2-2 0,-2 3 37,-2 3 1,0 0 0,6-2 0,0-2 16,0-2 0,0-3 1,2 5-1,2-5-66,2-1 0,7 4 0,-4-5-9,1 3 1,-3-5 143,5 6-53,1-7 1,8 5 61,4-3 0,5-5 0,8 6 1,0-2 6,0 1 0,0 1 0,2-4 0,2 5-52,2 1 0,7-5 0,-5 3 1,1-2-39,-1 1 0,0 5 0,-3-3 0,1 1-176,-2 5 0,5-4 0,-3-1-71,-2-2 45,-10-1 0,4-1 0,-7 3-70,1 1-988,5-6-547,-13 5 502,5-9 0,-6 0-370,4 0 1561,-3 0 0,5 8 0,-8 3 0</inkml:trace>
  <inkml:trace contextRef="#ctx0" brushRef="#br0" timeOffset="1200">1253 95 7795,'-2'-13'156,"-5"1"0,-3 7 1,-9-1-1,2 6 46,4 6 1,-4-1 0,3 5 0,-7 1-110,-5-1 1,1 3-1,6 6 30,0 0 1,6-7 0,3 1-33,1 2 1,3-5 0,6 3 38,0 2 0,6 2 1,3 2-1,1-3-40,5-3 1,8 4-1,3-4 1,-1 3-98,2 3 0,-6 0 0,5 0 0,-3 0 58,2 0 1,-4 0 0,5 0 0,-5 0-29,-2 0 1,-7-2-1,-1-2 1,-1-3 1,1 3 0,-7 2 0,2 2 0,-4 0 3,-2 0 1,-2 0 0,-2 0 0,-4 0-13,-3 0 0,-1 0 0,-7 0 0,-2 0 13,-5 0 1,5-2 0,-4-3 0,2-3 2,-3-3 1,5-1 0,-4-7 0,4 0-53,2 0 0,0 0 0,0-3 20,0-3 0,2-4 1,5-9-1,5 0 26,5 0 1,2-7 0,0 1 0,2 0-30,5-3 0,-3 7 0,8-4 0,3 2-2,2-2 1,2 4 0,0-5 0,0 5-99,0 2 0,-2 7 0,-2-1 1,-3-2 53,3-2 0,2-2 1,2 0-1,0 0-107,0 0 0,2 0 1,2 0-161,2 1 231,1-1 1,-5-7-1,2 1 1,2 2 102,-2 2 0,-2-5 0,-4 1 1,-2 2 110,-2 2 1,-9 8 0,2 1 131,-4-3 0,-4 0-210,-4 2 1,2 3 0,-9 6-1,-4-3-216,-6 3 0,2 2 1,-4 4-1,1 2-428,-1 3 1,4 1-1,-4-4-1257,4 3 1850,10-1 0,-14 2 0,4 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11.1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1 133 8111,'21'0'142,"4"0"1,-1 0 0,9 0 0,7 0 467,9 0 0,8 0 0,8-2 0,9-2-50,6-3 1,8-7-1,-5 3 1,-1-2-320,2 1 0,0 1 1,5-4-1,-7 5-196,-4 2 1,-11-1 0,-5 5-1,-10-2-497,-8 1 0,-6 3 0,-6 2-1036,-7 0 1,-14 0 287,-11 0 0,-9 2 1,-10 5 1199,0 5 0,-16 5 0,-5 2 0</inkml:trace>
  <inkml:trace contextRef="#ctx0" brushRef="#br0" timeOffset="1190">1727 152 7901,'25'0'0,"1"0"0,-1 0 657,2 0 1,1 0-1,5 0 1,-1-2 87,2-4 0,-1 3 0,1-5 1,-4 2-538,-3-1 1,0 1 0,-3 4-595,1-4 0,0 3-795,-6-3-2715,0 4 3896,-8 2 0,-11 0 0,-11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11.3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19 171 7943,'-2'19'167,"-2"0"329,-2 0 1,-1 6-1,7 1 1,2-3-104,5-2 1,-5-2 0,4 0 0,-2 0-252,3 0 0,-5 0 0,6-2 0,-1-3-463,-1-1 0,0-7 1,-4 5-1,2-1-676,3 1 1,1-7 996,-1 3 0,3 3 0,9 1 0</inkml:trace>
  <inkml:trace contextRef="#ctx0" brushRef="#br0" timeOffset="367">418 57 7943,'21'-2'-36,"4"-4"1,-4 2-1,4-7 1,-2 3 397,3 4 1,-3-5 0,6 3-1,-1 2-120,-5 2 1,-2 2-1,-2 0-12,0 0 1,0 0-89,0 0 0,-9 2 0,-3 4 28,-5 7 0,-2 3 1,-2 1-1,-2-2 53,-3-2 0,-5-1 0,5 7 0,1 0-15,-2 0 1,-1 0 0,-4 0 0,5 0-60,0 0 1,5 6 0,-5 1 0,2-3-259,-1-2 1,-1-2 0,4 0-250,-3 0 1,1-6-1,4-3 1,-2 1-3036,-3-1 1245,1-6 2148,6 5 0,9-18 0,1-1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2:02.2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58 8301,'19'-17'255,"0"4"1,0 3 0,-1 5 0,1-1 164,0 2 0,2 2 0,3 2 0,1 0-699,-2 0 0,-2 0 0,-2 0-363,0 0 0,0 0-1071,0 0 826,0 0 887,-8 8 0,-11 3 0,-11 8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09.8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1 171 8112,'12'-8'357,"1"-3"-103,2 1 1,2-5-1,2 9 1,0 2-63,0 1 0,-1-3 0,1 0-87,0 2 0,0 1 0,0 3 1,-2 3-1,-2 1 85,-2 2 0,-9 9-267,2-2 0,-4 3 1,-2 3-78,0 0 0,-2 0 1,-2 0 22,-2 0 1,-7 0 0,5-2-1,-1-2 62,1-3 0,-5 1 0,5 6 1,-3-2 42,-4-4 0,5 3 0,-1-3 0,1 2 71,-1-3 1,7 5 0,-4-6 0,1 2 126,1-1 1,0-6 367,6 7-450,0 0 0,0-1 1,2-1-1,4-3 1,7-3 273,3-3 1,3-2-1,0 0 1,0 0-149,0 0 0,0-7 0,0 1 0,0 2 1,0 2 1,-6 0 0,0-3-143,1-1 1,3 0 0,0 4-658,-4-5 0,-3 5-1882,-4-4 1321,-3 4 0,5 0 1143,-8-5 0,0 5 0,0-6 0</inkml:trace>
  <inkml:trace contextRef="#ctx0" brushRef="#br0" timeOffset="314">570 133 8342,'10'19'769,"-1"0"1,-9 0-1,2 0-470,4 0 1,-4 2-1,5 3 1,-5 1-132,-2-2 0,0-2 1,2-2-1,2 0 105,2 0 1,1 0-1,-7 0-693,0 0 1,0 0-942,0 0 1,0 0-1345,0 0 2705,0-9 0,-9-1 0,-1-9 0</inkml:trace>
  <inkml:trace contextRef="#ctx0" brushRef="#br0" timeOffset="658">1025 77 8046,'-19'2'311,"0"4"0,2-2 0,2 9 1,3 2 88,-3 1 1,4 3 0,1 0-188,1 0 1,3-6 0,6 0-1,2-1 11,5-1 1,-3 4 0,8-7 0,3 0-110,2 1 1,2 3 0,0-3-1,0-1 87,0 1 0,0 3 0,0-3 0,0 1-21,0 5 0,-7-4 0,1 1-75,2 3 1,-7 2-61,-1 2 1,-5 0-357,-2 0 0,-7-7 0,-1-1-75,-3-3 0,-3 1 0,-10-5 1,-1 2-1,0-1-434,-3-3 1,5-2 0,-6 0-1,-1-2 819,1-5 0,-3-3 0,-6-9 0</inkml:trace>
  <inkml:trace contextRef="#ctx0" brushRef="#br0" timeOffset="850">873 95 8046,'19'-12'107,"0"-1"50,0-2 1,2 7 0,2 0 0,3 1 322,-3 1 0,0 0 0,0 6 0,5 0-258,1 0 0,-4-2 1,7-3-1,0-1-487,-3 2 1,5 2 0,-9 2-1,-2 0-732,-2 0 1,-8 0 996,0 0 0,-9 8 0,4 3 0</inkml:trace>
  <inkml:trace contextRef="#ctx0" brushRef="#br0" timeOffset="2165">1727 589 8068,'19'-2'-6,"0"-3"485,0-1 0,6 0 0,0 4 0,-2-3-329,-2-1 1,5 0-1,-1 4 1,0-3-346,3-1 0,-7 0 0,4 6-712,-4 0 0,-2 0-910,0 0 1817,-8 0 0,-3 0 0,-8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18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17 8251,'11'-10'907,"-3"3"0,-6 14 0,2 5-463,3 5 1,-1 4 0,-6 2 0,0 5-58,0 1 1,0 3 0,0 6 0,0 0-158,0 0 0,0-2 0,0-3 0,0-1-218,0 2 1,-2-5 0,-2 1 0,-3-3-626,3-4 1,2-2 0,2-2 0,-2 0-817,-4 0 0,4-6-1381,-5-1 2810,5-7 0,-6 3 0,-3-8 0</inkml:trace>
  <inkml:trace contextRef="#ctx0" brushRef="#br0" timeOffset="445">285 150 8134,'6'-13'79,"0"1"1,9 5 0,0-3 0,6 1 521,4 5 0,3 0 1,-5 0-1,4-3-252,3 3 1,-5 2-1,4 2-112,-1 0-92,-3 0 1,-6 9-1,0 3 4,0 5 1,-8 2 0,-5 2 0,-4 2-92,-2 3 0,0-1 0,-2-4 0,-4 2-129,-7 2 0,2 1 1,-1-5-1,-3 2 31,-2 2 0,-2 3 0,0-5 0,0 2 81,0-2 1,7-2-1,1-2 207,3 0 1,-5 0-129,7 0 0,1-2 1,12-2 383,5-3-345,-3-7 1,8 3 0,-5-6 0,5 2 120,2 3 0,6-1 0,1-6 0,-1 0-157,2 0 0,-3 0 0,5 0 0,-1 0-10,-5 0 0,4 0 1,1 0-1,-1 0-95,0 0 0,-1-6 0,-7-1-512,0 3 0,-1-6-913,1-3 0,-8 2-2284,-5-1 3691,-4 8 0,-10-13 0,-3 6 0</inkml:trace>
  <inkml:trace contextRef="#ctx0" brushRef="#br0" timeOffset="695">1119 415 10703,'11'0'0,"-3"0"0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22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209 19 7968,'0'-10'1881,"-2"1"-1684,-5 9 0,-1 9 1,-7 3-1,3 7 11,-3 7 1,-2 1-1,-2 7 1,0 0-23,0 6 1,6-2 0,1 6 0,-1-4-185,3-2 0,-5 0 1,9-2-1,1-3-17,3-1 1,2-9 0,0 2 0,0-4 39,0-2 1,2 0 0,5-2 0,5-2-23,5-2 0,2-9 1,0 2-1,0-4-29,0-2 0,0 0 0,0 0 0,0-2 38,0-4 0,-2-5 0,-3-6 1,-3 3 14,-3 1 0,5 0 1,-7-6 13,-1 0 1,-3 0 0,-2 0 0,0 1-25,0-1 1,-2 2-1,-3 2 1,-3 2-136,-3-1 1,5 5 0,-7 1-125,-1-1 0,-1 5 1,0-6-1,3 1-198,-3 5 1,4 2 0,-1 2-649,-3 0-728,-2 0 1816,-2 0 0,17-9 0,4-1 0,17-9 0</inkml:trace>
  <inkml:trace contextRef="#ctx0" brushRef="#br0" timeOffset="383">531 76 7941,'11'-8'98,"-1"6"559,-3-5 0,-5 7 0,2 7-390,-8 5 0,0 3 0,-9 0 0,0-2-81,3 1 0,-7 9 1,4 3-1,-4-3-40,-2-2 1,0-2 0,3 0 0,1 0-199,2 0 1,7 0 0,-5 0-149,3 0 0,-5 0 94,7 0 1,2-9 169,10-3 1,5-5 0,8-2 0,2 0 32,4 0 1,-2 0 0,7 0 0,-1 0 57,1 0 0,-5 0 0,6 0 1,1-2-106,-2-5 1,3 5 0,-5-4 0,-1 4-158,0 2 0,-1-7 0,-7 1-327,0 2 0,-7 2-1416,1 2-1357,-9 0 3207,-4 0 0,-19-9 0,-10-1 0</inkml:trace>
  <inkml:trace contextRef="#ctx0" brushRef="#br0" timeOffset="626">588 95 8063,'2'19'635,"2"0"7,3 0 1,1 2-1,-4 2 1,3 5-185,-3 1 1,4 1 0,-1 4 0,-3-5-270,-2-2 0,-2 5 0,0-7 0,0 1-176,0 1 1,0-6 0,0 4-1,0-4-627,0-2 0,0-6 0,0 0-814,0 1-1393,0-5 2821,0-1 0,0-8 0,0 0 0</inkml:trace>
  <inkml:trace contextRef="#ctx0" brushRef="#br0" timeOffset="1034">930 133 8068,'6'-12'0,"2"1"292,3 3 0,1-1 0,7 5 0,0-2 108,0 1 0,0 3 1,2 0-1,3-2-283,1-2 1,0-1 0,-6 7-1,2 0 113,5 0 1,-5 0-1,4 0-12,-4 0 1,-2 0-1,0 0 54,0 0-177,-9 0 1,5 2-41,-9 5 0,3-3 39,-3 9 1,-4-1-1,5 7 0,-5 0 0,-2 0 1,0 0-1,0 2 75,0 4 1,-2-1 0,-3 5 14,-1-1 1,-2 3 0,3-3 0,-3-1-76,-3 0 0,7 5 0,-4-7 0,2-2 0,-1-2-61,3-2 1,2 0 0,0 0-481,-5 0 0,5-6-837,-4 0 692,4-9-1388,2 4 10,0-8 1498,0 0 0,-9 0 0,-1 0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32.8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0 379 7405,'0'13'1407,"0"0"-1056,0 2 1,3 1-175,3 3 1,2-6 0,7-2-77,-2-3 1,-7-2-74,7-6 0,-1 0-68,7 0 0,0-6 1,0-2 40,0-3 0,-2 5 0,-2-5 1,-3 1 25,3-1 1,-6 5 0,-1-5-22,0 3 0,-3 1 69,7 7 0,-5 0 0,3 3 0,-1 3-2,-5 7 0,4 3 1,1 3-1,-1 0 10,1 0 0,5-2 0,-3-2 1,1-5 63,1-1 1,0-3 0,6-6 0,0 0-31,0 0 0,0 0 0,0 0 0,0-2-55,0-4 0,-7 2 1,1-9-1,2-2-1,1-2 0,-3-2 1,-2 0-1,-1 0-5,1 0 0,-7 0 0,2 0 0,-2 1-129,3-1 1,-5 0-1,4 0-41,-4 0 1,-2 0-600,0 0-483,0 8 183,0 3 0,0 10-1170,0 4 2183,0-4 0,9 7 0,3-9 0,3-9 0,-2-3 0,4-5 0,-7-2 0</inkml:trace>
  <inkml:trace contextRef="#ctx0" brushRef="#br0" timeOffset="405">854 57 7130,'10'-8'-606,"1"3"1556,-5-7 1,-4 10-687,5 2 1,-7 2-1,-4 10 1,-3 3-41,3 2 0,0 8 1,0 3-1,-3-1-41,3 1 0,2 3 1,2-3-1,0-1-77,0 0 0,0-1 0,0-7 1,-2 0 121,-4-1 0,3-5 1,-3 0-436,4 2-98,2-7 237,0 0 0,2-10 0,4-4 0,7-7-42,4-4 0,2 5 0,0-1 1,0 1-48,0 1 1,0-4 0,0 7 51,0-3 0,0 7 1,0-2 148,0 4 0,-7 2 0,-1 2 0,-3 4 115,-4 7 1,-1 4 0,-3 2 0,0-1-71,0 1 0,0-6 1,0 0-1,0 1-17,0 3 0,0 2 0,-3-2-437,-3-4 0,4 4-486,-4-5 1,6-3 205,6-3 1,-2-4 0,9-2 257,2 0 0,-1-2 1,1-2 386,-2-2 0,8-18 0,8 3 0</inkml:trace>
  <inkml:trace contextRef="#ctx0" brushRef="#br0" timeOffset="730">1404 361 7482,'-19'0'474,"2"2"1,2 2 0,3 4-282,-3 3 1,4 1 0,-1 5-1,-1-2-3,3-2 1,-5-1 0,9 7-145,1 0 1,5-6 0,7-3-64,5-1 0,5-3 0,2-6 0,0 0 50,0 0 0,0-2 0,0-2 1,0-5-17,0-1 1,0-1-1,0-3 1,0 1 30,0-2 0,-9-2 0,-1 1 0,-3 1-28,0 2 1,1 0 0,-7-5-20,0-1 0,-2 6 0,-5 2 0,-5 3-49,-5 4 0,4 2 0,1 2 0,-3 0-67,-2 0 1,-2 0 0,0 0-1,0 2-303,0 4 0,6-4 1,3 7-1031,1-1 323,-5-6 1125,12 7 0,2-1 0,10 3 0</inkml:trace>
  <inkml:trace contextRef="#ctx0" brushRef="#br0" timeOffset="1009">1688 38 7661,'0'-19'2217,"0"9"-2116,0 1 0,0 11 1,0 5-1,0 5 70,0 5 1,0 4 0,0 2 0,0 5-71,0 1 0,-2 3 0,-2 4 1,-4-3-57,-3-1 1,5-9 0,-5 5 0,1-3-60,-1 0 1,5 0 0,-5-6 0,1 0-319,-1 0 1,7 0-2243,-2 0 2574,4 0 0,10-8 0,3-3 0</inkml:trace>
  <inkml:trace contextRef="#ctx0" brushRef="#br0" timeOffset="1413">1783 361 7900,'2'10'-33,"5"-4"342,5-4 1,5-2-1,2 0-315,0 0 1,0-2-1,0-2 1,0-4-16,0-3 1,-2 5 0,-2-5 144,-3 3 1,-1-7-69,1 3 1,-3 1 0,-9-2 36,0-1 0,-9 5 0,-3 3 198,-5 4-256,-2 2 1,6 0-1,1 0 1,-3 0 35,-2 0 0,-2 6 0,0 2-55,0 3 0,2 2 1,3 4-71,1-5 1,2 5 64,-1-4 0,3 4 0,9 1 181,0 1 0,2-6 0,3 0 0,3-1-14,3-1 1,-5 6 0,7-5-168,1 5 0,3 0 0,2-4 0,2-5-292,5 1 1,-5-7 0,6 4 0,-2-4-333,1-2 0,1-2 1,-4-2-1,2-5-1031,-1-1 1644,-3-3 0,6-6 0,3 0 0</inkml:trace>
  <inkml:trace contextRef="#ctx0" brushRef="#br0" timeOffset="1880">2618 342 8878,'0'19'289,"0"-1"1,0-5 0,-2 0-1,-2 2-154,-3 1 1,1-3 0,4-2-120,-5-3 0,3 5 192,-8-7-79,7 0 1,-3-8-146,8-4 1,0 2 0,2-7-1,4 1-114,7-1 1,4-2 0,2-6-7,0 0 0,0 7 1,0 1-1,0 1 29,0-1 0,0 7 1,0-2 136,0 4 0,0 2 211,0 0 1,-3 2 0,-3 4-2,-7 7 0,-4 3 0,-2 3 0,0 0-52,0 0 1,0 0 0,0 0-261,0 0 1,0-6 0,0 0-1980,0 1 738,0-5 0,3-1 1313,3-8 0,-4 0 0,15-8 0,-7-3 0</inkml:trace>
  <inkml:trace contextRef="#ctx0" brushRef="#br0" timeOffset="2875">3054 323 7584,'9'-11'309,"-9"5"-24,0 12 0,-9 5 0,-8 8 69,5 0 1,3-7 0,7-1-1,-2-1-214,-3 1 1,1-5-75,6 7 0,2-9 1,5 2-5,5-4 1,5-2 0,2 0-109,0 0 0,-6-2 1,-1-2-1,3-2 0,2 2 0,-4-5 1,-3 1-1,1-1-160,-1 1 0,-3-1 105,5 3 0,-6-2 140,7-5 56,-9 5 1,3 8 43,-14 0 1,5 8 0,-6 3 167,-1-1 1,7 7-168,-4-4 0,4 3-139,2 3 0,2-8-66,4-5 1,5-4-1,8-2-179,0 0 1,0 0 0,0 0-527,0 0 594,-9 0 1,7-2-1,-4-2 1,1-4-515,-1-3 0,4 5-69,-4-7 0,-3 7 695,3-7 0,-7 9-8,7-2 72,-9-5 554,4 9-148,-8-6 1,0 16 0,-2 2 158,-4 1 1,4 6-79,-4-4-295,-5-5 0,7 9-51,-9-5 124,9-3-154,-5-1-30,9-8 1,0-2 0,0-4-199,0-7 1,7 3-1,1-1 1,1 1-164,-1-1 1,7 5-1,-3-5 182,5 3 1,-4-5 0,0 7 113,1 2 1,-3-1 0,2 1 104,1-2 1,-3 0 0,-1 8-2,-1 4 1,-1-2-1,-4 9 11,3 2 0,1-5 1,-4 3 7,3 2 1,-1-5 0,-6 3 19,0 1-239,0-5 42,0-1-255,0-8 1,2-2-331,4-4 486,-3-5 0,7-1 0,-6-1 0,5 0 16,1 3 1,-3-5-1,3 7 1,1-1 239,-1 1 0,-3-1 0,5 5 197,3-2 1,-4 0-150,1 6 1,-8 2 0,5 2 24,-1 2 1,-4 7-1,7-5-104,-3 3 0,1 1-270,-3 7 1,-4 0-347,5 0-1161,-5-8 1689,-2-3 0,0 1 0,0 1 0</inkml:trace>
  <inkml:trace contextRef="#ctx0" brushRef="#br0" timeOffset="3347">4097 19 8213,'-2'19'333,"-4"0"0,2 6 0,-7 1 0,3-1-110,3 2 1,-3-3 0,2 5 0,1-2-13,3-3 1,2 3-1,0-2-224,0-2 1,0-1-747,0-4 931,0-7-201,0-3 0,0-10 0,2-4-195,5-7 1,1 3-1,7-3 1,-2 1-46,1 1 1,3-6 0,2 7 0,0-1 162,0 5 1,0 2-1,0-1 1,0-1 267,0 2 1,-6 2-1,-1 4 135,3 4 1,0-2 0,-3 9 0,-3 2-16,-1 2 0,-6-5 1,5 1-1,-5 2-17,-2 1 1,-7 3 0,-1 0 0,-5 0-176,-8 0 0,2-2 0,-8-2 0,2-2-268,-1 1 1,-5-3 0,5-1 0,3-1-127,2-5 0,-4-2 0,0-2 0,1 0-522,3 0 0,9-2 1,1-4-898,3-7 1723,1-4 0,-1-2 0,-3 0 0</inkml:trace>
  <inkml:trace contextRef="#ctx0" brushRef="#br0" timeOffset="3784">4382 361 8099,'12'0'3,"1"0"0,2 0 205,2 0 0,-5 0 0,1 0 0,2 0 173,2 0 1,1 0 0,-1-3-1,-2-1-202,-2-2 1,-1-3-1,7 5-92,0-2 0,0-3 1,-2 3-37,-4-6 0,2 1-143,-9-2 1,0 7-1,-6-7 15,0-1 1,-8 3-1,-5 1 69,-4 1 0,5 3 0,-1 6 0,-2 0-48,-2 0 1,1 2 0,1 2 0,2 5 71,-2 1 0,-2-4 0,-1 7 0,-1 0 19,0-3 0,6 5 0,2-7-15,3 3 1,-5 2-1,7 6-35,2 0 0,2-1 0,2 1-258,0 0 0,2 0-54,4 0 0,5-2 0,8-4 0,0-7-147,0-4 0,0-2 0,-1 0 0,1 0 474,0 0 0,0 0 0,0 0 0,0-17 0,0-4 0</inkml:trace>
  <inkml:trace contextRef="#ctx0" brushRef="#br0" timeOffset="4118">4799 342 8077,'-2'16'56,"-2"-1"1,-5-2 182,-1 2 1,5-5 0,-1 3-164,4 1 0,-4-3-306,-1 2 469,1-9-427,6 4 0,0-10 203,0-4 1,0 2 0,0-9 28,0-2 0,2-2 0,2-2 0,3 0-2,-3 1 0,6 1 1,1 2-1,2 2-76,-1-1 1,-5 3-1,5 0 1,3 1 225,2-1 0,-2 7 0,2-4-2,4-1 0,2 7 0,-4-4 0,0 2-101,0-3 1,0 5-408,0-4 0,0 4 1,0 2-1,-1 0-770,1 0 1088,-8 0 0,6 0 0,-7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28.2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304 398 7995,'0'-12'579,"0"-1"-353,0 9 1,-9-5-93,-3 9-86,-5 0 0,-2 0 0,0 0-35,0 0 0,-6 9 0,-1 1 1,3 3 80,2 0 0,2-3 0,0 5 1,0-2 55,0 1-159,9-5 1,-5 8 71,9-5 1,-1-1-1,7 1-22,0 3 0,2-6 1,5-3-1,5-4-73,5-2 0,4 0 0,3 0 1,1 0 51,-2 0 0,4-6 0,-1-3 1,-3 1-378,-2-1 377,-2-5 1,-6 5 0,-3-5 80,-2 1 0,1 7 489,-3-7-266,-4 0-88,7 3-172,-9 10 1,-2 10 0,-5 9 0,5 0 0,-4 0 0,2 0 1,-1 0-30,-1 0 1,0 0 0,6 0-168,0 0 1,0-6-169,0-1 0,8-1-309,5 1 0,4-3 1,2-9-1,0 0-132,0 0 1,0-9 0,0-3 739,0-5 0,0 6 0,0-14 0,-1 4 0</inkml:trace>
  <inkml:trace contextRef="#ctx0" brushRef="#br0" timeOffset="320">645 398 7995,'-8'-10'0,"6"-7"0,-9 15 157,5-4 1,2 3 0,-9 3 0,-2 3 171,-2 3 1,-2 4-1,0 9-184,0 0 0,9-6 0,4 0-141,3 1 1,3 3 0,0 2-25,0 0 1,0-6-1,3-1 89,3 3 1,-4-4-1,6 1-20,1 3 1,-7-4-1,4 1 78,-4 3 1,-2-4-119,0 1 0,0-5 0,-2 3-24,-4-1 0,4-1 0,-7-4-484,1 3 0,4-1 0,-9-6 40,-2 0 1,-1 0-389,-3 0 420,0 0 1,8-9 426,5-3 0,4-5 0,2-2 0,0 0 0</inkml:trace>
  <inkml:trace contextRef="#ctx0" brushRef="#br0" timeOffset="559">930 436 8236,'0'13'1083,"0"0"-785,0 1 1,0 3 0,0 2 12,0 0 1,0-6-1,0-1-595,0 3 0,0-4-1468,0 1 790,0-7 962,-9 3 0,-1-8 0,-9 0 0</inkml:trace>
  <inkml:trace contextRef="#ctx0" brushRef="#br0" timeOffset="729">892 285 7995,'0'-19'9,"0"0"464,0 0 690,0 8-957,0-6 0,2 15-1076,4-4 0,-2 4 0,9 4 870,2 4 0,2-4 0,2 7 0</inkml:trace>
  <inkml:trace contextRef="#ctx0" brushRef="#br0" timeOffset="1437">1138 0 8106,'0'13'576,"0"-1"1,0 5 45,0 6-491,0 7 1,0 2 0,0-1 4,0 3 0,0 2 0,0 2 1,0 0 34,0-1 0,0-5 1,0 0-1,0-1-394,0-1 1,0-3 0,0-8 0,0 0-733,0 0 0,-2-6-577,-4-1 1229,4 1 0,-7-5 0,9-8 280,0-10 0,0-7 0,0-2 0,0 0-71,0 0 1,0 0 0,0 0 242,0 0 1,2 2 0,3 3 118,1 1 0,2 2 0,-1-3 5,5 1 1,-1 9 0,2-5-93,1 1 1,3 6-1,2-4 1,0 3-161,0 3 0,0-2 1,0-2-1,2-2-53,4 2 0,-4 1 0,5 3 136,-5 0 1,-2 0 72,0 0 0,-7 0-110,1 0 0,-7-6-221,7 0 29,-9 0 0,3 8 97,-14 4 1,3-4 0,-9 6 0,1 1 163,1 4 0,-6-3 0,5 3 68,-5 2 1,4-5-1,3 3-81,1 1 0,-3 3-110,5 2 0,1 0 49,6 0 0,6 0-60,1 0 1,7-6-1,-1-3 97,4-1 1,-5-3 0,-1-4-1,-3 4 1,5-1-7,-7 7 0,1-5-181,-7 5 1,0 1-274,0 6 1,-9-6-80,-3-1 0,-5-8 1,-2 3-562,0-5 1,0-2 1000,0 0 0,0-9 0,0-1 0</inkml:trace>
  <inkml:trace contextRef="#ctx0" brushRef="#br0" timeOffset="2059">1973 474 8010,'-13'0'71,"1"0"0,5 2 0,-3 5 196,1 5 1,1-1 168,2 1 0,3-5 1,-3 5-339,4 3 1,2-4-81,0 1 150,0-7 0,0 1-127,0-12 1,2-5 0,2-8-53,3 0 0,5 0 0,-3 2 1,1 3-57,5 1 1,0 0-1,-1-6 1,-1 2 26,2 5 0,2-5 1,2 6-38,0 1 1,-7 1 161,1 9 0,-3 3 0,5 3 53,-2 7 0,-9-3 1,2 3-1,-3 1 18,-3 3 0,0-4 0,0 0 1,0 1-84,0 3 1,0-4-1,0-1-39,0 3 1,-7-4-455,1 1 0,0-5-2432,6 5 2111,0-7 1,2 3 740,4-8 0,13-8 0,10-3 0</inkml:trace>
  <inkml:trace contextRef="#ctx0" brushRef="#br0" timeOffset="2425">2428 398 7205,'-13'0'323,"1"0"1,-1 7-1,-6 1 1,0 1-1,2 1-88,5 1 0,-5 1 0,6 7-204,1 0 1,-5 0 0,9 0-38,1 0 0,5-6 1,7-3 102,5-1 0,-1-3 1,2-6-1,1 0-7,3 0 0,2 0 0,0 0 0,0-2-119,0-4 0,-6 1 1,-1-7-24,3-3 0,0-2 1,-2-2-1,-5 2 79,0 5 1,-6-5 0,5 4 0,-5-4 117,-2-2 0,-2 0 0,-5 0-96,-5 0 1,-5 7-1,-2 1-176,0 3 0,0 1 0,0 7-100,0 0 0,2 3 0,3 1-292,1 2 1,2 9-1368,-1-2 1886,3-5 0,18 9 0,1-7 0</inkml:trace>
  <inkml:trace contextRef="#ctx0" brushRef="#br0" timeOffset="2721">2769 57 8852,'-10'8'366,"-5"-3"0,7 7 1,-1 5-179,1 6 1,-1-2 0,5 7 0,-2-1 35,2 5 1,-5 1 0,3 1 0,0-2-127,-3 2 0,7-5 1,-4 1-1,2-3-466,-3-4 1,5-2-1,-4-2 1,4 0-304,2 0 0,-7-6 0,1-1-297,2 3 1,0-6 967,-3-3 0,5-4 0,-15-10 0,7-3 0</inkml:trace>
  <inkml:trace contextRef="#ctx0" brushRef="#br0" timeOffset="2874">2599 436 8010,'6'-12'0,"2"1"46,3 3 1,-5-5 0,7 5 357,2-3 0,2 1 0,2-5-99,0 2-220,-9 9 0,7-5 0,-4 9 0,3-2-206,3-4 1,0 4-1,0-4-303,0 4 0,0 2 424,0 0 0,0 8 0,0 2 0</inkml:trace>
  <inkml:trace contextRef="#ctx0" brushRef="#br0" timeOffset="3524">3528 398 7666,'-29'0'0,"3"0"141,5 0 0,2 0 0,0 0 0,0 0 354,0 0 1,-2 2 0,-2 5-336,-2 5 0,0-1 0,6 2 0,0-1 1,2 1 129,4 0 1,-2-1 0,9 7-377,2 0 0,2-6-42,2-1 1,8-7 0,5 1 14,4-4 1,2-2-1,0 0 1,0 0 47,-1 0 0,1-6 1,0-3-4,0-1 1,0-3-1,-2-6 1,-2 2 44,-2 5 1,-7-5-1,4 4 1,-1-4 57,-5-2 0,0 7 1,1-1 223,1-2-46,0 7-39,-6-9 1,0 17-1,-2-2 1,-2 8 160,-2 5 0,-1 1 0,7 7 9,0 0 0,0 0 0,0 0-128,0 0 1,0 0-1,2 0 1,3 0-375,1 0 0,9 0-333,-3 0 0,5-2 0,2-4-901,0-7 1,-6 2 1391,-1-1 0,1-1 0,6-6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27.2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0 760 9841,'0'-19'157,"7"6"1,1 0-52,3-1 1,-7-3-1,4-2 1,-1 0 45,-1 0 1,2 0-1,-4-2 1,3-4-43,-3-7 0,-2 2 0,0-1 0,2-3 2,3-2 0,-1-2 1,-6 0-1,0 0-17,0 1 0,6-1 0,1 2 0,-3 4 161,-2 7 0,-2 4 115,0 2-300,0 0 1,0 10-172,0 9 0,6 11 0,3 12 0,-1 5 160,1 1 1,5 3 0,-1 6 0,4 0-50,2-1 0,-2 8 1,-3-1-1,-1-4-20,2-6 0,2-1 0,2-7 0,0-3 19,0-2 1,0-4 0,0-4-26,0-7 1,-7 2 79,1-1 1,-7-3 0,7-11-28,2-5 1,-5-5 0,1-2 0,-1-2-8,1-4 0,-5-3 0,5-5 1,-3 1 8,-4-2 1,5-2-1,-3-2 1,-2 3 47,-2 3 0,-2-4 1,0 7-1,0-1-26,0 5 0,7-3 0,-1 3-84,-2 2 0,-2 8-599,-2 3 275,0 7-1547,9-3 546,-7 8 1,6 2 508,-8 4 0,0 5 0,0 8 838,0 0 0,0 0 0,0 0 0</inkml:trace>
  <inkml:trace contextRef="#ctx0" brushRef="#br0" timeOffset="408">873 191 8150,'10'-9'623,"-1"7"1,-18-4 0,-1 14-421,-1 11 0,-6 0 0,5 9 0,-3-1-123,2 5 0,-4-3 1,7 1-1,-1-1-87,5 1 1,4-5-1,2 4 1,0-1-40,0-5 1,8-4 0,5-4 0,4-5 85,2-1 1,0-3-1,2-6 1,4 0 60,7 0 0,-3 0 0,1-2 0,-3-4-13,-4-7 0,5-4 0,-3-2 0,-4 0 4,-6 0 1,0 0 0,-9 0 0,-2 0-22,-2 0 1,-2 0 0,0 0 0,-2 0-82,-4 0 1,-5 0 0,-8 0 0,0 3-2,0 3 0,0-4 1,3 4-1,1-1-265,2 1 0,7 2 0,-7 7-355,-2-2 1,5 0-108,-3 6 1,7 8 0,-5 5-1079,3 4 1816,2 2 0,6-1 0,0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50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475 304 7939,'-9'-19'116,"7"9"0,-8 10 1,5 13-1,-1 6 103,2 6 0,-5 4 0,3 9 0,0-2-150,-3-4 0,7 4 0,-6-7 0,1 3-48,1-1 1,-2-5 0,3 3 0,-3-2-233,-3-3 1,7-3 0,-4-4 0,1-3-653,1-1 1,0-7 524,6 7 1,2-9-1,2 0 338,2-8 0,18-6 0,-3-9 0</inkml:trace>
  <inkml:trace contextRef="#ctx0" brushRef="#br0" timeOffset="384">683 77 8219,'0'-19'0,"-2"2"0,-4 2 0,-7 5 42,-4 1 0,-2 3 0,-2 6 0,-2 0 190,-2 0 1,-11 11 0,0 5 0,-6 10-77,0 3 1,-5 5-1,1 8 1,0 7 49,-1 5 0,3-1 0,6 12 0,2-1-51,5-1 1,3 0 0,11-8 0,5-3-152,6-1 0,3-9 0,3 2 1,3-4 34,3-2 1,11-8 0,12-5 0,5-4-135,6-2 0,13-8 0,4-5 0,10-4 65,7-2 1,0-2-1,-3-4 1,-3-7 8,-3-4 0,-8-8 1,-9-2-1,-1-3 16,-5-4 0,-11-1 0,-5-3 1,-5-2-14,-2-5 0,-9 3 148,-3-8-131,-5-1 1,-2-6 0,-2 0 0,-7 0-1,-8 3-120,-6 3 1,-4 5 0,4 10 0,-5 4-165,-1 7 0,-3 12 0,-6 7 1,-2 6-281,-4 6 0,2 5 1,-9 8 564,-2 0 0,-1 8 0,-3 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3:48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530 304 8225,'0'-13'-72,"0"1"1,0 5-599,0-5 868,0-1 1,2 2-78,4 5 1,-4 12 0,5 7 37,-5 4 1,-2 8 0,2 0-1,2 1-2,2 1 0,1-4 1,-5 7-1,2-3-155,2-4 1,1 5 0,-7-3 0,0-2-188,0-2 0,0-2 0,0 0 32,0 0 1,0-6-479,0 0 0,0-7 631,0 6 0,0-7 0,0 3 0</inkml:trace>
  <inkml:trace contextRef="#ctx0" brushRef="#br0" timeOffset="483">625 19 8223,'-19'-6'-365,"0"0"383,0 1 0,0 3 0,0 2 1,-2 0 27,-4 0 1,-5 9-1,-6 3 1,2 5-56,3 2 1,-7 9 0,-6 3 0,2 5 133,1 2 0,10 6 1,1 3 150,3 1-200,2-6 0,6 13 0,2-7 1,2 3 30,2 0 1,9-9-1,-2 2 1,6-6-129,6-6 1,5 1-1,10-7 1,4-3 65,7-2 1,6-9 0,8-1-1,11-3-13,10-3 1,7-12 0,4-5-1,2-5 1,2-2 0,-6-6 1,-8-3-1,-5 1-47,-8-1 0,-9-3 0,-12 3 0,-7-1-31,-6-5 0,0 5 0,-14-3 1,-3-2 64,-2-1 0,-4-3 1,-4 0-1,-9 0-6,-8 0 0,-7-6 1,-8-1-1,-2 5-12,-4 7 1,2-1 0,-7 9 0,1 3-136,-1 8 1,5 5 0,-4 9 0,-1 0-331,1 0 1,5 2 0,1 5 462,9 5 0,-3 5 0,6 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56.13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130 1 7979,'-14'14'0,"1"1"0,3 1 183,5 3 0,4-1 0,1 7 0,0 4 282,0 3 1,0 9 0,0-4-1,0 1-389,0 1 1,0-6-29,0 6 1,0-7-1,0 2 1,-2-5-624,-3-5 0,2 1 0,-5-5 0,0-3 105,0-1 1,3-3-1,-3-2 1,0-3 469,0-1 0,3-2 0,-3-7 0,2-3 0,1 2 0,5-8 0,0-4-122,0-2 0,0-3 0,0 4 0,0-1 273,0-3 1,7 1 0,1 3 0,1-2 142,1-1 1,-1 0 0,6 6 0,1 2-265,3 1 0,-3 7 0,4-2 0,-4 4 58,-2 1 1,0 0 0,1 0 0,-1 0-180,1 0 1,1 4 0,2 3 47,1 1 1,0 0 0,-4 1 124,-1-4 0,-4 2 276,-1-2 112,-6-1-368,4-4 0,-7 7 1,0 2 101,0 4 0,0 2 0,0-1-104,0 1 1,0-1-1,1-1 1,3-2 25,0-1 0,8-1-255,-3 6 1,4-2-1,2-4-34,-1-4 0,1-3 0,-1-2 111,0 0 0,1 0 0,-2-2 0,-2-3 29,-1-4 1,-6 2 0,6 1 0,0-1 108,-2-2 0,0 1 0,-5-2 47,2-1 0,4-2 0,-4-1-157,-2-1 0,-1 1 1,-2-1-1,0 1-42,0-1 1,0 1-1,0-1 33,0 1 0,-6 0-8,-4-1 0,-3 2 0,-1 4 76,-1 4 1,6 3 0,-1 2 0,-1 0-137,-2 0 1,-2 0 0,3 2-114,2 3 0,-1-2 1,4 5 19,-1-2 194,5 6 0,-10-11 0,5 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57.1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116 694 7934,'-8'2'92,"2"1"122,-1 2 0,1 6 0,-5-1 0,2 3 137,3 1 0,-4 5-288,6 1 1,-6-1 0,4-5 0,-1 1-89,1-1 1,-1 1 0,4-1-59,-2 1-40,0-7 130,5-2 1,0-8 0,0-2 0,0-6-37,0-3 1,7-6 0,3-2 0,2 0 24,3 0 1,4-3 0,0 3-1,1 0-21,0 1 1,-3 0-1,3 6 1,0 1 207,-1 3 0,0-1 0,-4 6-30,-1 2 1,-4 2-1,-2 2-6,-2 4 0,-1 3 0,-5 6 1,0 1-64,0-1 1,0 1 0,0-1 0,0 1-91,0-1 1,0-4 0,0-1-65,0 3-849,0-6 486,0 0 380,0-6 7,0-6 1,5-2-1,1-6 1,2-2-15,3-4 0,2 4 0,0-3 0,-2 3 58,-1 1 1,0 3 0,4 0 154,1 3 1,-1 6 0,0-2-8,1 3 1,-7 4-1,-2 3 1,-1 6-52,0 6 0,1-1 1,-2 5-1,0-1-145,0-1 0,-3 5 1,-1-5-1,0-1-57,0-2 0,0-2 1,0 1-724,0-1 375,0 1 0,0-1-504,0 1 1,2-7 958,3-4 0,-4-2 0,12-8 0,-5-2 0</inkml:trace>
  <inkml:trace contextRef="#ctx0" brushRef="#br0" timeOffset="431">665 637 7929,'8'6'103,"-6"-3"0,-9 7 1,1 1 137,-1 2 0,-4 1 0,3 1 1,-1-1-115,-1 1 1,7-1 0,-2 1 0,3-1-50,2 0 0,2-4 0,3-2-43,4-1 0,6-3 1,2-4-41,3 0 1,5-6-1,-1-2 1,4-2-1,-1-1-59,-3-5 0,3 2 0,-3-6 1,2 3-33,-2-3 0,-3 4 1,-6-3-1,-1 3 134,0 2 1,-4 1 0,-2 1-1,-1 3 1063,-4-2-721,-2 4 0,-2 1 0,-4 7-182,-5 4 1,-1 3 0,0 7 0,1 1-42,-1 3 0,3-1 0,0 6 0,1 0-75,4-2 1,2 4 0,1-5 0,0 0-172,0 0 0,0-2 0,1-5 0,2 1-429,2-1 1,2-1 0,-4-2-910,2-1 0,1-7 883,-1 2 0,1-5 0,6-3 1,-4-4 543,-2-1 0,5-6 0,-3-7 0,2-2 0,0-2 0,-7-3 0,16 0 0,-3-1 0</inkml:trace>
  <inkml:trace contextRef="#ctx0" brushRef="#br0" timeOffset="675">1229 174 7934,'4'-14'0,"3"-1"192,1 1 1,-3 4 507,4 1 0,-1 7-466,2 2 0,-4 13 0,-6 11 0,0 6 94,0 9 0,0 1 0,0 11 0,0 1 163,0-1 0,0 1-249,0 1-243,0-4 1,0-1-1,-1-1 1,-3-4-1,0-4-287,0-4 0,3-1 0,1-5 1,0-2-1152,0-3 0,5 2 145,-1-7 0,1-8 1294,-5-11 0,0-19 0,0-11 0</inkml:trace>
  <inkml:trace contextRef="#ctx0" brushRef="#br0" timeOffset="1140">1517 131 7934,'10'-5'0,"0"0"0,-7 2 0,2 8 301,-4 4 0,-1 6 0,0 6 1,0 8 188,0 8 0,0 4 0,0 4 0,0 2-208,0 1 0,0 0 0,0-4 0,0-1-240,0 0 1,-1-4 0,-2-2-1,-2-2 40,2-3 1,-1-6 0,1-4-2997,-2-1 1818,0-2 0,5-12 939,0-7 1,0-7 0,0-9 0,0-3 238,0-5 0,2 2 0,1-3 1,4 1 188,1 2 1,1-4 0,4 7 0,-2 1 41,-1 2 0,0 2 0,4-1 0,1 2 46,-1 4 1,-3 2 0,1 6 0,0-2-278,0-2 1,-1 0-1,3 5-244,1 0 140,-7 6 1,5 1 0,-5 4-1,0-1 32,-4 1 1,3 2 0,-1 1-243,2 1 1,-4-1 0,0 1 0,-2-1 196,-2 0 1,0 1-1,0-1 1,0 2 143,0 4 1,0-4 0,0 3-61,0-3 0,0-2-1377,0 1 459,-6-7 1,-1-3 0,-4-10 868,1-5 0,1-9 0,-6-3 0</inkml:trace>
  <inkml:trace contextRef="#ctx0" brushRef="#br0" timeOffset="1306">1720 348 8224,'0'-8'-47,"6"3"-579,4 10 0,-2-4 0,0 6 626,-2-1 0,5 2 0,-2 6 0</inkml:trace>
  <inkml:trace contextRef="#ctx0" brushRef="#br0" timeOffset="1740">1994 738 7934,'0'27'0,"0"-1"0,0-4 147,0-1 0,0 0 0,0-3 0,0 1 178,0-2 0,-1 0 0,-3-3-278,0 0 0,-6-4 0,4-2-258,-2-2 238,4-1 1,-2-6-1,6-4 1,0-6-263,0-7 0,0 0 0,0-6 0,0 0 184,0 2 0,5-10 1,1 3-1,1-2 45,-1 1 0,5 1 1,-1 0-1,1 0 6,-1 0 0,3 7 0,-4 2 1,4 4 238,1 2 0,1 1 0,-1 2-5,1 1 1,-1 7-1,1-2-197,-1 4 1,-6 2-1,-3 4 1,-2 5 6,2 2 1,-3 3 0,2-1 0,-2 2-6,-2 4 0,-5-4 0,0 5 0,1-2-54,-3 0 0,1 2 1,-5-3-1,1 1-156,-1-1 0,-2-2 1,-2-2 18,1 0 0,-1-5 1,1-5-599,0-2 1,-1-2-1,1-2 750,-1-2 0,6-5 0,1-7 0,1-3 0,-4-3 0,3-7 0</inkml:trace>
  <inkml:trace contextRef="#ctx0" brushRef="#br0" timeOffset="2101">2269 1 7934,'0'9'-27,"0"1"63,0 1 0,0 7 1,0 3-1,0 1 192,0 4 1,0 1-1,0 2 1,0 2 221,0 2 1,-5 4-1,0 5 1,0-2-227,-1-1 1,4-2 0,-3 1-1,4-2-202,1-1 1,0-5-1,0 4 1,0-5-545,0-5 1,0 2 0,0-5-1,0-1-90,0 1 1,0-1 0,0-6-235,0 0 1,6-5 845,4-5 0,-2-2 0,0-4 0,0-1 0,0-2 0,-3-6 0,4 1 0,1-9 0,5-3 0</inkml:trace>
  <inkml:trace contextRef="#ctx0" brushRef="#br0" timeOffset="2523">2413 550 7902,'0'14'105,"-5"1"1,-1-1 150,-2 1 1,5-1 0,-2 1-1,3-1-44,2 0 1,0 1 0,0-1 0,2 1-31,3-1 0,3-4 1,8-2-184,3-2 0,-3-1 1,3-5-1,-3 0-160,-1 0 0,-1 0 1,1-1-1,-1-4 18,1-5 1,-1-3 0,1-3-1,-3-1 379,-2-3 1,1 1-1,-4 3 1,-1-2-54,1-1 0,2 0 1,-4 4 539,-2 1 1,0 1 267,2 3-998,-3 4 1,3 8 0,-9 2 0,-2 8 94,-2 5 1,3 6 0,-3 6 0,0 0 65,0-1 0,3 8 1,-4 2-1,-1 2-7,2-1 1,-5 1 0,4-5 0,-4 1-276,-2-1 0,1-1 0,-1-7 1,2-3-396,4-5 1,-4 2 0,3-1 0,-2-3-312,-3-1 1,1-6 0,-1-2 0,1 0 111,-1 0 0,-1-5 0,-1 2 722,-3-3 0,1-15 0,5-3 0</inkml:trace>
  <inkml:trace contextRef="#ctx0" brushRef="#br0" timeOffset="3626">3410 420 7865,'-14'0'-95,"4"0"0,0 0 0,-1 1 426,-2 4 1,-1-2 0,-1 5-1,1 1 94,0-1 0,-3 0-316,-2 1 1,3 4 0,-3-3-1,3 3-58,1 1 0,1 0 1,-1 1-1,1-1 10,0 1 0,6-1 0,3 1-236,3-1 1,2-4 29,0-1 0,2-5 1,3 0 96,4-2 1,4-2 0,1-2 0,1-2 15,-1-6 1,2-3-1,2-1 1,1 1 23,-1 3 0,-2-3 1,-1 4-1,-1-4 66,0-2 0,-4 6 0,0-1 199,1-1 0,-5 3 179,-1-2-354,-3 7 1,-2-2 0,-2 10 0,-1 5 52,-2 3 0,-5 1 0,6 0 1,-1 1-27,-2-1 1,6 6-1,-4-1 1,2-2-55,-2 0 1,3 2 0,-2 0-123,2-1 1,7-2 0,1-3 0,1-2-215,-1-1 0,5-6 0,-1 4-681,3-1 0,-4 2-611,1-4 760,-7 0 813,10-5 0,-5-6 0,7-2 0</inkml:trace>
  <inkml:trace contextRef="#ctx0" brushRef="#br0" timeOffset="3935">3713 391 7865,'-16'14'0,"-1"1"0,-2-1 0,-2 6 0,5-1 0,0-2 518,3 0 1,3-8 0,0 1-100,6 1 1,4-3-1,4 0 1,6 0-311,3 0 0,8-5 1,1 4-1,2-1-49,0 4 1,0-2-1,4 0 1,-3 0-48,0 0 1,-8 2-1,1 4-14,-7 0 0,-4 1 1,-7-1-1,0 1 66,0-1 1,-2-4-1,-3 0 1,-5 1-98,-2 2 0,-3-4 0,1 1 1,-1 1-186,1 2 0,-1-3 1,1-2-1,-1 0-875,1 0 1,-5 0 1091,0 1 0,-7-2 0,3-7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2:02.4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38 8123,'25'11'189,"0"-5"0,3-6 0,-3-4 0,7-3 507,3 3 0,1 0 0,-2 0 0,-3-3-105,3 3 1,-4 2 0,-1 2 0,1 0-991,-1 0 0,-6-6 0,3-1-1151,-5 3 1,-9 2 1549,1 2 0,-9 9 0,5 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8:52.84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1 319 7216,'14'0'33,"-4"1"1,0 4-1,1 3 454,2 0 0,0 5 1,-2-3-1,-2 2-292,3 3 1,-1-1 0,0 1 0,-1-1-1,1 1 1,2-1 0,1-1-45,1-3 0,1-4 1,1-6-1,3 0-106,-3 0 1,1 0-1,0-2 1,1-2-27,-1-6 0,-2-3 0,-2-1 0,1-1-15,-1 1 1,0-6 0,3 0 0,0-1-37,2 0 1,1-5 0,-6 2 0,1-3 34,-1-2 1,0 5 0,-1 0-1,-1 0 7,-3 1 0,-4-2 0,3 4 0,-2 0 86,-2 0 1,-3 6 0,-1 6 175,0-2-21,0 4-99,0 1 0,-1 9 0,-3 5-127,0 6 0,-6 6 1,4-1-1,-1 7 60,1 6 0,-4 0 0,4 6 0,-1 3 37,1 0 0,-5 3 0,3-1 0,-2 0 111,0 1 1,6 4 0,-5 0 0,1-3-29,0-5 0,0 0 1,-3-6-393,2-2 119,5-1 0,-7-3 0,5 0-102,-2-4 1,3 1 0,-3-5 0,1-3-576,4-1 1,-3-6-898,1 0 358,0-7 1,5 2 1283,0-10 0,0-3 0,0-7 0</inkml:trace>
  <inkml:trace contextRef="#ctx0" brushRef="#br0" timeOffset="539">824 564 8056,'-9'0'152,"-1"0"1,1 8-1,-4 5 42,3 5 0,-1 6 0,4-3 0,1 1-42,0 4 1,1-4 0,5 1-1,0-2-11,0-4 0,5-1 1,1-1-1,2-2-46,3-4 0,9-2 0,4-7 0,1 0-126,-1 0 1,4-7-1,-4-4 1,1-5-30,-1-3 0,2-5 0,-7 3 1,-1 0 91,-2 0 0,-8-3 0,-3 5 0,-3-1 77,-2 0 1,0 4-1,-2-4 1,-3 4-16,-4 2 1,-6-1 0,-3 3 0,-1 0-98,2 3 1,-4 5 0,1-2 0,3 1-253,1 0 0,-4 1 1,3 5-1,2 2 79,4 2 0,3 2 1,-3-3-468,1 6 0,7 3 255,-2 1 1,5-6 0,3-1 0,5-2 0,4-1 387,4 0 0,1-3 0,4 6 0,2 1 0</inkml:trace>
  <inkml:trace contextRef="#ctx0" brushRef="#br0" timeOffset="934">1215 492 7279,'4'10'-263,"1"-1"0,0-4 0,-5 5 0,0 1 594,0 2 1,-5 1 0,0 1 0,2 1 25,2 3 0,1-1 1,0 4-1,0-1-281,0-3 1,0-2-1,0-2 1,0 1-97,0-1 1,6-4 0,4-2 39,2-2 0,3-1 1,-1-5-1,1-2 21,-1-2 1,1 0 0,1-5 0,1-3 13,3 0 1,-1-3 0,-6 1 0,-2-1-14,-1 1 0,-2-1 1,3 1-1,-3-1 36,-2 1 1,4 0-1,-4-1 39,2 1 0,-4 4 411,0 0-456,-2 7 0,-2-2 0,0 10-14,0 5 1,0 3 0,0 1-1,0 1-20,0-1 1,2 0-1,1 1 1,2-1-185,-2 1 0,-2-1 0,1 1-205,3-1 0,-2-1 1,5-2-1,0-1-180,0 1 0,-3-4 1,5-3-1,1-2 531,2-2 0,1 6 0,1 2 0</inkml:trace>
  <inkml:trace contextRef="#ctx0" brushRef="#br0" timeOffset="1972">1937 579 8056,'-5'19'69,"0"0"0,-4 0 0,2-2 0,1 0 165,-1 2 1,-2 1 0,4-6 0,0-1 207,-1-3 1,4 2-276,-3-2-273,4 3 0,1-7 0,0-6 83,0-8 1,4-4 0,3-3-1,1-1-40,3-3 0,2 1 0,1-6 0,1 0-56,-1 1 0,-1-2 1,-2 6-1,-1 1 111,1 2 0,2 1 1,2 1-1,-1 1 198,0 3 0,-4-1 0,0 6 0,1 2-66,2 2 0,-4 1 0,1 0 0,0 1 65,-2 4 1,3 3 0,-6 8 0,0 2-131,1 1 0,-4 2 0,2-3 0,-2 1-39,-2-2 1,0 4 0,0-1 0,0-3-46,0-1 0,0-1 0,0-1-100,0 1 0,0-1 0,2-1-51,2-3 1,-2-2 335,3-4 1,3-2-71,2 3 0,2-4 1,3-1-63,-1 0 1,1-4 0,-1-1 0,1 0-180,-1-1 1,2-1 0,2-4 0,1 1 75,-1-1 1,-2 0 0,-2 0 0,1 1 38,-1-1 0,1-2 1,-3-2-1,0 1 11,-3-1 0,-1 1 0,2 0 0,-4-1 66,1 1 1,-6-1 0,4 1 0,-3-1 23,-2 1 1,0-1 0,-2 1 63,-3 0 1,-3 1-71,-6 3 0,-1 4 0,1 6 1,0 1 1,-1 4 1,5 3 0,1 7 0,-2 1 125,-2 3 1,0-3-1,2 3 1,3-1-63,1 1 1,2-3 0,5 3-1,0-1-22,0 1 0,0-3 0,0 4 0,0-4-53,0-2 1,7-1 0,2-2-98,4-1 1,-3-2 0,0 3 0,2-3-1,4-1-145,4-4 0,-1-2 0,-5-1 0,3 0 75,2 0 1,-2 0-1,6-1 1,-1-2-34,1-2 1,-4-6-1,4 3 1,-3-2 70,-2 0 1,1 1 0,-3-6 0,-3 1 165,0-1 1,-2 1 0,-1-1 0,-5 1-55,-4-1 0,-1 1 0,0 0-25,0-1 0,-1 1 1,-4-1-24,-5 1 1,-2 6 0,-3 1 31,1 1 1,-1 4 0,1-1 0,-1 6 76,1 7 1,4-2 0,1 2-1,-3 2 82,-1 6 0,4-2 0,1 3 0,1-3 25,4-1 1,2-1 0,1 1-82,0-1 1,0 1-1,0-1 1,1 1-231,4-1 0,-2-1 1,7-2-1,1-1-117,2 1 0,1-3 0,1 0 0,-1 0-53,1 0 1,-1-5-1,1 2 1,-1-3-78,1-2 0,1 0 1,1 0-1,2 0-199,-1 0 1,-2-5-1,-1-1 1,-1-3 555,1-2 0,-3-2 0,0-1 0,-3 0 0,2-1 0,2 1 0,2-7 0,-1-2 0</inkml:trace>
  <inkml:trace contextRef="#ctx0" brushRef="#br0" timeOffset="2499">3194 478 7978,'-15'0'466,"1"4"1,-1 3 0,1 1-201,0 3 0,-2 2 0,-2 1 1,-1 1-34,1-1 1,2 2 0,1 4 0,1 2-116,0 1 1,-1-3 0,2-5 0,4-1-247,4 1 0,-2-6 0,3 1-179,0 1 0,4-3 257,5 2 0,3-7 0,7 2 0,-1-3-14,1-2 0,-6 0 1,1-2-1,1-3 64,2-5 1,1-2 0,1-3 0,-1-1 24,1-3 0,-1-4 1,1-6-1,-1 1-43,0-1 0,1 0 0,-2 0 1,-2 0 20,-1 0 1,-2 0-1,3 0 1,-3 2-4,-2 3 1,1-3 0,-4 3 287,2-4-250,0-1 0,-5 5 0,0 2 0,0 1 170,0 3 0,-2 4-93,-3 4 1,4 7-1,-6 11 72,1 6 0,3 11 0,-5-1 0,1 3 94,4 2 1,0 6 0,-1 2-1,0 2 30,0-1 1,3-4 0,1 4-1,1 1-105,4-2 1,-3 3 0,4-5 0,-1 1-62,0-1 1,1-6-1,-2-5-2745,0 2 1678,8-6 0,-9 3 0,6-5-869,3 1 0,-4-2 1791,1-7 0,7-3 0,7-7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16.8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1 158 7926,'0'-15'65,"0"1"0,0 0 0,0-1 0,0 1 305,0-1 1,6 1 0,2-1-79,0 1 0,3 4 0,-4 2 158,1 2 1,-5 3-218,2 7 0,1 11 0,-1 11 0,-2 6-22,-1 6 0,-2 5 0,0 4 0,0 3-115,0 1 1,0-4 0,0-1 0,0-4-165,0-3 1,0-12 0,-2 2 0,-1-4-310,-2-2 69,0-2 0,5-15 74,0-6 0,0-8 1,0-11-1,0-5-21,0-3 0,7-2 0,2 0 0,3 0 191,-3 0 0,6 5 0,-4 1 0,3 3 252,-1 2 0,-2 2 0,4 3 71,-1 3 0,1 4-10,-1 6 1,-6 6 0,-1 4 0,-2 4-97,-1 6 0,1 2 0,-5 5 0,0-1-205,0-2 0,0-5 0,0 4 0,0-2-298,0-4 1,0 0-1,0-3 1,0 0-153,0 1 0,0-1-2294,0 1 2796,7-7 0,-6-2 0,6-6 0</inkml:trace>
  <inkml:trace contextRef="#ctx0" brushRef="#br0" timeOffset="413">506 375 7926,'-14'0'5,"4"0"1,0 0 0,-1 1 204,-2 4 0,4 3 0,-1 5 0,-1-2-36,-2-1 1,-1-1 0,1 6 0,2-1-25,1 1 1,2-1 0,-3 1 0,3-1 81,1 1 0,2-1-235,5 0 1,7-6-1,2-3 1,4-3-98,2-2 0,6 0 1,1 0-1,2-2-125,0-3 1,-5 2 0,4-6 141,-2-3 0,-2 1 1,-4 0-1,-1 1 1,-1-1 72,-4-2 0,-1 0 1,-4 2-1,1 1 392,-2-1 1,-2 3 397,-1-1-651,0 5 1,-4 9-1,-1 10 54,1 1 0,-2 6 0,0 1-164,-2-1 1,4 4-1,0-5 1,2 0-1,2-1-244,0-2 1,0-2 0,0-1-1,0-1-494,0 0 1,5-4 0,1-2-1046,2-1 1764,-5-3 0,10-4 0,-5 0 0</inkml:trace>
  <inkml:trace contextRef="#ctx0" brushRef="#br0" timeOffset="1222">752 505 10869,'8'14'282,"0"1"0,-5-1-201,2 0 1,1 1-1,-2 1 1,2 2-88,2 1 0,-3-2 0,3-5 0,0-4-58,0-2 1,-3 4 0,4-5-55,3-2 1,-4-2 0,1-2 19,2-4 0,1 2 0,-1-7 0,-3-1 55,-2-2 0,6-1 0,-3-1 1,4-1 26,2-3 0,-1-2 1,-1-5-1,-2 2 11,-1-1 1,-1-1 0,4 0 0,-2 4-81,-1 1 0,-5-3 0,3 5-295,-2 1 0,1 3-334,-2 6 1,-5 2 0,0 7 320,-8 0 1,-5 5-1,-2 2 393,1 1 0,-1 1 0,1 6 0</inkml:trace>
  <inkml:trace contextRef="#ctx0" brushRef="#br0" timeOffset="1588">1257 461 7898,'15'-1'0,"-1"-4"22,1-5 1,-1 2-1,1-1 1,-1-3 231,1-1 1,-6 4 0,1-1-78,1-1 1,-4-2 0,-3-1-68,-2-1 0,-2 1 1,-2 1-10,-2 3 0,0 4 0,-5 6 0,-3 0 18,0 0 0,-3 2 1,-1 2-1,-2 6 75,-1 3 1,0 3 0,4 2 0,3 1 4,2-2 1,-3 4 0,5 0-1,0 0 151,3 0 1,4 0 0,1-4 0,0 3-184,0-3 0,6-1 0,4-1 0,3-1-158,1 1 1,0 1 0,3 0-1,0 0-363,2-3 0,1-2 1,-6 3-1,2-1-627,3-3 0,-2 1 0,2-6-222,-3-2 0,-2-1 1203,1-2 0,-1-13 0,1-3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14.8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0 651 7745,'0'14'636,"0"1"1,0-1-205,0 0 0,5 6 1,0-1-1,-2-1-334,-1-2 0,-2-2 0,1 1-97,4-1 1,-2-6 0,7-3-103,1-4 0,2-1 0,2 0 0,-1-1-53,1-4 1,-1-3-1,0-6 1,1-1 56,-1 1 0,1-1 0,-1 1 0,-1-1 134,-3 1 0,1-1 0,-5 1 302,2 0 0,-4 4 95,0 0 1,-2 9-250,-2 1 1,0 6 0,0 9-80,0-1 0,0-4 1,2-1-139,2 2 0,0-4 1,5-2-1,2-4-31,2-1 1,2 0 0,-1 0-198,1 0 1,-1-4 0,1-3 0,-3-1 143,-2-3 0,3 3 1,-5-2-1,2-1 46,-1-2 1,-1 3-1,2 1 1,-4-2 57,1-2 0,-6 3 0,4 0-533,-3-1 0,3 3-1495,-1-1 2040,1 5 0,-5-2 0,0 6 0,0 0 0</inkml:trace>
  <inkml:trace contextRef="#ctx0" brushRef="#br0" timeOffset="241">636 550 8295,'0'14'476,"0"0"1,0 1-242,0-1 0,0-4 0,0 0 0,0 1-235,0 2 1,0 1 0,0 1 0,0-1-341,0 0 0,0-4 0,0 0-468,0 1 1,-2-5 807,-2-1 0,2-3 0,-4-2 0</inkml:trace>
  <inkml:trace contextRef="#ctx0" brushRef="#br0" timeOffset="461">607 232 8735,'0'9'-365,"0"1"-272,0 1 0,0-3 637,0 2 0,0-1 0,0 6 0</inkml:trace>
  <inkml:trace contextRef="#ctx0" brushRef="#br0" timeOffset="771">882 73 7922,'0'14'382,"0"1"1,0-1-1,0 4 1,0 4-25,0 7 0,0 10 0,0-1 1,0 2-149,0-1 0,0 7 0,0-4 0,0 0-126,0-2 1,0-8 0,0 2-1,0-4-432,0-1 0,0-6 1,0-4-1,0-3-946,0-2 0,5-4 395,-1 0 1,1-9 898,-5-1 0,7-6 0,1-9 0</inkml:trace>
  <inkml:trace contextRef="#ctx0" brushRef="#br0" timeOffset="1028">1113 1 7793,'0'14'397,"0"0"1,0 2-1,0 4 201,0 4 1,0 10 0,0 4 0,0 4-113,0 1 1,0 5-1,0 0 1,0-1-246,0-2 1,0-3 0,0-2 0,0-3-132,0-2 1,5-1 0,-1-7 0,0-1-746,-3-2 0,-1-7 1,0 4-1,0-1-1216,0-1 0,0-5 1851,0-4 0,0 0 0,0 4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12.9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44 389 7845,'0'14'0,"0"1"-132,0-1 1,0 1 0,-1-1 0,-3 1 1253,0-1-588,-1 0 0,3-1-122,-3-3-474,4-4 1,-6-7-1,6-2 1,-2-4-98,-2-1 0,0-3 1,5-7-1,2-3 72,2-1 0,0 3 0,5-5 0,2-1 41,2 3 1,2-1-1,-1 6 1,1-2 39,-1 1 1,-1 2 0,-2 3 0,-1 3 476,1 6 0,2 2-246,1 2 0,-1 6 1,-3 4-1,-4 3 11,1 1 0,-6 2 0,4 2 0,-3 1-137,-2-1 0,0-2 0,0-2 0,0 1-98,0-1 0,-2-4 0,-1 0-519,-2 1 252,0-5 1,5-1 168,0-10 0,7-3 0,1-6 0,1-1-66,1 1 1,0-1-1,4 1 1,-1 0 102,-4-1 1,9 1 0,-3 1 0,1 2 56,0 1 1,-7 5-1,1-3 1,1 2 91,2 2 0,1 4 103,1 5 1,-2 5 0,-4 8 0,-4 1 74,-3-2 0,-2 4 0,0 0 0,0 0-309,0 0 1,0-2 0,0-4 0,0-1-504,0 1 0,0-1 1,0 0-33,0 1 577,0-1 0,-7-6 0,-1-1 0</inkml:trace>
  <inkml:trace contextRef="#ctx0" brushRef="#br0" timeOffset="443">738 216 7845,'-7'9'0,"-2"-1"60,-4-1 0,3 4 0,1-2 1,-3 4 389,0 2 1,-3-1 0,2 2-1,2 2-285,1 1 1,7 2 0,-3-3 0,1 1-225,0-1 0,0-7 0,5-1 0,2-1 44,3-1 0,-2-1 0,7-7-265,1 0 1,2-2 0,1-3 0,1-4 1,-3-4 0,0-2-1,-4 1 225,-2-1 1,-1-4 0,-4 0 0,3 1 198,1 2 1,-1 2-1,-4-1 926,0 1-57,0-1-847,0 7 1,0 3 0,0 10 0,0 5 39,0 3 0,0 1 0,0 1 0,0 1-14,0 3 1,2-3-1,3 3 1,4-3-376,4-1 0,2-1 0,-1 1 0,1-1-262,-1 1 0,-1-6 1,-2-1-1,-1 0-60,1 0 0,2-4 0,1 0-475,1-2 1,-1-4 978,1-2 0,-1-11 0,1-7 0</inkml:trace>
  <inkml:trace contextRef="#ctx0" brushRef="#br0" timeOffset="654">1070 273 7863,'-8'15'0,"3"-1"0,4 1 53,1-1 1,0 1 0,0-1 985,0 0-436,0 1-298,0-1 1,0 1-279,0-1 1,0 1-463,0-1 0,0 1 0,0-1-2166,0 0 2601,0-5 0,-7-9 0,-1-9 0</inkml:trace>
  <inkml:trace contextRef="#ctx0" brushRef="#br0" timeOffset="811">998 28 7845,'0'-10'543,"0"0"-742,0 7 1,0-2 0,0 10 198,0 5 0,6 3 0,2 1 0</inkml:trace>
  <inkml:trace contextRef="#ctx0" brushRef="#br0" timeOffset="1171">1258 346 7945,'0'14'0,"0"2"0,0 2 0,0 1 465,0-1 0,0-2 0,-2-2-183,-3 1 1,4-1-380,-4 0-66,3-5 0,2-9 0,0-10 65,0-3 0,0-1 1,2-2-1,1-2 71,2-1 1,6-2-1,-3 3 1,2-1 231,0 1 0,-1 2 0,6 2 0,-1-1 153,1 1 1,-1 6 0,0 1 0,1 2 101,-1 1 1,1 0-1,-1 9 1,1 5 567,-1 3-933,1 1 1,-1 1 0,1-1 0,-3 2 0,0 2 0,-4 1 174,-2-1 0,-1-2-605,-5-2 1,5 1 0,-1-1-2109,0 1 1364,-3-1-1028,-7-6 2107,4-2 0,-11 1 0,5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11.5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116 30 7860,'-13'1'-132,"2"3"0,1 2 304,-1 2 1,0 2 0,-1 2-1,3 0 133,-3-3 1,6 6-1,0 4-269,-1-1 1,6-2 0,-4-2-1,3 1 1,2-1 95,0 1 1,0-1 0,2 0 0,3 1-54,4-1 0,4-4 0,3-2 1,3-2-65,5-2 1,-1-3-1,1-1 1,2-1 11,1-4 0,2-3 0,0-8 0,0-2-117,0-1 1,-7 0 0,-3 2 0,-3 0 196,-1-2 1,-6-1 0,-1 6 68,-1-1 1,-4 3-1,-8 2 1,-4 4 3,-4-1 1,-2 5 0,-1-2 0,-3 2-186,-5 2 0,-2 0 0,1 0 0,0 0-32,0 0 1,4 2 0,2 1 0,3 2-985,1-2 1,2 0 0,2 0-1025,1 2 2045,7 0 0,-3-11 0,6-2 0</inkml:trace>
  <inkml:trace contextRef="#ctx0" brushRef="#br0" timeOffset="398">390 15 7860,'8'15'0,"-1"1"26,-1 3 0,-4-3 0,3 5 0,-4-2 179,-1 0 0,0 2 0,0-3 0,0 1-177,0-1 1,0-2 0,-1-3-34,-4-4 0,3 4 1,-4-5 262,-1 0-326,6-1 1,-6-9 0,7-3 29,0-4 0,0-4 1,2-3 51,3-3 0,-2 1 0,5-5 0,0 3 0,-2 0 26,1-1 1,4 5 0,-3-3 0,2 3 49,-1 2 1,-1 4 0,4 2 125,-3 2 0,1 1 0,4 5-114,1 0 0,-6 6 0,-1 4 0,0 3 33,0 1 1,-3 1 0,3 1 0,0 1-45,0 2 1,-3 1 0,3-4 0,-1 1-168,-4 3 0,3-1 0,-1-5-323,-2 1 1,0-1-1386,2 1-139,-3-1 1923,4-6 0,-6-1 0,0-7 0</inkml:trace>
  <inkml:trace contextRef="#ctx0" brushRef="#br0" timeOffset="763">708 218 7860,'10'4'102,"-1"1"0,3-2 1,0-1 29,3-2 1,-1 0 0,1 0-1,1 0 39,3 0 1,-3-2 0,3-1 0,-3-3-194,-1-2 1,1-2-1,0-4 1,0-1 22,-3 1 0,-3-1 0,-1 1 279,-4-1-205,-3 1 0,-2 0 0,-2-1 34,-3 1 0,-3-1 0,-6 2 1,-2 2-32,-4 1 1,3 7 0,-6-2 0,2 4-5,4 1 0,-1 6 1,0 4-1,-1 3 65,1 1 0,7 7 1,3 3-1,2 2 123,3-2 1,1 3-1,2-3 1,2 4-109,2 0 1,4-3-1,7-3 1,-1 0-236,1 1 0,1-5 0,1 1 0,1-3-759,-5-2 0,6-6 0,-4-3-1288,1-3 2128,0-2 0,5 0 0,1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22.73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0 116 7808,'15'0'-15,"-1"-2"1,0-1 0,2-2 259,4 2 1,1 2-1,4 1 1,-1 0 35,2 0-284,1 0 0,2 0 0,-1 0 1,-4 0 128,-5 0 0,-3 0 0,-2 0-69,1 0 1,-6 0 0,-1 1 5,-1 4 1,-2 3 0,-7 6-1,-1 1 68,-2-1 0,-5 2 1,4 4-1,-2 2-17,-3 1 0,3 5 0,0 0 0,0 5 44,0 4 0,0-3 1,-4 3-1,4 0-36,2 0 0,-4-5 0,4 2 1,-1-4-105,1-1 0,0-6 1,2-4-1,0-3-634,0-2 0,3-4 222,1 0-1439,0-7 513,0 3 1320,0-6 0,6-6 0,2-2 0</inkml:trace>
  <inkml:trace contextRef="#ctx0" brushRef="#br0" timeOffset="500">722 463 7930,'-14'0'-633,"0"1"986,-1 4 0,5 2 0,1 4 0,-1 0-101,2 5 0,-3 0 0,5 7 0,-1-1-179,1 1 1,1-6 0,5 4-1,0-2-63,0 1 1,1-3-1,4-6 1,5-1-132,3 1 1,1-4 0,1-2 0,1-4-120,3-1 1,-3-1 0,3-3-1,-1-2 81,1-2 1,-3-3-1,4-7 1,-4-1 133,-2 1 1,-4 0 0,-2 1 0,-2-2 188,-3 1 1,-1-3 0,-2 2 0,0 1 135,0 2 0,-7-3 1,-2 0-1,-4 2-122,-1 6 1,-1-2-1,1 5-110,-1 0-159,1 2 1,-1 6 0,1 0-1,-1 0-606,1 0 1,0 2-752,-1 2 1448,1 4 0,6 7 0,1-1 0</inkml:trace>
  <inkml:trace contextRef="#ctx0" brushRef="#br0" timeOffset="980">1040 564 7930,'-8'19'-13,"3"0"1,2 2 0,0-3 0,-2 1 171,2-1 1,1 4 0,1 1 0,-2-1 51,-2-3 0,0 2 0,5-1 1,-2-3-217,-2-1 1,2-6 0,-5 0-334,1 1 197,4-5 0,-4-1 1,6-10 66,0-4 0,0-9 0,0-1 0,0-1 50,0 0 1,0 2 0,0-6 0,0 0 23,0 1 1,2-4 0,2 3-1,5-2-11,-1 2 1,4-3 0,-4 4 0,2-1-43,0 0 0,-6 7 1,6-3-1,0 4 29,-2 2 1,5 6 0,-5 1 0,1 3 37,1-1 1,0 0 0,4 5 14,0 0 0,-6 6 0,-3 4 59,-3 3 0,-2 1 0,0 1 0,0-1 164,0 1 1,-2-1-63,-3 0-158,-3 1 1,-1-1 0,-1 1 0,-1-1 0,-2 1-131,-1-1 0,4-4 0,0-2 0,1 0-558,1 0 1,-5-5-270,3 2 925,4-3 0,-7-9 0,5-1 0</inkml:trace>
  <inkml:trace contextRef="#ctx0" brushRef="#br0" timeOffset="1459">1243 0 7930,'0'15'-75,"0"-1"1,0 7 0,0 3 0,0 4 544,0 0 0,0 8 0,0 2 0,0 4-199,0 1 1,0-4-1,0-2 1,0-2-253,0-3 0,0-3 0,0-3 1,0-4-174,0-1 0,0-2 1,-2-4-238,-3-1-200,4-6 0,-6-3 0,7-10 151,0-4 1,0-1 0,0-3 0,0-3 387,0 0 1,0-2-1,2 1 1,1-2 70,2 1 0,6 2 1,-1 1 47,2 1 1,3 1 0,-1 3 559,1 6 0,-6 2 1,1 2-343,1 0 1,-3 6 0,0 4 0,0 3-123,0 1 1,-4 1 0,2-1 0,-1 1-54,0-1 0,-1 1 1,-2-1 1,3 0 1,-3 1-1,4-1-900,0 1 0,-4-6-196,3 1 0,-4-5 984,-1 5 0,-6-14 0,-2 3 0</inkml:trace>
  <inkml:trace contextRef="#ctx0" brushRef="#br0" timeOffset="1634">1401 159 7930,'9'0'263,"-3"2"0,-6 3-458,0 4 1,0 4-1,0 2 158,0-1 0,0 1 37,0-1 0,0 0 0,0 1 0</inkml:trace>
  <inkml:trace contextRef="#ctx0" brushRef="#br0" timeOffset="1985">1633 347 7930,'-10'15'0,"2"-1"131,2 0 0,-4 1 1,4-1-1,-3 1 115,-2-1 1,5 6 0,1-1 0,3-2 91,2-1 0,0-6 0,0 0-439,0 1 1,2-5-1,3-1-38,4-3 0,4-2 1,2 0-294,-1 0 0,1-7 191,-1-2 0,-1-4 0,-3-2 0,-6 1 275,-2 0 0,-2-1 0,0 1 0,0-1 227,0 1 0,0-1 1,-2 1-1,-1-1 13,-2 1 1,-6 0-1,1 1-150,-2 3 0,-3 4 0,1 6 0,-1 0-300,1 0 0,4 1 0,2 4 0,0 5-210,0 3 0,0-4 0,-2 1 1,4-1-376,0-1 0,4 5 761,-3-3 0,4 3 0,1 1 0</inkml:trace>
  <inkml:trace contextRef="#ctx0" brushRef="#br0" timeOffset="2343">1835 347 7995,'0'16'0,"0"2"0,-2 1 298,-3-1 0,4 3 0,-6-2 0,3 0-75,-1 2 1,-5-5 0,5 3 0,2-3-39,2-1 0,-4-1-889,0 1 176,0-7 0,5-3 1,0-10 200,0-5 1,5-3 0,1-1 0,2-2 244,4-3 1,-4 2 0,1-2 0,3 2 19,0-3 1,3 4 0,-1-1 0,1 4 300,-1 3 0,1 2 1,-3-3-1,0 3 124,-3 1 0,1 3 0,3 5-142,-4 4 1,3-2 0,-8 8 0,0 4-72,-3 3 1,4 2 0,0-2-1,-2 1-91,-1-1 1,-2-2 0,0-2-1,0 1-833,0-1 0,0 1 774,0-1 0,0-6 0,0-1 0</inkml:trace>
  <inkml:trace contextRef="#ctx0" brushRef="#br0" timeOffset="2684">2297 246 7711,'-14'6'0,"-1"2"0,1 2 0,-1 0 142,1 1 1,1-3 0,2 2 0,3 1 271,1 2 1,3 1 0,4 1-271,0-1 0,1-1 0,4-2 0,5-1-304,3 1 0,1-3 0,0 2 0,1-1 128,-1-1 1,1 5 0,-1-5 0,1 2-41,-1-1 0,1-4 0,-1 5 183,0 1 0,-6-3 213,-3 2 1,-3-1 0,-4 6-63,-3-1 0,2-4 0,-6-2 1,-3 0-190,0 0 1,-3-5-1,1 2 1,-1-2-432,1 2 1,-2-3 0,-2 2 0,-1-2 124,1-2 0,-3 0 233,2 0 0,-7-6 0,4-2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30.53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87 601 7915,'0'10'-81,"0"-1"0,0-4 0,-1 5 99,-4 1 1,2 2 0,-6 3 562,3 3-542,-5-3 1,9 5-1,-4-8 1,1-2-254,0-1 1,-1-7 115,1 2 0,3-5 0,-2-5 245,2-5 0,-3 2 1,0-1-1,2-3 4,1 0 1,2-3 0,2 1 0,1-1-41,2 1 1,5-1 0,-4 1 0,2-1-92,3 1 0,2 4 1,2 2-1,-1 2 121,1 3 0,1-4 0,1 4-4,3 5 0,0 4 1,-2 9-1,3-1-44,1 0 0,-2 1 1,4-1-1,1-1-163,3-3 1,-1-2 0,-1-5 0,-4 2-9,-1-2 0,-2-3 0,-4-3 1,-1-4-72,1-1 0,-6 0 0,-1-3 0,-1 2 205,-4-3 0,-1-1 1,-2-1 75,0 0 0,0-1 1,-2 1-48,-3-1 1,-3 6-1,-6-1-38,-1-1 1,1 4 0,-1 3 11,1 2 0,4 4 0,1 1 0,-3 3-15,0 2 1,2 2 0,2 6-1,0 2 153,0 1 0,3 0 1,-3-3-1,2 2-39,2 1 0,3 0 0,1-4 1,1-1-4,4 1 1,-2-1-1,7-1 1,1-2-388,2-1 1,2-7 0,1 2 0,1-4 82,3-1 1,0 0 0,-2 0-1,3 0 92,1 0 0,-4-1 0,1-4 0,-3-3-14,-1 0 1,-1-5 0,1 3 0,-1-2 62,1-3 0,-3 1 1,0 1-1,-3 2 93,3 1 0,-4 0 23,1-4 1,-4 1-90,5 3 0,-7 6 0,2 8-1,-4 6 1,-1 8-1,0 4 1,0 4 157,0 4 1,0 3-1,-1-5 1,-3 1-111,0 0 0,-1 0 0,3-2 0,-1-1-53,-2-2 0,0-6 1,4-1-124,-4-5 141,3 1 1,-9-13 0,6 0-19,2-8 0,0-4 0,0 1 0,-2 1-95,2-1 1,1-6 0,2-4-1,0 0-45,0 0 0,0-5 1,0 2-1,0-5 58,0-4 0,0 2 1,0-3-1,2 5 12,2 5 1,4-3-1,9 5 1,0-1-30,2 4 1,2 4 0,-1 4 0,4 2 65,3-3 1,-3 6-1,-1 1 1,-1 2 9,0-2 0,-4 3 1,1-2-1,-3 4 27,-1 4 1,-2 4 0,-4 7-1,-4-1 71,-3 1 1,-2-1 0,0 1-1,0-1-31,0 1 1,-7-6 0,-2 1-1,-6 1-73,-4 2 0,3 1 0,-5 1 0,0-1-152,-3 1 0,-3-2 1,-2-2-1,2-3-97,3-2 0,-2 4 0,7-5 0,1-2-504,2-1 0,1-2 0,1 0 769,0 0 0,-1-7 0,1-1 0</inkml:trace>
  <inkml:trace contextRef="#ctx0" brushRef="#br0" timeOffset="392">853 630 7915,'14'0'-16,"1"0"0,1 0 1,1 0 191,3 0 1,1 0-1,-4 0 1,4 0-27,2 0 0,-1 0 1,4 0-1,-4 0-149,-1 0 0,3-5 1,-5-1-1,-1-1-30,-2 1 1,-1-5 0,-1 3 0,-1-2 116,-3 0 1,1 6 0,-6-6-34,-2-1 1,-2-2-1,-1-2 100,0 1 1,-6 1 0,-4 2-40,-2 1 0,-3 7 0,1-2 0,-2 4-90,-4 1 0,4 0 1,-3 1-1,3 4 88,1 5 1,1 2 0,0 3 0,-1 1-15,1 3 0,-1-1 1,1 4-1,1 1-39,3-1 0,-1-4 0,6 3 1,2-2-70,1 0 1,2 1-341,0-6 233,0-6 1,2 5 0,4-5 0,7 0-1,5-2-213,0 1 1,3-6 0,-1 4-1,1-3-109,0-2 1,3 0-1,-3 0 1,0-2-313,0-3 1,3-1 748,-5-4 0,7-9 0,-4 3 0</inkml:trace>
  <inkml:trace contextRef="#ctx0" brushRef="#br0" timeOffset="1109">1546 514 7915,'-14'0'-59,"-1"0"0,1 0 213,0 0 0,-1 2 0,1 1 0,-1 4 70,1 1 1,-1 0 0,2 3 0,2-3-2,2-2 1,1 6-1,-4-3-93,3 4 1,6-3 0,-2-1-23,3 3 1,4 0-269,3 3 1,3-7-13,6-3 0,0-4 1,1-1 139,-1 0 0,-1-6 1,-2-2-1,-1-2-12,1 1 1,2-1-1,2-5 42,-1 1 0,-4 0 0,-1-1 188,3 1 1,-4 1 808,1 3-834,-6 4 1,4 7-1,-7 4 1,0 5-13,0 3 0,0 1 0,-2 1 0,-1-1-153,-2 0 0,0 3 1,5 0-1,0 2-225,0-1 0,0-2 0,2-1 0,1-1-220,2 1 1,6-1 192,-1 0 1,3-6 0,1-3 0,1-3-15,-1-2 0,-1-7 1,-2-2-1,-1-4 4,1-1 1,2-1 0,1 1-1,-1-1-1,-3 1 1,3-6 0,-5 1 0,0 0 266,-4-2 0,0 5 0,-1-5 0,2 0 0,-2-3 0,-1 2 0,-2-2 0,0-2 0,0-1 0,0-7 0,0 0 0,0 1-13,0-3 0,-2 4 0,-1-5 1,-2 2 68,2 3 1,-1 1 0,1 4 0,-2 1 209,2 2 0,2 11 1,2-1 324,4 1-331,-3 7 0,4 6 0,-6 11 0,0 5 149,0 3 1,0 12 0,0-1 0,0 6-86,0 4 0,5 1 0,0 3 0,0-1-169,1 0 1,-4-1 0,2-3 0,0-4-37,0 0 0,-2-6 0,3 2 0,-4-7-1075,-1-3 0,0 3 1,0-5-1866,0-1 2821,0-9 0,-6-2 0,-2-14 0,-6-1 0</inkml:trace>
  <inkml:trace contextRef="#ctx0" brushRef="#br0" timeOffset="1263">1691 514 7915,'-8'-14'-147,"3"-1"272,3 7 0,4-4 1,3 4 368,4 0 1,4 0 0,2 4-301,-1-1 0,1 1 0,-1 4 0,1 0-269,-1 0 1,0 0-1,1 0-871,-1 0 0,1 4 946,-1 1 0,1 0 0,-1-5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26.58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194 340 8004,'8'6'368,"-3"4"1,2 2-1,-3 3 1,1 1-218,2 3 0,-1-1 0,5 6 1,-3 2-111,-1 1 1,2 7 0,-2 1 0,-1 0 31,1 1 0,-3-3 0,-4-4 0,0 0-333,0 0 1,0-7-1,0-2 1,0-4-2412,0-2 2671,0 1 0,-6-7 0,-2-2 0</inkml:trace>
  <inkml:trace contextRef="#ctx0" brushRef="#br0" timeOffset="498">7 513 7674,'-7'-15'0,"7"1"171,8 0 0,11 1 0,5 2 0,2 1-64,-2-1 1,8-2 0,-3 0 0,2 2-205,-1 1 1,4 2-1,0-3 1,-2 3 165,-2 1 0,-1-2 1,-2 2-1,-1 1-9,-2-1 1,-6-2-1,1 4 129,-3 2 1,-3 3 0,-2 5-47,-1 4 0,-7 6 0,4 2 0,-3 4-11,1 2 1,0 1 0,-5 5 0,0 0 29,0-1 1,0 6-1,0 0 1,-2-2-81,-2-1 1,0-7-1,-4-2 1,2-1-48,3-3 1,-4-2 0,1-4 0,-1 0-38,1-3-229,1-5 223,5 2 0,2-8 0,3-2 0,4-6-147,4-3 0,3-6 1,2 0-1,3 1-22,1 2 1,-3 1 0,4 3 245,-2 2-45,4-3 1,-7 11 0,5-2 0,-3 4 69,-2 4 1,3 0 0,-3 7-1,-4 3 72,-3 4 1,-1 3 0,3-3 0,-4 2 6,-4 3 0,-2-5 0,1 1 1,0-3-542,0-2 0,-3-4 0,-1 0-1970,0 1 1070,0-5 1268,0 1 0,0-7 0,0 0 0</inkml:trace>
  <inkml:trace contextRef="#ctx0" brushRef="#br0" timeOffset="650">946 744 7904,'9'-5'87,"1"0"0,-5 1 215,4 4 0,-4 6 0,3 4-42,-1 3 0,-3-4 0,-4 1 0,0 1-146,0 2 1,0 1 0,0 1 16,0-1 0,0 1-131,0-1 0,0-6 0,0-1 0</inkml:trace>
  <inkml:trace contextRef="#ctx0" brushRef="#br0" timeOffset="832">975 441 7904,'-13'-10'439,"3"0"1,4 6 0,4-4 358,-3 1-1362,4 2 1,-4 7 92,10 3 0,3-2 471,6 7 0,7-1 0,1 6 0</inkml:trace>
  <inkml:trace contextRef="#ctx0" brushRef="#br0" timeOffset="1117">1393 455 7904,'0'15'164,"-1"-1"122,-4 0 1,-1-2 0,-6 1 0,4 3 54,2 0 1,-4 0-1,6-2 1,0 2-147,3 3 1,1-2 0,0 2-99,0-3 0,0-7 0,1 1-40,4 1 1,2-3 0,4 0 0,-2 0-68,3 0 0,-4-4 0,0 2 0,0-1-107,0 0 1,-5 6 70,2-1 0,-5 2 1,-3 3-72,-2-1 1,-6-4 0,1-2-1,-5 0-665,-4 0 1,2-3 0,-8 3-1,1-2 782,2-2 0,-5 4 0,4 0 0</inkml:trace>
  <inkml:trace contextRef="#ctx0" brushRef="#br0" timeOffset="1815">1899 571 7132,'13'14'276,"-3"1"1,2 4 0,-2 0 0,1 0 30,-1 2 1,3-5 0,-5 4 0,1-4-193,1-2 1,0-4-1,4-2-143,1-2 0,-1-1 0,-1-7 1,-2-1 31,-1-2 1,-1-6-1,6 3 1,-2-2 29,-4 1 0,4-1 0,-3-4 0,3 1 53,1 3 0,-4-1 1,-2 5 104,-2-2-99,5 4 1,-9 0 115,3 8 0,-2 4-108,2 7 1,-4-1-1,6-1-85,-1-3 0,-2-4 0,5-6 27,2 0 1,2 0 0,2 0 0,-1 0-17,1 0 1,-1-6 0,0-4 0,-1-3-27,-3-1 1,1-1 0,-4 1 259,1 0-254,-5-1 0,8 1 0,-5-1 1,1 1 12,-1-1 1,1-2 0,-4 1-1,2 3-58,-2 0 1,-1 0-1934,-2-1 533,0 6 0,-2 1 1438,-3 7 0,2 2 0,-7 3 0,7 3 0,-3 6 0</inkml:trace>
  <inkml:trace contextRef="#ctx0" brushRef="#br0" timeOffset="2015">2564 470 7850,'9'4'-293,"1"1"1,-5 6 454,4-1 0,-1 3 0,2 1 1,-3 1 286,-1-1 1,-4-4-1,4 0 1,-1 1-193,0 2 1,-1 1 0,-4 1 0,0-1-26,0 0 1,0-4 0,0 0-1243,0 1-1961,0 2 2971,0-5 0,0-2 0,0-6 0</inkml:trace>
  <inkml:trace contextRef="#ctx0" brushRef="#br0" timeOffset="2198">2564 253 7431,'0'-15'0,"0"1"-7,0 0 1,5 4 1492,-1 0-1487,8 7-93,-11-3 1,6 7 0,-7 4-501,0 5 1,4 3 593,1 1 0,6 0 0,-2 1 0</inkml:trace>
  <inkml:trace contextRef="#ctx0" brushRef="#br0" timeOffset="2451">2824 166 7850,'8'7'123,"-2"1"0,-6 6 1,2 2 182,3 3 1,-4 4 0,6 6 0,-2 1-59,-1 4 0,6-2 1,-4 5-1,1-2-171,-1-3 0,1-3 0,-4-5 0,3-3-654,2 0 1,-4-10-1,2 2-1065,0-5 1409,-4-3 1,4-7 0,-7-1 0,-2-3 232,-2-2 0,-6-2 0,2-4 0</inkml:trace>
  <inkml:trace contextRef="#ctx0" brushRef="#br0" timeOffset="2701">3113 22 8047,'0'-15'2001,"6"9"-1643,4 6 0,-4 8 0,-1 10 0,-3 4-85,-2 5 1,0 1 0,0 9 0,0-1-31,0 1 0,0 0 0,0 3 0,-2-3-175,-3-1 0,4-3 0,-4-4 1,3 0-561,2 0 1,-1-6 0,-3-3-1,0 0 492,0-1 0,3 0 0,1-4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34.4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44 7843,'14'-5'-35,"1"0"1,-1-1 0,2 2-1,2 0 234,1 0 0,7 3 0,-1 1 1,6 0 375,3 0-578,-1-7 0,1 6 1,0-4-1,-2 3-16,-2 2 1,-2 0 0,-3 0-1,-2 0 104,-2 0 1,-7 0 0,-4 0-62,1 0 1,-5 7-1,-1 2 1,-3 4 56,-2 2 1,-2 5 0,-3 5 0,-3 2 68,0 2 0,-4 4 0,2 3 1,-1-1-82,1 0 1,-3-1 0,5-5 0,-1 0-112,-1 0 0,5-7 1,-3-2-1,2-4-326,2-2 0,3 0 0,-1-1-1267,-3-3 1635,4-4 0,-6-6 0,7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34.96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44 66 8541,'0'14'60,"0"7"1,0 3 0,0 2 28,0-2 0,1 3 0,2-3 0,2 4 6,-2 1-140,-1-7 1,-2 4 0,0-5 0,0-1-285,0 1 0,0-1 0,0-6-407,0 0 1,-2-1 735,-2-3 0,0-4 0,-5-6 0,6-6 0,-4-2 0</inkml:trace>
  <inkml:trace contextRef="#ctx0" brushRef="#br0" timeOffset="284">0 384 7765,'0'-15'0,"0"1"-111,0-1 1,0 6 320,0-1 0,7 7 0,2-4-32,4 1 1,2 4 0,-1-2 0,0 2-11,1 2 1,1 2 0,2 1 0,1 2-176,-1-2 1,-1-2-1,1-1 1,1 0-228,-1 0 1,-2 5-1,-2 0-57,1-2 0,-2 5 344,-4 2 0,-2 3-15,-7 1 0,0-4 1,0 0-1,0 1-26,0 2 0,0 1 0,0 0-58,0 1 0,0-1 0,-2-1-137,-3-3 1,2 1-307,-7-6 1,6 5 122,-6-6 0,5 0 366,-5-9 0,1-3 0,-6-7 0</inkml:trace>
  <inkml:trace contextRef="#ctx0" brushRef="#br0" timeOffset="469">217 23 7832,'10'-7'663,"-1"-3"-426,1 4 0,4 6 0,-1 10-301,-3 3 1,1 6-1,-6 0 1,0-1-429,1-2 0,-3-2 0,5 1 0,-1-1 492,-4 1 0,5-1 0,0 0 0</inkml:trace>
  <inkml:trace contextRef="#ctx0" brushRef="#br0" timeOffset="1013">463 326 7832,'0'14'0,"0"1"0,-2-1-19,-3 1 1,4-6 0,-4 1 112,3 1 0,2 2 0,-1 0 91,-4-3 181,3 2-341,-4-10 1,6 3-1,0-10 1,0-5-61,0-3 1,1 4-1,2-1 1,2-1-24,-1-2 1,2-1-1,0-1 130,2 1 1,2-1 31,4 1 0,-4 6-57,0 3 0,-1 3 0,4 4-32,-3 3 1,-2 1 0,-5 6 0,2-3-36,-2 2 0,-1 2 1,-1 0-1,3-2-45,0-1 0,1 0-50,-5 4 73,0-6 216,0-2-112,0-6 0,0-1 0,2-2 1,1-4-65,2-1 0,1-1 1,-3-6-1,2 1-90,-2-1 1,4 1 0,-1-1 0,1 1-76,-1-1 1,5 1-1,-1 1 221,3 4 1,-4 1 96,1 3 0,-2 5 0,2 0 40,-5 8 1,1 5-1,-1 3 144,-2 3-286,-1-3 1,-1 5-1,2-7 1,2 1-47,-2-1 1,-1 1 0,-2-1-574,0 0 1,0 1-1067,0-1 1636,0-6 0,0-1 0,0-7 0</inkml:trace>
  <inkml:trace contextRef="#ctx0" brushRef="#br0" timeOffset="1392">882 340 7722,'6'8'-121,"2"-1"0,6-7 0,1 0 368,-1 0 0,-4 0 0,0-2 0,1-1-186,2-2 1,-4-1-1,1 3 1,0-4 40,-2-1 1,0 0-1,-5-3 103,2 1 0,-1 1-153,-4-6 0,-1 2 1,-4 4-1,-5 2-13,-2 1 0,-3 4 0,1-3-15,-1 4 18,1 1 1,-2 5 0,-2 1 0,-1 2 14,1 3 1,2 2-1,2 2 1,-1-1-4,1 0 1,1 6 0,2-1 0,3-1-36,1-2 1,2-7 0,5 1 0,0 1 2,0 2 1,2 1 0,3-1 0,4-1-171,4-3 0,-3-4 0,0 3 0,1-2-46,2-2 1,6-3-1,0-1 1,-1 0-283,-2 0 1,-2-1 0,1-3-1,-1-2-659,1-2 1135,-1-2 0,1-4 0,-1-1 0</inkml:trace>
  <inkml:trace contextRef="#ctx0" brushRef="#br0" timeOffset="1745">1301 153 7832,'-15'4'45,"1"1"1,-2 5 0,-2-4-1,-1 2 302,1 3 1,4 2-1,2 2 1,3-1-289,-3 1 0,1-1 0,0 1 1,3-1-250,2 0 1,-1-4-1,4 0 145,-2 1 1,0 2-1,7 1 104,3 1 1,3-6 0,6-1-1,1 0 14,-1 0 1,0 0 0,-1 4 0,-1-3 105,-3 3 1,-1 0 0,3 3-37,-1-1 1,-7-4-1,2 0 1,-3 1-76,-2 2 0,0-4 0,-2-1 0,-3 0-123,-4 0 0,1-3 0,-2 3-609,-1-1 451,-2-3 1,-6-4 0,-1 0 0,1 0-667,-2 0 0,5 0 879,-3 0 0,-4-6 0,1-2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08.0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 7931,'0'-13'761,"0"0"301,0 9-570,0-4 1,3 8-314,3 0 1,-2 8 0,7 7 14,-3 8 0,-2 0 0,-6 7 0,0-1-80,0 1 1,0-5 0,0 4 0,0-1-44,0-5 1,0 4-1,0-1-71,0-3 1,0-2 0,0-2-224,0 0 0,-2-2 0,-2-3-634,-2-1-2747,-1-9 1987,7 5 1617,9-9 0,1-9 0,9-1 0</inkml:trace>
  <inkml:trace contextRef="#ctx0" brushRef="#br0" timeOffset="317">342 1 7931,'0'19'390,"0"-7"0,0 1 0,0 2 46,0 1 0,0 10 0,0-1 0,0 0-258,0 3 1,0-7 0,0 4-35,0-4 0,0-2 0,0 0 0,0 0 0,0 0 43,0 0 1,0-6-1,0-1-1308,0 3 1,-7-4-1674,1 1 1242,0-8 1552,6 5 0,0-18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2:00.2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57 9358,'0'19'292,"0"0"1,0 0 0,2 0-134,4 0 0,-4 0 0,5 0 0,-5 0-171,-2 0 1,6 0 0,0 0 98,-1 0 1,-3 0-1,-2 0-392,0 0 0,0-6 0,0-1-1651,0 3 357,0 2 1599,8 2 0,-6-9 0,7-1 0</inkml:trace>
  <inkml:trace contextRef="#ctx0" brushRef="#br0" timeOffset="229">418 209 8459,'0'-10'392,"0"1"0,2 9-1103,5 0 0,-3 0-749,8 0 1460,-7 0 0,11 9 0,-5 1 0</inkml:trace>
  <inkml:trace contextRef="#ctx0" brushRef="#br0" timeOffset="659">722 57 8086,'8'-10'84,"3"1"1,1 3 260,1 0 1,-1 0 0,7 3 0,0-1-343,0-2 0,7 0 1,-1 6-1,-2 0-85,-2 0 1,-2 0 0,0 0 0,0 0 99,0 0 0,-6 0 178,-1 0-13,1 0 0,-2 8 46,-5 5 0,-4 3 0,-2 3-46,0 0 0,0 0 1,-2 0-93,-4 0 0,1 0 0,-5 0 0,-1 0-1,1 0 0,3-2 0,-3-2 0,-1-3-107,1 3 1,6 2 0,-5 2-395,1 0 0,6-6 1,-5-1-267,5 3 0,0-7 1,-2 1-958,-2-1 1634,-1-6 0,16-2 0,1-10 0</inkml:trace>
  <inkml:trace contextRef="#ctx0" brushRef="#br0" timeOffset="1242">1556 38 8086,'-19'0'432,"0"0"0,0 0-228,0 0 1,7 0 0,-1 0-78,-2 0 1,-2 3 0,-2 3-70,0 7 0,0 1 0,3 1 0,1-4-65,2-3 0,9 7-120,-2-3 1,4-1 113,2 2 1,2-9 0,4 2 0,7-4 47,3-2 1,3 0 0,0 0 0,0 0-61,0 0 0,0-2 1,0-2-1,0-2 18,0 1 1,0-3-1,-2 0 47,-4-3 1,1 5-1,-5-5-16,1 3 0,-3-5 0,3 5 649,-1-3 248,-3 7-611,-6-5 1,0 12-175,0 3 1,-2 2-1,-2 7 1,-3-2 91,3 1 1,-4 3 0,1 2 0,3 0-72,2 0 0,-4 0 0,-1 2 0,3 2-80,2 3 0,0-1 1,-2-6-1,-3 0-181,3 0 0,0 0 0,0 0-421,-2 0 0,-1-7-261,7 1 0,0-7-1168,0 7 696,0-9 0,0 3 1258,0-14 0,0-12 0,0-10 0</inkml:trace>
  <inkml:trace contextRef="#ctx0" brushRef="#br0" timeOffset="1683">1765 76 8086,'19'-2'-97,"0"-4"1,0 2 0,0-7 0,0 3 329,0 4 1,2-5 0,2 3 0,2 2 123,-2 2 0,5 2 0,-1 0 0,0 0-261,1 0 1,-5 2 0,-8 2 0,-3 4 29,3 3 1,-6-5 0,-3 7 0,-4 2 45,-2 1 0,0-3 1,-2 0-1,-4 1 44,-7 3 1,-4 2 0,-2 0 0,0 0-75,0 0 1,7 0-1,1 0 22,3 0 0,-5 0-159,7 0 224,-1 0 0,9-9-56,5-3 0,3-5 0,9-2 0,0 0-56,0 0 1,2 0 0,2 0 0,3 0-132,-3 0 1,4 0-1,-1 0 1,-3 0-108,-2 0 0,-2 0 0,0 0-745,0 0 1,0 0-152,0 0 1,-7 0-609,1 0 1625,-9 0 0,5-9 0,-9-1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43.47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376 275 7702,'-8'-2'263,"3"-3"226,4 4 1,1-4-326,0 10 0,0 0 0,0 7 0,0 6-17,0 3 1,0 3-1,0 5 1,0 0 86,0 0 0,0 0 0,0 0 0,0-1-41,0 1 1,0-5 0,0-1-1,0-2-222,0-4 1,0-1 39,0-1 0,-2-2 40,-3-4-178,4-2 0,-6-14 0,9-1 0,1-3 0,2-3 1,6 2 0,-1-7 0,2 3 91,3 2 1,1 1 0,2 2-1,2 3-5,3 1 0,-4 1 0,5 3 0,2-2 182,1 1 0,-3 4 0,-1 4 0,-2 2 72,-4 2 1,-1 0-1,-3 5-160,-3 1 1,-4 3 0,-6 7 0,0-5-2,0-3 1,-6-2-1,-4 1 1,-3-1-79,-1 1 1,-5-2 0,-2-2 0,0-2-229,0 3 1,-5-6 0,4 1 0,-2-3-107,0 1 1,1 0 0,-2-5 0,2-2-19,2-2 0,-3 0 1,5-5-1,1-1-98,2 2 0,7-5 475,-1 4 0,0-4 0,-4-2 0</inkml:trace>
  <inkml:trace contextRef="#ctx0" brushRef="#br0" timeOffset="300">593 87 7739,'16'0'6,"1"0"210,3 0 0,5 6 1,-2 4-1,1 5 192,0 4 0,0 3 1,5 7-1,0 2-156,0 2 1,0 4 0,0 7 0,-2-1-56,-3 0 0,-3 1 0,-7-1 0,-1 2-39,-3 3 0,-4-3 1,-6 3-1,-3-3-370,-7-1 0,-1-8 1,-13 0-1,-2-4-231,-1-3 1,-2 1-1,-1-9 1,-2-2-97,-2-3 1,-6 0 0,1-11 0,-1-1-273,2-3 0,-4-1 811,3 0 0,-3-6 0,-1-2 0</inkml:trace>
  <inkml:trace contextRef="#ctx0" brushRef="#br0" timeOffset="690">217 0 7851,'2'7'333,"1"-2"0,-13 7 1,-1 6-124,-2 3 1,-6 3 0,-2 7 0,0 1 5,0 1 1,2 7 0,5 1 0,-1 4 7,1 3 0,1 8 1,3 0-1,4 5-27,-1 0 0,6 2 0,-4-2 1,3-2-115,2 2 1,0-6 0,2-7 0,3-3-408,4-2 0,-1-6 0,4-5 1,2-6-89,4-7 0,3-3 0,-4-3 0,4-3 145,2-6 1,-1-2-1,4-2 267,-2 0 0,0-6 0,5-2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50.89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1 145 7728,'14'-9'165,"1"-1"22,-1-1 1,7-2 0,1-2 0,2 1-191,1 0 0,0 1 0,6 2 0,1 2-144,0 3 1,-10-4-1,7 6 1,-3 0-54,-3 3 0,-3 1 0,-5 0-820,-1 0 1020,1 0 0,-9 1 0,-6 4 0,-8 3 0,-5 0 0,-3 5 0,-3-3 0,-4 9 0,-5 3 0</inkml:trace>
  <inkml:trace contextRef="#ctx0" brushRef="#br0" timeOffset="183">1 405 7728,'14'5'0,"1"0"0,-1-2 0,2-1 244,3-2 0,4 0 0,6 0 1,0 0 111,0 0 1,4 0 0,1 0 0,-4 0-422,-4 0 1,0 0-1,-5 0 1,0 0-704,-1 0 1,0 0 714,-6 0 1,-4 0 52,-1 0 0,-5 0 0,2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29:47.8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59 189 7839,'4'-15'131,"3"1"113,1-1 1,-5 6-1,4 1-78,-1 1 1,2 4 0,6 9 129,1 9 0,-5 1 1,-1 8-1,1 2-87,-2 1 0,5 7 0,-5-1 0,0-1-136,-3-1 1,1-2 0,-1-2 0,-2-1-325,-1-2 1,-2-5 0,0 4-1,0-3-642,0-2 1,0-7-1,0-1 893,0 1 0,-7 2 0,-1 1 0</inkml:trace>
  <inkml:trace contextRef="#ctx0" brushRef="#br0" timeOffset="506">362 189 8441,'10'-5'0,"-1"-2"0,3-1 0,0-1 307,3 1 0,-1-4 0,1 8 0,-1 0-200,1 3 0,-1 1 1,1 0 40,-1 0-71,0 6 1,-1-3-1,-2 7 1,-1 0-22,1-2 0,-3 4 1,0-2-1,0 3-163,0 1 0,-4-4 0,0 0-24,-2 1 1,-2 2-1,0 1 117,0 1 0,0-1 0,0 1 39,0-1 0,0 0 0,0 1 24,0-1 0,0 1 0,0-1 0,-2-1 56,-2-3 0,2 3 0,-4-4 171,-1 4 1,1 1-7,-4 1 1,-1-5 158,6-1-293,0-6 1,5 5-167,0-3 89,0-3 1,2 6 1,3-3 1,1-2-1,5 5 1,-1-2 31,1-2 0,-3-3 1,2-1-1,1 0-61,2 0 1,1 0-1,1 0 1,-1 0-104,1 0 1,-1 0 0,1 0-477,-1 0 1,1 0 259,-1 0 1,0 0 0,-1-1-497,-3-4 0,1 2 0,-4-7 0,-1-1-923,0-2 1706,6-2 0,-11 1 0,6-1 0</inkml:trace>
  <inkml:trace contextRef="#ctx0" brushRef="#br0" timeOffset="789">882 261 7839,'2'8'60,"1"-2"185,2 1 0,6-6 0,-1 6 1,3-3 249,1 1 1,2 5 0,2-4-1,3 2-298,1 4 0,-3-4 1,4 0-1,-1 0-90,1 0 1,1 0-1,3 1 1,-1-2-110,-2-1 1,-5 1 0,4 4 0,-3-3-570,-2-2 0,-2 6 1,-1-4-2179,-1 0 1128,-6-2 1621,-2-6 0,-6 0 0,0 0 0</inkml:trace>
  <inkml:trace contextRef="#ctx0" brushRef="#br0" timeOffset="1067">1243 174 8767,'-12'6'326,"2"4"1,3 3-1,3 1-24,-1 1 1,-5 4-1,4 2 1,-2 0-156,-3 0 1,2 4 0,0-2-1,-1 1-143,2 0 0,-5-5 0,4 4 0,-3-2-151,3-4 0,-4-1 0,5-1 0,-2-1-641,1 1 1,4-2 0,-3-2 787,1-2 0,3 1 0,4 4 0</inkml:trace>
  <inkml:trace contextRef="#ctx0" brushRef="#br0" timeOffset="1489">1561 102 9301,'13'14'350,"-3"1"1,3 6 0,-4 4 0,2 6-138,-1 2 1,1 1-1,-6-3 1,-2 1-100,-1 2 0,3-6 0,0-5 0,-2-2-440,-2-4 1,-2-1 0,-2-1-1,-2-1-199,1 1 0,-4-7 138,-1-3 387,2-4 0,1-7 0,6-2 0</inkml:trace>
  <inkml:trace contextRef="#ctx0" brushRef="#br0" timeOffset="1722">1792 1 8557,'10'6'489,"0"4"1,-6 7-1,4 4 1,0 2-68,1 2 1,-5 4-1,4 3 1,0 2-269,0-2 1,-4-3 0,0-3 0,-2-4-358,-2-1 0,0 3 0,0-4 0,0-1-516,0 2 0,0-5 1,-2 3-1,-1-3-1831,-2-2 2550,-6 1 0,3-1 0,-6 1 0</inkml:trace>
  <inkml:trace contextRef="#ctx0" brushRef="#br0" timeOffset="2114">1 983 8466,'22'-6'477,"7"-4"0,10 2 1,14-2-1,11-1-170,10-2 1,11-6 0,8 0 0,3 1-226,-45 10 0,1 0 0,-1-1 0,1-1 1,2 0-1,1 1 0,-1 0 0,-1 0-57,0 1 1,-1 0-1,44-5 1,-6 2 0,-6 3-111,-7 1 1,-10 1 0,-8 3 0,-7-2-277,-9 2 1,-9 1 0,-2 2 0,-6 0-1759,-7 0 1015,-3 0 1,-8 7 1103,-3 2 0,-10 4 0,-3 1 0</inkml:trace>
  <inkml:trace contextRef="#ctx0" brushRef="#br0" timeOffset="2534">882 1185 8099,'15'-6'546,"4"-2"0,2-5 0,1 2-503,4 1 0,6 1 0,3-4 0,1 2 1,-1 1 1,-1 7 0,-5-2 0,-1 3-7,1 2 1,-6 0-1,-6 2-58,-5 3 1,-6 4 0,-7 9 0,-3 1-103,0-1 0,-9 4 0,0 1 0,-5 1 169,1 0 0,-4-6 0,0 3 1,0-2 73,0 0 0,2 2 0,4-3 200,1 1-173,-1 0 1,6-4 0,1-1 19,1 0 0,4-4 0,8-2 0,5-1 24,2-4 0,4 0 0,2 0 0,3 2-83,1-2 0,3-1 0,3-2 0,1 0-247,0 0 1,0-2 0,0-1 0,0-2-180,0 2 1,-5 0-1,-2 0 1,1-4-216,-1-1 1,-4 3-1,1-3 1,-3 0 531,-1 0 0,-1-1 0,1-6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0:12.05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87 15 8107,'2'15'375,"2"-1"1,-2 1 0,3-1 0,-4 1-189,-1-1 1,5 5-1,0 1 1,-2-1-75,-1 2 1,-2-5-1,1 3 1,3-3-89,1-1 0,-1 1 0,-4 1 0,0 2-293,0-1 0,2-2 1,1-1-145,2-1 1,0-4-1,-4-2-78,4-2 0,-2-1 27,7-5 1,-2-2-1,2-4 1,-4-7 462,1-5 0,1-7 0,6 2 0</inkml:trace>
  <inkml:trace contextRef="#ctx0" brushRef="#br0" timeOffset="489">347 30 8174,'10'-5'0,"-1"0"179,3 2 0,2 0 0,4 0 0,3-2-125,1 2 0,-3 1 0,4 2 0,-2 0 49,-4 0 0,4 5 1,-2 1-1,-3 2 2,-4 3 1,-1-3-1,-6 2 1,-2 1 40,-1 2 0,-2 2 0,0-1-31,0 0 0,-7 1 0,-1-1 0,-2 1-109,1-1 0,1-4 0,-3-2 0,3 0-67,1 0 1,2-3 0,4 3 86,-4-2 0,3 1-679,-3-3 630,4-2 1,7 6 71,4-3 0,3-3 1,0 4-1,-2-1-17,-2 0 0,1 4 0,3-2 0,-2 1 85,-1 3 1,-7-3 0,3 2 0,-1 1 31,0 2 0,0 1 1,-5 1-1,0-1-3,0 0 1,0 1 0,-2-1-167,-3 1 1,2-1-1,-6-1-148,-3-3 0,0-4 0,-3-6-45,1 0 0,-6 0 0,1 0 0,1-1-381,2-4 1,2-3 0,0-7 0,-1 1-1055,1-1 1648,-1 1 0,1-1 0,-1 1 0</inkml:trace>
  <inkml:trace contextRef="#ctx0" brushRef="#br0" timeOffset="939">737 30 7887,'15'0'0,"-1"0"156,0 0 1,1 0 0,-1 0 0,1 0 28,-1 0 1,6 0 0,-1 0 0,-2 1-10,-1 4 0,-1-3 1,-2 4-1,-2 1 7,-1 2 1,-6-1 0,4 2-177,-1 1 0,-2 2 1,-5 1-1,0 1 0,0-1 0,0-4 0,-2 0-56,-3 1 99,4 2 1,-7 1-1,4 1 1,-2-1 15,-2 1 0,3-1 0,-4 0-42,-3 1 1,6-1 0,-1-1 0,3-2 97,-1-1 1,0-5 0,5 4 10,0 3 0,0-4 0,2 0 1,1 0 20,2 0 1,6-5 0,-1 2 0,2-4-23,3-1 0,-1 0 0,2 0 1,2 0-162,1 0 1,2 0 0,-3 0-1,1-1-100,-1-4 0,-1 3 1,1-2-1,1 2-177,-1 2 0,-2-5 1,-2 0-1,1 2-296,-1 2 1,-4 1 0,0-2-1281,1-3 673,-5 4 1209,1-6 0,-14 7 0,-1 0 0</inkml:trace>
  <inkml:trace contextRef="#ctx0" brushRef="#br0" timeOffset="1314">0 723 9481,'7'-8'0,"2"2"311,4-1 1,8 4 0,3-5-1,5 0-39,5 0 1,4 0-1,10-3 1,7 1 58,6-1 0,3 3 1,5-2-1,-5 1-207,-4 1 1,1-4 0,-10 8 0,1 0-170,-4 3 1,-5 1 0,-4-2 0,-6-1-491,-2-2 0,-7 0 1,-2 5-1,-1 0-1027,-3 0 0,-2 0 674,-2 0 0,-6 2 888,-3 3 0,-5-4 0,-5 6 0,-4-1 0,-4-4 0,-1 4 0</inkml:trace>
  <inkml:trace contextRef="#ctx0" brushRef="#br0" timeOffset="1770">477 940 7890,'10'0'439,"-1"0"0,1 0 0,4-2 1,2-1-267,4-2 0,2-4 0,7 2 0,0 1 5,0-1 0,1-2 1,2 4-1,1 2 56,-6 1 0,-5 2 0,-7 0-325,-1 0 1,-6 2 0,-3 3-107,-3 4 0,-7 4 0,-2 2 1,-2 1 171,-7 3 0,1-3 1,-4 3-1,3-3 50,2-1 1,-6-1-1,1 2 53,1 3 1,2 1 0,3 1 0,4-7 145,4-1 0,-1 0 0,1 1-72,2 1 1,3-6 0,4 1 44,6 1 1,3-4 0,3-3 0,2-2-32,1-2 1,5 0 0,-3 0 0,0 0-119,0 0 0,3-2 0,-4-1 0,1-2-154,0 2 0,0-3 0,-3 1 1,-1 0-463,-4-1 1,2 4-1,-7-4-3470,0-1 4038,-2 6 0,-12-12 0,-2 5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0:25.79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0 622 8109,'8'-7'88,"5"4"0,-3-7 232,3-1 1,3 3 0,1 0 0,4 2-295,2 2 0,-4 3 0,3 1 0,1-2-237,-1-3 1,1 4-1,1-4 1,-5 3-213,-3 2 0,-1 0-178,-1 0 1,-1 7-277,-3 2 877,-4-2 0,-6 6 0,0-5 0</inkml:trace>
  <inkml:trace contextRef="#ctx0" brushRef="#br0" timeOffset="242">15 940 8301,'14'-2'339,"1"-3"0,-1 2 0,1-7 0,1 1-104,3 1 1,3-5-1,6 5 1,-3-2-317,-1 0 0,-1 6 0,1-4 0,-5 1-339,-3 4 0,-1 1 0,-1 2-981,1 0 1401,-1 0 0,1 7 0,-1 1 0</inkml:trace>
  <inkml:trace contextRef="#ctx0" brushRef="#br0" timeOffset="787">882 73 7929,'-15'6'304,"1"2"0,-1 7 0,1 1-113,-1 3 1,1 3 0,-1 9-1,3 1 48,2 2 1,-3 4 0,4-2-1,-3 0-151,3 5 1,-4-5 0,3 3 0,-1 0-13,1-3 0,-1 1 0,6-5 0,2 2-83,1-2 0,2-6 0,0-2 0,0 0-7,0-1 0,2-3 0,3-5 1,3-1-61,0 1 1,5-2 0,-4-2-35,4-1 0,2-7 0,-1 2 52,1-4 0,-1-2 0,-1-4 40,-3-5 0,2-3 1,-4-1 87,0-1 0,-1-4 0,-7 0 0,0 1-29,0 2 1,0 2-1,0-1 1,0 1 8,0-1 0,-7 6 0,-1-1 0,-1-1-32,-1-2 1,0 0-1,-4 2 1,0 3-50,-1 1 1,1 3-1,1 2-27,3-3 0,-3 4 0,4-4 0,-4 3-200,-2 2 1,1 0-916,0 0 272,6 0 24,1 0 0,9 0 875,3 0 0,3 0 0,6 0 0</inkml:trace>
  <inkml:trace contextRef="#ctx0" brushRef="#br0" timeOffset="1304">1474 15 8089,'-10'-8'184,"1"3"0,4 3 1,-5 4-1,-1 3-22,-2 4 0,-1 6 0,-1 3 0,-1 2 23,-3 3 0,1 3 0,-6 6 0,0 3 61,2 2 0,-6-2 0,6 5 0,-2 2-33,0-2 1,4 0 0,-2 4-1,1-1-20,3 0 1,4 1-1,4-2 1,6-4-64,2-4 0,2-4 0,0-1 0,2 0-106,2 0 1,4-7 0,7-1 0,1-1-184,3-1 0,-1-5 1,4-6-1,1-1 53,-1-4 0,-2-1 0,2-4 0,0-3 37,1-5 0,-5-2 1,1-4-1,-3-2 168,-2-1 1,-1-5 0,-2 3 0,-2 0 102,-3 0 1,0-3 0,-2 5-147,0 1-11,1-5 1,-10 7-1,-1-3 1,-2 3-74,-3 2 0,-2 4 0,-2 0 0,-1 1-303,-3 1 0,3-3 1,-3 6-1,3 1-227,1 3 0,-1 1 1,-1 0-1,-4 0-419,-2 0 1,4 6 976,-5 4 0,0 3 0,-5 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0:36.6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15 260 7898,'0'-9'-240,"-2"-1"266,-3-1 0,4 3 632,-4-2-454,3 7 1,4-3-69,3 6 0,-2 4 0,5 3 0,0 2 41,0 7 1,-3 1 0,3 7 0,0 1 8,0 3 1,-5 2-1,4 2 1,-3 2-87,1-2 0,2 3 0,-4-3 0,2-3-24,-2-3 1,-1-4 0,-2 3 0,1-6-195,4-3 0,-3-2 1,2 1-1,0-2-509,0-4 0,-2 4 1,4-5-199,1 0 0,-4 3 825,7-6 0,-1 0 0,6-5 0</inkml:trace>
  <inkml:trace contextRef="#ctx0" brushRef="#br0" timeOffset="438">679 0 7990,'-14'7'0,"0"2"204,-1 4 1,1 2 0,-1 1 0,1 3 163,-1 5 0,2 3 0,2 4 0,2 1-186,-3 2 0,1 6 0,0-2 0,1 2-11,-1-1 1,5 1 0,1-6-1,3-2-12,2-2 0,0-2 0,2-4 0,3-5-26,4-3 0,4-1 0,3-3 0,3-2-207,5-5 0,4-4 1,2-1-1,2 0-64,2 0 1,0-6 0,-5-4-1,-2-2-10,-3-3 0,-3 1 0,-7-1 0,-1 1 92,-3-1 0,1 1 0,-6-1 0,-4 1 200,-4-1 1,0 6 0,-8-1 0,-4-1 12,-2-2 1,-7-1-1,3 1 1,-2 2-213,-2 1 1,-3 2 0,-1-2 0,1 4-177,-1-1 1,5 6 0,1-4-317,2 3 1,4 4-685,7 3 1,3-2 1230,7 7 0,13-1 0,3 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0:38.1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1127 131 8039,'15'0'327,"-1"0"1,2 0 0,2 0-1,3 1-152,1 4 0,7-2 1,5 7-1,-2 1-8,-1 2 0,-3 1 0,1 1 1,0-1-66,0 1 1,0-1 0,-2 1 0,-1-1-126,-2 0 0,-5-4 1,4 0-1,-2-1-277,-4-1 0,-1 5 1,-1-5-1,-2 2-287,-4-1 0,3-4-304,-8 5 0,1-5 891,-5 4 0,0-5 0,0 2 0</inkml:trace>
  <inkml:trace contextRef="#ctx0" brushRef="#br0" timeOffset="291">1633 87 8062,'-6'8'398,"-2"5"0,-7-5-324,1 0 0,4 5 0,2-3 1,0 2 118,0 3 1,5-1 0,-4 1 0,3 1-99,-1 3 1,-5-3-1,5 5 1,1-2-103,-3 1 0,4 0 0,-5-2 0,0 1-128,0-1 0,0 3 1,-2-2-1,4-1-388,-1-2 1,4-2 0,-5 1-640,2-1 1162,1 1 0,-2-7 0,-1-2 0</inkml:trace>
  <inkml:trace contextRef="#ctx0" brushRef="#br0" timeOffset="641">2081 73 7914,'0'9'509,"-2"1"-290,-2 1 1,2 2 0,-3 3 0,4 2 130,1 1-207,0 7 0,0-5 0,0 4 0,0-2 1,0-2 1,0 3-1,0-5 1,0-1-411,0-2 0,0-2 1,0 1-585,0-1 0,0 0-614,0 1 1464,0-7 0,0 5 0,0-5 0</inkml:trace>
  <inkml:trace contextRef="#ctx0" brushRef="#br0" timeOffset="1003">2370 44 7914,'-7'13'94,"-2"-4"0,-4 4 0,-1-5 0,-1 2 266,1-1 1,4 1 0,2 5 0,2-1-142,2 0 1,3-4 0,1 0-159,0 1 0,1 2 0,4 1-129,5 1 1,3-6 0,3-1 0,1 0 24,3 0 0,-1-3 1,-3 5-1,2-1 101,1-1 0,0 5 0,-3-3 0,2 3-6,1 1 1,-4 1-1,-6-1 1,1 1-40,-2-1 1,-2 0-1,-6 1 1,0-1-39,0 1 0,0-1 1,-1 1-1,-4-1-137,-5 1 1,-3-1-1,-1-1 1,-1-2 33,1-1 0,-2-7 0,-3 2 0,-4-4-289,1-1 0,-6 0 0,4 0 1,-1-1 416,1-4 0,-10-9 0,3-9 0</inkml:trace>
  <inkml:trace contextRef="#ctx0" brushRef="#br0" timeOffset="1203">2269 116 7914,'14'-6'160,"1"-4"1,1-1 0,1 0 0,4 1 190,2-1 0,1-1 1,5 3-1,1 2-187,4 1 1,-4 4 0,4-2-1,-3 0-369,-2 0 0,-1 2 0,1-3 0,-1 3-209,-4 2 1,3 5-1,-5 0 1,-1 0 413,-6 1 0,-1 2 0,-6 7 0</inkml:trace>
  <inkml:trace contextRef="#ctx0" brushRef="#br0" timeOffset="2162">44 1156 7855,'-15'0'244,"1"0"500,6 0-502,2 0 1,7 0-53,4 0 0,5 0 1,9 0-1,5 0 55,3 0 1,10-5-1,6 1 1,10-1-60,8-2 0,7 6 1,7-6-1,4 3-50,1-1 0,2-2 1,6 3-1,2-5-17,2 1 1,2-4 0,-2 2 0,-2-1-71,0 1 1,3-3 0,-11 4 0,3-3-97,2 3 1,-6-4 0,0 5 0,-3-2 20,-2 1 0,-4 4 1,-3-5-1,-5 1-114,-4 1 1,-1 1 0,-11 6 0,-3-3-24,-5-1 0,-6 1 1,-10 2-1,-5-1-1720,-3-2 1620,-1 0 1,-14 5 0,-5 0 0,-8 2-203,-2 3 0,-7-4 465,-3 4 0,-3 3 0,-2 0 0</inkml:trace>
  <inkml:trace contextRef="#ctx0" brushRef="#br0" timeOffset="2687">1127 1431 7781,'15'0'0,"-1"-2"0,1-1-200,-1-2 1,2-4-1,2 2 1,3 1 917,1-1-480,2-4 0,5 9 1,-1-2-1,-3 2-114,-1 2 1,-6 0-1,1 0 1,-3 0-128,-1 0 0,-7 2 0,-3 2 1,-4 6 21,-1 3 1,-1 3 0,-4 2-1,-5 2-39,-3 3 0,-6-4 0,0 4 0,-1-1 19,0 1 1,2-4 0,-5 3-1,3 1 36,2-1 1,2-4-1,1 1 1,1-1 15,0 1 0,6-8 0,3 4 508,3-2-408,2 0 1,7-1-1,2-2 1,6-5 82,4-4 1,-1-1 0,4 0 0,0 0-95,1 0 1,1 0 0,5 0-1,1 0-17,4 0 0,-3 0 0,2 0 1,-2 0-97,-2 0 0,4 0 0,1 0 0,-2 2-173,-1 3 0,-9-4 0,-2 4 1,-4-2-1460,-2 2-860,0-3 2465,-6 11 0,-1-12 0,-7 6 0</inkml:trace>
  <inkml:trace contextRef="#ctx0" brushRef="#br0" timeOffset="3184">3092 694 8363,'7'14'411,"2"1"1,6 1-264,4 3 0,5-1 0,10 8 0,3 2 64,0 5 1,4 0 0,-2-5-169,3-4 1,-4 1 0,-1-5 0,-2-3-215,-2-1 0,-8-3 0,-2-2-1330,-2-1 211,-2 0 1289,-11-2 0,-2-8 0,-6-8 0</inkml:trace>
  <inkml:trace contextRef="#ctx0" brushRef="#br0" timeOffset="3408">3526 680 7772,'-15'24'0,"1"1"31,-1 6 0,1-2 0,-1 6 0,1 0 191,0 4 0,-1 3 1,1 1-1,-1 0 63,1 1 1,-1-7 0,2-4 0,2-4-359,2-5 1,5-3 0,0-6 0,2-1-146,2 0-1464,0-6 1682,6-1 0,2-14 0,7-1 0</inkml:trace>
  <inkml:trace contextRef="#ctx0" brushRef="#br0" timeOffset="3812">3742 680 7757,'15'-10'0,"-1"0"27,1-1 0,1 3 0,1 0 0,4 0 195,2 0 1,-4 3 0,5-3-1,2 2-76,1 2 1,-3 3 0,-1 2 0,-2 4 44,-4 5 0,-2 3 0,-6 3 0,-4 3 30,-3 5 0,-2 3 1,0 2-1,-2 0 0,-3 0 1,-3 0 0,-6 0 0,-1 0-61,1 0 0,-1-2 1,1-1-1,0-4-24,-1-1 1,2 3 0,2-5-182,1-1 0,7-2 116,-2-2 1,5-4 0,5-2-135,5-1 1,3-3-1,3-4 1,1 0 21,3 0 1,5 0 0,-1 0 0,4 0-124,1 0 1,0-1 0,-1-2 0,1-2-109,0 2 0,-2-4 1,-1 2-1,-3 0-137,-2-1 1,3 4 0,-5-2-673,-1 2 0,-2-3 1080,-2 0 0,0-6 0,1 3 0</inkml:trace>
  <inkml:trace contextRef="#ctx0" brushRef="#br0" timeOffset="4125">4999 680 8077,'15'-5'623,"-1"-2"1,1 1-585,-1-1 0,1-2 0,1 4 1,1 2 154,3 1 0,4-3 0,-3 1-184,1 0 0,2 3 1,5 1-1,-2 0-225,-3 0 0,4 0 1,-6 0-1,2 0-278,0 0 0,-6 0 0,1 0-803,-3 0 1296,-1 0 0,-7 0 0,-8 6 0,-8 2 0</inkml:trace>
  <inkml:trace contextRef="#ctx0" brushRef="#br0" timeOffset="4342">5057 968 7692,'7'8'266,"-4"-1"1,6-7 0,3 0 133,0 0 1,9 0-1,3 0 1,4 0-283,1 0 1,0-5 0,-1 0 0,3 2-309,3 1 0,-4-2 1,2-1-1,-4 2 92,-4 1 1,-7 2-1,3 0 1,-4-2-1678,-2-2 1775,0 2 0,1-11 0,-1 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02.3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399 133 7779,'-2'-10'456,"-4"3"0,2 5 0,-9 2-414,-2 0 1,-2 0-1,-2 0 44,0 0 0,0 2 0,0 3 0,1 3 0,-1 3 18,0 3 1,-7 1 0,1 0 0,2-2-105,2 1 1,2 3 0,0 2 0,0 0 10,0 0 1,6 0 0,3 0 0,1 0-13,5 0 1,2 0 39,2 0 1,2-2-1,4-5-15,7-5 0,4-5 1,2-2-1,0 0-10,0 0 0,6-2 1,0-5-1,1-5-25,1-5 1,-6-2 0,4 0 6,-4 0 1,-2 0-1,0 0 1,0 0-1,-2 0 16,-4 0 0,-3 2 0,-5 3 73,1 1 1,0 7 0,-4-5 220,5 3-6,-5-7-51,6 13-241,-8-7 1,0 11 0,0 5 0,0 5 63,0 5 1,0 4 0,0 2 0,0 5 72,0 1 1,0-5-1,0 3-235,0 0 127,0-6 0,2 15 0,3-6 0,1 1 6,-2 1 0,-2-9 0,0 5 0,3-3-241,1 0 0,0 0 1,-6-6-1,0 0-313,0 0 0,0 0 0,0 0-674,0 0 0,2-6 433,5 0 0,3-11 256,9-2 496,-8-9 0,6-10 0,-7 0 0</inkml:trace>
  <inkml:trace contextRef="#ctx0" brushRef="#br0" timeOffset="256">665 266 7797,'10'-8'-505,"7"6"870,-4-5 0,4 5 0,2 2 1,0 0-75,0 0 0,2 9 1,2 3-1,4 5-36,3 2 1,1 0-1,7 2 1,0 2-71,0 3 0,-6 1 1,-1-4-187,3 2 0,-7 3 0,-1-5 0,-5 2 0,-2-2-463,0-1 0,-7-4 0,-1 1 4,-3 0 0,-1-6-2212,-7 0 2672,0-9 0,0-4 0,-9-11 0,-1-8 0</inkml:trace>
  <inkml:trace contextRef="#ctx0" brushRef="#br0" timeOffset="492">1158 152 7940,'-13'-6'45,"1"0"1,5 1-1,-3 12 270,1 5 1,-3 5-1,3 4 1,1 5-74,-1 5 1,-3 5-1,3 2 1,1 0-71,-1 0 1,1 6 0,4 0 0,-2-1-77,1-3 1,1-5-1,0-1 1,-2-4-390,1-3 1,3-2 0,2-6 0,0 0-509,0 0 1,0 0-1143,0 0 1943,0 0 0,9-8 0,1-3 0</inkml:trace>
  <inkml:trace contextRef="#ctx0" brushRef="#br0" timeOffset="757">1556 76 7940,'-6'19'0,"0"0"72,1 0 1,1 0 0,0 2 0,-2 5 38,1 5 0,3 5 1,0 4-1,-2 2 420,-2 3 1,-1-8 0,7-5 0,0 0-602,0-3 0,0-1 0,0-9 0,0 0-570,0-1 0,0 1-1227,0 0 891,0-8 976,9-3 0,1-16 0,9-3 0</inkml:trace>
  <inkml:trace contextRef="#ctx0" brushRef="#br0" timeOffset="1075">1955 95 7940,'0'-10'211,"-7"4"0,-1 12 0,-3 6 61,-4 5 1,5 4 0,-3 3 0,1 1 48,1-2 1,-4 4 0,9-1-176,2-3 0,2-2 0,4-2 0,4-2-159,7-5 1,4 3 0,2-6 0,0 1 47,0 5 1,2-5 0,2 1 0,2 0 11,-2-1 0,0 3 1,1 6-1,1 0-122,-2 0 0,-8-5 0,-2 5 109,1 9 0,-5-7 1,-5 2-40,-8 0 0,-1 0 0,-7-4 0,-5-2-37,-6-4 0,2 2 1,-7-9-1,3 0-530,0 3 0,-7-7 0,5 4 0,-1-6-593,1-6 0,-5-5 1165,7-8 0,-9-8 0,5-3 0</inkml:trace>
  <inkml:trace contextRef="#ctx0" brushRef="#br0" timeOffset="1266">1879 152 7940,'21'-19'0,"2"2"0,2 5 0,3-5 0,-5 4 0,4-1 221,3 1 0,1-2 0,5 9 0,-2 2 7,-3 2 0,-7-5 0,3 1 0,-2 2-364,1 2 0,-7 2 0,-7 0-31,3 0 0,0 2 0,-1 2 167,-1 2 0,0 1 0,6-7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05.6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38 7810,'19'-8'208,"0"5"0,0-3 1,0 2-106,0-2 1,0 3 0,0-3-1,0 4-60,0 2 1,0 0 0,0 0 0,0 0-208,0 0 1,-7 0 0,1 0-96,2 0 0,2 0-306,2 0 1,-7 0-287,1 0 851,-9 0 0,-4 8 0,-10 3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05.8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8077,'19'0'44,"0"0"1,0 0-1,2 0 1,4 0 284,7 0 1,-2 0 0,1 0 0,3 0-18,2 0 1,-5 0 0,-1 0 0,-1 0-543,1 0 1,-7 0 0,2 0-970,-4 0 1039,-2 0 1,-6 0 159,0 0 0,-9 0 0,4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1:58.2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228 133 8024,'13'-6'187,"0"0"0,1 2-82,3 2 1,4-1 0,2-1-1,3-2 275,-3 2-367,6 2 1,-8 2 0,5 0 0,-3 0 140,2 0 1,-10 0 0,4 0-8,-2 0 1,-2 8-71,-3 5 0,-3 3 1,-9 3-1,0 0 125,0 0-162,0 0 0,-7 0 0,-1 0-22,-3 0 1,5 0 0,-5 0 0,1 0-24,-1 0 1,1 0 0,-5 0 0,5 0-10,1 0 1,1-2 0,3-2 0,-1-3 52,2 3 1,2-4 0,2 1 64,0 3 1,2-5 40,4 3 0,-2-9 1,9 3 305,2-5-390,2-2 0,2 6 1,0 0 3,0-1 0,0-3 1,0-2-1,0 0-47,-1 0 0,1 0 1,0 0-183,0 0 1,0 0-316,0 0 1,-6 0 0,0 0-294,1 0 0,-3 0 0,2 0-138,1 0 1,3 0 909,2 0 0,0 0 0,0 0 0</inkml:trace>
  <inkml:trace contextRef="#ctx0" brushRef="#br0" timeOffset="470">1025 58 8930,'8'-11'358,"-6"-6"1,17 15-1,-2-4-309,6 4 1,3 0 0,-5-3-1,2-1-37,2 2-282,0 2 213,3 2 0,-7 0 3,4 0 0,-4 0 0,-2 0 1,0 0 99,0 0 0,0 0 0,0 0 18,0 0 0,-8 2 0,-3 2 175,1 2-146,-7 1 1,6 1 17,-8 5 0,0-3 0,0 3 221,0 2-265,0-7 1,0 9 0,0-4-1,0 3 45,0 3 1,-6 0-1,-1 0-64,3 0 0,-4 0 0,-1 0 0,1 0-30,-1 0 0,1-6 1,4-1-1,-5 3-124,-1 2 0,4 2 0,-5 0-345,3 0 1,-5 0-1,5-2-1341,-3-5 695,7 5 214,-5-6 883,9-1 0,0-1 0,0-9 0</inkml:trace>
  <inkml:trace contextRef="#ctx0" brushRef="#br0" timeOffset="1508">20 911 8241,'-11'0'-349,"3"0"451,8 0 0,2 0 1,4 0-1,7 0 206,4 0 1,10 0 0,7 0-1,8-2 98,8-4 0,7 1 0,7-5 0,7-1-115,9 1 1,7 4 0,10-7 0,-47 6 0,1 1-195,2 1 1,1 0 0,2-3-1,0 1 1,0 2 0,0 2-1,-1-2 1,-1 1-117,0 0 0,0 0 1,-4-3-1,1 1 1,1 2-1,1 0 1,-1-1-1,-1 1-8,49-4 0,-12-5 0,-8 7-410,-8 2 344,2 1 0,-15-3 1,2 0-1,-7 2 15,-3 1 1,-9 3 0,0 0 0,-6 0-101,-4 0 1,-9 0-1,2 0-541,-4 0-127,-10 0 1,-3 3-264,-8 3 0,-2-4 1109,-4 4 0,-13 5 0,-11-1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08.9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95 7649,'0'-19'900,"0"9"-573,0 1-37,0 9 1,2 0-126,5 0 0,-5 9 0,4 3 0,-4 5-4,-2 2 0,7 0 1,-1 2-1,-2 3-97,-2 1 1,0 6-1,3-5 1,1-1-67,-2 2 1,-2-6 0,-2 5 0,0-5-128,0-2 0,0 0 0,0 0-345,0 0 1,0-7-1,0 1-190,0 2 1,0-5-8,0 3 1,0-7 670,0 7 0,9-9 0,1 5 0</inkml:trace>
  <inkml:trace contextRef="#ctx0" brushRef="#br0" timeOffset="591">285 38 7878,'0'11'457,"2"-3"1,4-8-340,7 0 1,4-2-1,2-2 1,0-2-48,0 2 0,8-5 1,3 3-1,-1-1-94,-4-1 0,3 6 1,-3-4-1,-2 4-10,-2 2 1,-2 0 0,0 0 61,0 0 0,-8 8 1,-3 2-1,-2 3 38,1 0 1,-1-1-1,-8 7 1,-4 0 1,-7 0 0,-2 0 0,1 0 0,1 0-50,-2 0 1,-2-6-1,0-1 1,3 1 23,1-2 1,7 6-147,-7-5 1,9-1 58,-2 1 1,12-7 0,6 1 56,5-4 0,2-2 0,0 0 1,0 2-1,0 4 0,0-3 0,0 5 82,0 0 0,0-3 0,0 5 1,-2 1 36,-4-1 1,1-3 0,-7 5 0,-3 3 23,-2 2 1,-2 2-119,0 0 1,0 0 0,-2 0 0,-2 0 0,-5-3 15,-1-3 1,-3 4 0,-6-6 0,0 1-143,0 1 0,0-7 0,-2 5 0,-2-3-150,-2-4 1,-3-2 0,3-2 0,-5 0-257,1 0 0,-5 0 0,9 0 0,2 0-75,2 0 0,2-8 0,2-5 569,4-4 0,5-4 0,8-4 0,0 4 0,0-6 0</inkml:trace>
  <inkml:trace contextRef="#ctx0" brushRef="#br0" timeOffset="1009">1100 38 7878,'-12'3'140,"-1"1"1,-2 4 92,-2 3 1,-2 1-1,1 7-137,-1 0 1,2 0 0,2-2 0,4-2 151,3-2 0,2-7-189,6 7 1,2-1 23,4 7 1,5-2 0,8-2-1,2-3 5,4 3 0,-4-4 0,4 1 0,-1 3 8,1 2 0,-4-4 0,2-1 0,-6 3-69,-4 2 0,-3-5 1,3 1-69,-7 2 0,-4 2 0,-2 2 1,0 0 39,0 0 1,-2-3 0,-2-1 0,-5-2-42,-1 2 0,-3-1 0,-6 1 0,0-2-12,0 2 1,-6-7 0,0-2-1,-1-4-487,-1-2 0,4 0 1,-7 0-1,1 0-385,-1 0 0,7-8 926,-2-5 0,-5-12 0,1-4 0</inkml:trace>
  <inkml:trace contextRef="#ctx0" brushRef="#br0" timeOffset="1217">911 76 7878,'19'-6'-62,"2"-2"41,4-3 1,-4 7 0,6-5 0,1 3 361,4 0 1,-3-1 0,3 5 0,1-2-168,3-2 1,-6 0 0,-3 6 0,-2 0-173,1 0 0,-1 0 0,-6 0 0,0 0-534,0 0 1,0 0 125,0 0 1,0 0 405,0 0 0,0 0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12.1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1 228 7588,'0'-11'655,"0"-5"-516,0 13 0,2 3 0,2 13 1,2 4 27,-1 2 0,3 2 0,0 4 0,1 7-53,-1 4 1,5 2 0,-5-3 0,1-1-99,-1-2 1,5-7 0,-7 5 0,0-3 14,3-4 0,-7-2 1,4-2-902,-4 0-1445,-2 0 2315,0-8 0,0-3 0,17-25 0,4-4 0</inkml:trace>
  <inkml:trace contextRef="#ctx0" brushRef="#br0" timeOffset="339">475 228 7539,'-2'-11'-179,"-5"5"499,-5 4 0,1 8 0,1 3 0,-1 1-166,1 5 1,3 0-1,-3-1 1,1-1-15,5 2 0,2-5 1,2 3-41,0 2 0,2 0 1,4-1-1,7-1 80,4 2 1,4-5-242,4 3 124,5 0 1,6 3 0,-3-1 0,-1-2-1,0-1-55,-3-1 0,5 6 1,-9-5-1,-4 5-41,-6 2 1,-5-6-1,-5 0 69,1 1 0,0 3 0,-8 0 0,-2-2-93,-2-3 0,-9-5 0,2 3 1,-4-1-208,-2-5 0,0 4 0,0-1-560,1-3 571,-1-2 0,-3-2 0,-1 0 1,-2 0-261,2 0 1,-5-8 0,3-5 512,2-4 0,-7-2 0,1 0 0</inkml:trace>
  <inkml:trace contextRef="#ctx0" brushRef="#br0" timeOffset="556">494 190 7933,'19'0'-115,"-2"-2"1,-3-2 0,-1-3 480,2 3 0,8 2 1,2 4-1,-2 2-320,-2 3 1,1 5 0,1-3 0,2-1-170,-2 1 1,5 3 0,-3-3 0,-2-1-191,-2 1 1,-4-1-1,-2-4 1,-3 2-290,3-1 1,-4-3 601,1-2 0,1 8 0,6 3 0</inkml:trace>
  <inkml:trace contextRef="#ctx0" brushRef="#br0" timeOffset="815">1063 190 7970,'19'0'295,"0"0"1,0 0-114,0 0 1,0 0 0,2 2 0,2 2 20,2 3 0,7 7 0,-5-1 0,1 4-60,-1 2 0,5 6 1,-5 0-1,0 1-240,1 1 0,-3-6 1,-6 4-1,0-3-75,0-3 0,-2-1 0,-2-1 0,-5-2-521,-1-2 1,3-7-904,-6 7 1596,1-1 0,-7-1 0,8-3 0,3-8 0</inkml:trace>
  <inkml:trace contextRef="#ctx0" brushRef="#br0" timeOffset="1073">1575 76 7933,'-13'0'0,"1"0"0,-1 2 179,2 5 1,-3 3 0,5 9-1,1 0 102,-1 0 0,-3 6 0,3 3 0,-1 1-130,-5 5 1,4-5-1,1 3 1,-1 2-123,1 2 1,4-5 0,-5 1 0,0-1-148,1-1 0,6-1 0,-5-5 0,3 1-20,0-2 1,-3-4-1,5-4-2115,-2-3 2253,-1 1 0,7-2 0,0-3 0</inkml:trace>
  <inkml:trace contextRef="#ctx0" brushRef="#br0" timeOffset="1642">1840 76 8033,'-19'19'252,"3"0"0,1 0 0,2 0 48,-2 0 1,5-2 0,-1-2-151,3-3 1,2 1-1,6 6-114,0 0 1,2-7-1,4 1-76,7 2 1,4 0-1,2-1 1,-1-1 60,1 2 0,-2-5 1,-2 3-1,-2 0 53,1-3 0,1 7 0,0-6 0,-4 1 9,-3 1 1,5-7 0,-7 7-47,-2 2 1,-2 1 0,-4 1 0,-4-2-18,-7-2 1,-4-3-1,0 5 1,3-5-131,1-1 0,-6-1 0,-6-3 0,2 1-27,2-2 0,2-2 1,0-2-1,0-2 47,0-4 1,2 2-1,4-9 1,5-2 0,-1-2 0,7-2 0,-4 0 1,6 0 60,6 0 0,5-2 1,8-2-1,0-2 55,0 2 0,6-5 0,2 1 0,1 0-12,-1-1 1,5-3 0,-5 5 0,1 1-10,-1-2 0,5 5 0,-7-3 0,-2 4 155,-2 2 1,-2 0 0,-2 0 97,-4 0 0,1 7-217,-7-1 1,-3 9 0,-11-3 0,-5 5-105,-5 2 1,-4 0 0,-2 0 0,-3 0-24,3 0 1,0 7 0,0 1 0,-2 0-192,1 1 0,3 4 1,2-7-774,0-2 0,0 5 1049,0-3 0,9 9 0,2-5 0</inkml:trace>
  <inkml:trace contextRef="#ctx0" brushRef="#br0" timeOffset="1909">2561 114 7933,'21'0'0,"2"0"91,3 0 0,1 0 1,-4 0-1,5 0 142,1 0 1,-4 0 0,7 0 0,0 0-345,-3 0 0,-1 0 0,-7 0 1,2 2-219,2 5 1,0-5 0,-6 6-45,0 1 0,-8-5 373,-5 8 0,5 1 0,-1 6 0</inkml:trace>
  <inkml:trace contextRef="#ctx0" brushRef="#br0" timeOffset="2123">2713 474 8327,'19'0'0,"2"0"0,2 0 120,2 0 1,1 0 0,-5 0-1,2 0 116,2 0 1,7 0 0,-7 0 0,-2 3-498,-2 3 0,-2-4 1,0 4-1,0-4-301,0-2 1,-2 3 0,-2 1 561,-2 2 0,-9 0 0,4-6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20.1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76 7861,'0'-10'1121,"2"3"-578,4 14 0,-4 3-423,4 9 1,5 0 0,-1 2 0,3 2-28,0 3 1,-7 1 0,5-2-1,-1 5-23,1-1 1,-7 5 0,2-9 0,-4-2-369,-2-1 1,0-1 0,0 2-762,0 2 0,0 0-115,0-6 1174,0-8 0,0-3 0,0-8 0</inkml:trace>
  <inkml:trace contextRef="#ctx0" brushRef="#br0" timeOffset="452">342 114 7853,'19'-11'0,"0"-3"0,0 5 0,0 1 378,0-1 0,2 3 0,2 6 0,2 0-156,-2 0 1,1 0 0,-1 0-1,2 0-315,-2 0 0,-8 2 0,-2 5 0,-1 5 84,-1 5 1,-1 2 0,-5 0 0,1 0 74,-2 0 1,-2 0-1,-4 2 1,-2 2-14,-2 2 1,-9 1 0,4-7 0,-1 2-59,-1 4 0,0-4 1,-3 4-79,3-4 1,-4-2 63,4 0 1,5-6 151,2 0-76,4-9 1,10 11 288,5-9 0,4 0 14,1-6-318,1 0 1,0 0-1,0 0 1,0 0-26,0 0 0,-6 0 1,0-2-15,1-4 0,3 4-566,2-5 1,-2 3-1,-2 0-61,-3-2 0,-5-1 1,3 5-1,1-2-787,-1-2 1411,-5-9 0,11 4 0,-5-8 0</inkml:trace>
  <inkml:trace contextRef="#ctx0" brushRef="#br0" timeOffset="828">1233 0 7853,'-8'19'0,"-3"0"259,1 0 1,-7 0 0,4 0-1,-4 2 62,-1 4 0,1-1 0,2 5 0,4 1-119,3-1 1,2 1 0,6 1-1,0-5-177,0-5 0,2-2 0,4-3 0,7-1-58,4-2 0,2-9 0,2 2 0,2-4-12,2-2 0,7 0 0,-5 0 0,0 0 78,1 0 1,3-8-1,-3-3 1,-1-1 77,1-1 1,-3 1 0,-6-10 0,0-1 58,0-2 0,0 0 0,0 6 0,-2-2 82,-5-5 1,-1 5-1,-7-4 1,2 4-89,-1 2 0,-5 2 1,-7 2-1,-5 3-71,-5-3 1,-2 4-1,0 1 1,0 1-521,0 5 0,-2 2 0,-2 2 1,-3 0-415,3 0 1,2 6 0,2 3 0,0 1 840,0 5 0,0 2 0,0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31.1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39 7857,'19'-7'400,"0"1"0,2 0-81,5-3 0,-3 7 1,9-4-1,-1 4-182,-1 2 1,6 0-358,-5 0 0,-3 0 1,-3 0-1,-4 0-171,-2 0 1,0 0 0,0 0-286,0 0 0,-9 2-249,-3 4 925,-5-4 0,-2 15 0,0-6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31.3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8485,'19'11'0,"0"-5"0,2-4 479,5-2 1,-3 0 0,9 0 0,1 0-207,3 0 1,2-2-1,-2-2 1,-2-3-253,-3 3 0,-6 2 1,5 2-1,-3 0-411,-3 0 0,-10 6 1,-3 3-1,-1-1-710,1 1 0,-7-1 1100,2-2 0,-3 5 0,-3 8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26.9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285 152 7633,'-8'-11'-40,"-3"-4"342,-8 9-232,0 0 1,0 6 0,0 0 9,0 0 1,0 6-1,0 3-9,1 1 1,-1 1-1,0 3-13,0-1 0,2 0 0,2 6 0,4 0-36,3 0 1,2-7-1,6 1 1,0 2-10,0 1 1,0 3 0,0 0 0,2-2 79,4-4 0,5 2-64,8-9 1,0 7 0,0-7 0,0-2 0,0-2-8,-1-2 0,1-6 0,0-2 0,0-3-38,0-4 1,5-2 0,-3 1-1,-5 1 11,1 2 1,-2 0 0,0-5 0,-5-1 33,-1 0 0,-3 6 0,-4 2 1,2 1 50,3-1 0,-1 5 58,-6-7 0,0 7 137,0-7-95,0 9-147,0-4 0,0 10 38,0 4 0,0 5 1,0 8-1,0 0 20,0 0 0,2 8 1,2 3-1,5 1-47,1 1 0,-3-1 1,5 5-77,3-4 0,-6-3 0,-1-6 1,-2 3-1,3-1-74,1 2 0,-6-5 1,3 3-1,-3-6-88,2-7 0,-4 5 1,5-4-374,-5 4 1,4 2-172,0 0 0,1-7-566,-7 1 1304,0-9 0,8 5 0,3-9 0</inkml:trace>
  <inkml:trace contextRef="#ctx0" brushRef="#br0" timeOffset="275">683 247 7908,'17'2'-27,"-2"2"0,-2 4 422,2 3 0,1-5 1,5 7-1,5 2-187,5 1 1,5 10-1,4-1 1,2-2-124,3-2 1,5-2-1,-6 0 1,-1-2-205,-3-4 1,-9 4-1,-1-7 1,-3 3-183,-4-1 0,-2-1 1,-4 4-78,-4-3 0,-3-7-1550,-3 1 1928,-5-4 0,6-2 0,-8 0 0</inkml:trace>
  <inkml:trace contextRef="#ctx0" brushRef="#br0" timeOffset="533">1234 152 7983,'-11'2'110,"5"4"1,1-2 0,1 11-1,-2 4 55,2 4 0,-1 5 0,1-3 1,-2 7 0,2 3 1,0-3 0,-1 0 0,-1-1-52,2-1 1,0 6-1,-1-7 1,-1 3-141,2-1 1,0-8-1,-1 3 1,-1-5-147,2-2 0,0 0 0,-1 0 1,-1 0-691,2 0 1,2-7-382,2 1 1242,0-9 0,-9 13 0,-1-6 0</inkml:trace>
  <inkml:trace contextRef="#ctx0" brushRef="#br0" timeOffset="811">1537 95 7983,'11'12'-80,"-5"1"388,-4 2 1,-2-2 0,0 3 0,0 5 47,0 1 0,0 7 1,0 3-1,0 3-152,0 3 0,6-6 0,1 0 0,-3-1-234,-2-1 0,4 3 1,1-7-1,-3-3-361,-2-2 0,-2-2 0,0 0-546,0 0 1,0-6 63,0-1 1,0-10 872,0-2 0,8-17 0,3-12 0</inkml:trace>
  <inkml:trace contextRef="#ctx0" brushRef="#br0" timeOffset="1161">1916 76 8333,'-17'8'308,"3"5"1,1 4-82,-2 2 0,5 0 0,-1 2 0,1 2 4,-1 2 0,7 1 1,-2-7-148,4 0 1,4-3-1,4-1 1,7-2-90,3 2 0,3-5 0,0 1 0,2-1 36,5 1 0,1-7 1,7 4-1,-5-1-104,-1-1 0,-1 7 0,-4-5 0,3 3 72,-3 3 1,-8-3 0,-5 1 0,-1 3 19,-5 2 0,-2 2-179,-2 0 116,0 0 1,-6 0-1,-3-2 1,-1-2-129,-5-3 0,4-1 0,-1 1 0,-3-3-160,-2-1 0,-8-6 0,-1 5 1,1-5-89,-2-2 0,6-7 0,-7-1 0,3-2 420,0-5 0,-17-2 0,2-2 0</inkml:trace>
  <inkml:trace contextRef="#ctx0" brushRef="#br0" timeOffset="1377">1916 57 8142,'19'0'0,"-2"-2"0,-2-2 269,-2-3 0,-1 1 0,7 6-113,0 0 1,0 0 0,0 0 0,0 0-229,0 0 0,0 6 0,2 1 156,4-3 1,-10 4-387,4-1 0,-4 1 0,4-4 1,-2 5 301,-5 1 0,5 3 0,-6 6 0</inkml:trace>
  <inkml:trace contextRef="#ctx0" brushRef="#br0" timeOffset="1636">2372 95 7983,'12'12'-137,"1"-1"66,2-3 1,1 5 0,3-4 0,0 1 352,0 5 1,7-5 0,-1 3-1,0 2-92,3 2 0,-5 2 0,6-3 0,-1-1-161,-5-2 1,-2-1-1,-2 7 1,0 0-195,0 0 0,0-6 0,0 0-149,0 1 1,-9-3 0,-1-1-1409,-1-1 1722,-6-3 0,7-6 0,-9 0 0</inkml:trace>
  <inkml:trace contextRef="#ctx0" brushRef="#br0" timeOffset="1992">2789 0 7685,'-11'2'433,"5"4"-346,4 7 0,2 4 1,0 2-1,0 0 43,0 0 0,0 0 0,0 0 0,0 0-9,0 0 0,0 0 1,0 0-1,0 2-40,0 4 0,6-4 0,0 6 0,-1 1-20,-3 3 0,4-1 0,0-1 0,-1 1-37,-3-1 1,4-3 0,0 3 0,-1-1-183,-3-5 0,-2-2 0,0-2-163,0 0 0,0 0 0,0 0-250,0 0 1,0-7-42,0 1 294,0-9 0,0 7 318,0-5 0,0-4 0,0 7 0</inkml:trace>
  <inkml:trace contextRef="#ctx0" brushRef="#br0" timeOffset="2875">3358 76 7824,'-17'-2'-126,"4"-5"1,3 5 0,3-4 143,-5 4 0,-3 4 1,0 4 34,3 7 0,1-2 0,-4 1 0,3 3 38,-3 2 0,4-5 0,1 1 0,1 2 111,5 2 1,2 2 0,2 0-24,0 0 1,2 0-1,5 0-53,5-1 0,11 1 0,3-2 0,-1-2-23,2-2 0,1-1 0,5 5 0,-3-2-57,-3-2 0,1-3 0,-5 5 0,2-2 3,-2 1 0,-8 1 1,-4 0-1,-3-3-18,-4 3 1,-2 2 0,-2 2-16,0 0 0,-6 0 1,-2 0-1,-3-2-3,-4-5 1,-1 3-1,-3-6 1,0-1-22,0 0 0,-7-1 0,1-7 1,2 0 23,2 0 0,2 0 0,0-2 0,0-5-31,0-5 1,2 1 0,2-1 0,5-3-52,1-2 0,1-2 0,4 0 0,-3 0 42,3 0 0,2 0 0,4 0 1,5-2 4,5-4 1,5 4 0,2-7 0,2 3-34,4 0 0,-4-1 0,7 5-50,-1-4 99,-6 4 1,7-6-1,-9 8 1,0 0 48,0 0 0,0 0 0,-3 0 1,-1 0 94,-2 0 1,-7 2 0,5 2 375,-3 3-522,-2-1 0,-8 2 0,-4 5-135,-7 4 1,3 2-1,-3 0 1,-2 0-203,-1 0 1,-3 0 0,0 0-188,0 0 0,0 0 0,0 2-269,0 4 0,0-1 798,0 7 0,0 1 0,0 6 0</inkml:trace>
  <inkml:trace contextRef="#ctx0" brushRef="#br0" timeOffset="3734">2599 247 8387,'13'2'103,"-1"2"1,3 4 51,2 3 0,-2-5 1,2 7-1,4 2 179,0 1-315,8 3 0,-1 0 0,5 0 1,-3-2 97,-3-4 1,5 4 0,-7-5 0,-2 5-175,-2 2 1,-2-2-1,0-2 1,-2-3 28,-4 3 1,2-4 0,-7 1 27,3 3 0,-5-4 19,7 1 0,-7-7-85,7 1 266,-9-4-93,4-2 0,-16 0-81,-5 0 1,-4-8 0,-2-3-1,0-2 19,0 1 0,0-1 0,-2-6 0,-2 2 2,-2 5 1,-7-12 0,5 5 0,-3-2 11,-3 0 0,-1 2 0,0 0 0,3 0-2,-3 0 1,0 0-118,3 0 60,-5 1 0,15-1 1,-5 0-1,5 0 1,2 2-88,0 4 0,7-2-615,-1 9-280,9-9 1,-5 15-750,9 0 1731,0 0 0,9 17 0,1-6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1:50.85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190 511 7904,'-12'2'-155,"-1"4"1,0 3 0,-3 6-1,1-3 549,2 3-88,0-7-217,3 9 1,-7-6-56,15-1 52,-15 7-11,15-6 0,-13 8-6,9 0 1,-2 0-1,3 0 1,-1 0-1,2 0 42,2-1 1,2 1-1,0 0 1,0 0-27,0 0 0,2-2 0,2-2 1,4-5-10,3-1 1,2 4 0,6-7-14,0-2 0,-7-2 1,1-4-1,2-4 7,1-7 1,3-2 0,-2 1 0,-2 1-33,-2-2 0,-1-2 0,5-2 0,-2 0-101,-2 0 1,-9 1 0,4 1 0,-1 2 169,-1 2 1,0 7 0,-6-7 114,0-1 0,0 3 215,0-2-554,0 9 106,0-4 1,0 16-1,2 5 1,2 4 27,3 2 0,-1 0 1,-4 0-1,2 0 156,3-1 0,-1 1 0,-4 0-113,5 0 1,-5-6-1,6 0-402,0 1 1,-5-3-1,5-1-548,0-1 0,-3-3 349,7-6 1,-5 0-1,5 0 1,1-2 540,-3-4 0,7-5 0,-6-8 0</inkml:trace>
  <inkml:trace contextRef="#ctx0" brushRef="#br0" timeOffset="302">228 56 7904,'0'-19'-175,"2"6"1,5 3-1,7 1 550,10 5 1,-1 10 0,6 9 0,1 6 218,-1 4 0,9 9 1,4-2-278,-6 4 1,8 10-107,-6 4 0,5 5 1,-8 2-1,-1-2 0,-4 0 1,-3 0-1,-6 4 81,-6 0 1,-7-7-1,-8-3 1,0-1-433,0 1 1,-8-5 0,-5 4 0,-4-1-140,-2-5 1,-2-8-1,-2-3 1,-2 1-208,2-3 0,-5 5 1,3-9-1,0-4-91,-3-6 0,5 0 577,-9-9 0,1 9 0,-7-4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00.81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114 285 7738,'0'-10'285,"-2"3"0,-2 14-152,-3 5 0,-1 3-26,2-2 0,4 4 0,-5-5 0,5 5 24,2 2 1,0-6 0,0-1-94,0 3 1,2 2-1,5 0-18,5-4 0,7 3 0,4-3 16,3 4 0,-1-4 0,-4-1 0,2 1 8,3-3 0,-1 7 1,-4-4 45,4 4 0,-4 2 0,2 0-53,-8 0 0,0 0 1,-9 0-7,-2 0 0,-1 0-27,-3-1 0,-3-1 1,-1-2-1,-4-4-16,-3-3 1,1 0 0,-5-3-1,2 1-36,-1-2 0,-10-2 0,-1-2 0,2 0-112,2 0 0,2 0 0,0 0 0,0 0-227,0 0 0,0-6 0,0-2 0,0-1-147,0 1 0,0-5 1,0 5 533,0-3 0,0-10 0,0-8 0</inkml:trace>
  <inkml:trace contextRef="#ctx0" brushRef="#br0" timeOffset="220">38 342 7809,'13'-6'0,"0"0"86,1 1 1,3-3 0,2 2 0,0 1-38,0 3 1,0 0 0,2-2 0,2-2 61,3 1 0,5 1 0,-3 0 0,-1-2-123,0 1 0,5 3 0,-7 2-221,-2 0 110,-1 0 1,-3 0 0,-1 0-572,1 0 0,-6 0 694,0 0 0,-1 0 0,7 0 0</inkml:trace>
  <inkml:trace contextRef="#ctx0" brushRef="#br0" timeOffset="561">892 285 7316,'19'0'48,"0"0"1,0 0-1,0 2 0,0 3 346,0 1 1,2 2-1,2-3 1,4 3-196,3 3 1,-5-5 0,5 4-1,-1 1-256,1 0 1,-1-1-1,3 5 1,-5-5 29,0-1 0,-5 3 1,5-3-1,-2 1-52,0 5 0,1-4 1,-7 1-26,0 3 1,0 2-1,-2 2-456,-5 0 1,-1-7 0,-7 1-709,2 2 1268,1-7 0,1 9 0,3-6 0</inkml:trace>
  <inkml:trace contextRef="#ctx0" brushRef="#br0" timeOffset="883">1594 134 7871,'-3'-11'54,"-1"7"117,-2 8 0,-9 0 0,2 9 0,-3 2-136,-3 2 0,0 1 1,0 4-1,-2 1 32,-5 2 1,5 7-1,-4-5 1,4 0-4,2 1 0,-6 6 1,-1-5-1,3 3-88,2-1 0,2-8 0,0 5 1,0-3 33,0 0 0,0 1 0,2-7 0,3 0-237,1 0 0,3 0 1,-5-3-1,4-1-606,3-2 0,1-7 833,7 7 0,0-9 0,0 4 0</inkml:trace>
  <inkml:trace contextRef="#ctx0" brushRef="#br0" timeOffset="1352">2125 96 7786,'-19'12'111,"0"1"1,6-7-1,0 5 1,-1-1 78,-3 1 0,-2 2 0,0 8 0,0 2-116,0 2 1,0 0 0,2-4 0,2 3-22,3 1 1,7-6 0,-1-6-62,4 1 0,2-3 0,2-1 0,4-1-52,7-5 1,4 4-1,2-1 0,0-1 41,0 2 0,0-5 0,0 3 0,2-4 25,4-2 1,-4 6 0,5 1 0,-5-1 45,-2 2 1,0-3 0,-1 5 17,1-1 0,-8 5 0,-3-3 0,-1 2 114,-1-1 0,0 1 1,-6 6-152,0 0 1,-6 0 0,-2 0-1,-3 0 27,-4 0 1,-2-7-1,-4 1-470,-4 2 172,4-7 1,-13 3 0,7-7 0,-3 2-222,-3-2 0,3-2 0,-1-2 0,-1-2 459,2-4 0,-5-4 0,5-9 0</inkml:trace>
  <inkml:trace contextRef="#ctx0" brushRef="#br0" timeOffset="1591">1992 134 7814,'19'-3'0,"2"-1"0,2-4 0,4-3 448,3-3 0,2 3 1,5-2-1,1 1-143,0 1 1,0-4-1,-2 9-336,-4 2 41,4-7 0,-13 9-81,8-4-146,-7 4 1,3 2-621,-8 0 1,-6 0-184,-1 0 1020,-8 0 0,5 8 0,-9 3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12.6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95 0 7884,'0'19'313,"-2"-6"0,-2-1 0,-3 3-123,3 2 0,2 2 0,2 0 1,0 0-131,0 0 0,0 0 0,0 0 0,2 0-25,4 0 1,5 0 0,8 0 0,0 0-8,0 0 1,8-1 0,3 1 0,1-2 2,1-4 0,-7 4 0,5-5 0,-3 5 128,-4 2 1,-2 0-1,-4 0-33,-4 0 1,2 0 0,-9 0 0,-2 0-63,-2 0 1,-8 0 0,-3 0 0,-1 0-94,-5 0 0,-2-6 0,-2-1 0,0 1-147,0-3 0,-6 1 0,-2-7 0,-3 2-585,-4-1 0,1-3 1,-1-4-1,2-5-661,-1-5 1422,5-5 0,-7-2 0,5 0 0</inkml:trace>
  <inkml:trace contextRef="#ctx0" brushRef="#br0" timeOffset="199">95 95 7786,'19'-13'0,"2"3"0,2-1 191,2 1 1,1 5 0,-5-1-1,4 4 98,7 2 0,1 0 0,1 0 0,-2 0-246,1 0 1,-3 2 0,-1 2 0,1 3-388,-1-3 1,-5 4 0,1-1-695,-4-3 0,-8 4 243,-1-1 795,-8-1 0,13-6 0,-6 0 0</inkml:trace>
  <inkml:trace contextRef="#ctx0" brushRef="#br0" timeOffset="427">759 19 7786,'19'8'99,"0"-3"1,0 7-1,0 3 171,-1 2 0,8 2 1,1 0-1,3 0-46,3 0 1,-3 6-1,2 0 1,1-1-26,3-3 0,-4 4 0,-1 0 0,1 0-160,-3 3 1,5-7 0,-6 4 0,-1-4-152,0-2 0,-1 0 0,-7-2 1,0-2-273,-1-3 1,-5-1-1,-2 4-2322,-3-3 2706,-2-7 0,-6-5 0,0-11 0</inkml:trace>
  <inkml:trace contextRef="#ctx0" brushRef="#br0" timeOffset="683">1328 19 7966,'-13'2'1032,"2"4"-832,3 7 0,-5 4 0,5 2 0,-3 2-60,-3 4 0,1-2 0,-2 7 0,-2-1-56,3 1 1,-7-1-1,-5 5 1,3-2-137,2 2 0,2-1 1,0 1-1,0-5-209,0-1 0,0 3 0,0-5 0,0-3-91,0-2 0,7-4 0,1-2 1,1-3-1226,-1 3 1577,7-7 0,-13 1 0,6-9 0</inkml:trace>
  <inkml:trace contextRef="#ctx0" brushRef="#br0" timeOffset="1133">1878 57 7727,'-9'13'123,"-3"-1"1,1-5 0,-2 5 0,1 3 115,1 2 1,-6 2 0,5 2-1,-5 2-82,-2 2 0,6 7 0,1-7 1,-3-2 74,-2-2 0,4-2 1,3 0-410,1 0 90,-5 0 0,14-8 0,0-5 100,10-4 1,9-2 0,4 0-1,5 0 37,1 0 0,3-6 0,4-2 0,-3-1-102,-1 1 0,-2-1 0,3 5 0,-3-2-83,-3 2 1,5 1 0,-7 1 0,-2-2-107,-2-2 0,-2-1 0,0 7-158,0 0 1,-8 3 0,-3 1-303,1 2 0,-7 3 701,4-3 0,-4-4 0,-10 6 0,-3-8 0</inkml:trace>
  <inkml:trace contextRef="#ctx0" brushRef="#br0" timeOffset="1385">1897 114 7734,'10'8'122,"1"-4"0,-7 9 338,2 2 0,9 8 0,-4 4 0,1 3-268,1 4 0,-7-5 0,5 3 0,-3 2-160,-4 1 0,1 1 1,-1-2-1,2-5 41,-2-1 0,-2 3 0,-2-5 0,0-3-522,0-2 1,-6-2 0,-2 0-2248,-3 0 2696,7 0 0,-13 0 0,7 0 0</inkml:trace>
  <inkml:trace contextRef="#ctx0" brushRef="#br0" timeOffset="1665">2333 209 7734,'19'0'567,"-7"8"1,3 3-1,4 1-165,4 1 0,5 2 0,-3 8 1,7 2-268,4-2 1,-5 1-1,1-1 1,-1 2-91,-1-2 1,-1-2 0,-5-2-1,1 0-214,-2 0 1,-4 0 0,-4 0-1,-3-2-709,3-4 1,-4-3-1193,1-4 911,1-3 1159,-3 5 0,-10-16 0,-10-3 0</inkml:trace>
  <inkml:trace contextRef="#ctx0" brushRef="#br0" timeOffset="1916">2731 95 8072,'-10'8'409,"-5"3"1,6 8 0,1 0-244,0 0 0,-5 6 0,5 2 0,-3 3-51,-4 4 1,5 1-1,-3 3 1,-2 0-76,-2 0 1,1 0-1,1-2 1,2-2-200,-2-3 0,5-7 1,-3 1-1,1-4-359,1-2 0,1 0 1,5 0-444,-1 0 961,0-9 0,-3-1 0,-1-9 0</inkml:trace>
  <inkml:trace contextRef="#ctx0" brushRef="#br0" timeOffset="2424">3035 114 7928,'12'-17'167,"1"4"0,-7-1 0,7 7-51,2 3 1,2 2 0,1 2-52,1 0 0,-6 0 1,0 0-1,-1 2-120,-1 4 0,4-1 1,-7 7-1,1 3 86,-1 2 1,-2 2 0,-6 0-1,0 0 155,0 0 0,0 2 0,-2 2 0,-2 2 10,-2-2 0,-9 1 0,2-1 1,-4 2-23,-2-2 1,3-2 0,1-2-48,2 0 1,7 0-261,-7 0 1,11-2-82,2-4 1,9-5 0,9-8 0,1 0 98,0 0 1,0 0 0,0 0 39,0 0 46,0 0 1,0 2-1,0 2 1,0 3 76,0-3 1,-6 4 0,-3 1-1,-1 1 137,-5 5 1,-2-4 0,-2 1 0,0 3-30,0 2 0,0 2 0,-2 0 0,-2 0-100,-3 0 0,-7 0 1,3 0-1,-1 0-111,-1 0 1,0-7-1,-6-1 1,0-1-312,0 1 1,-2-7-1,-2 2 1,-2-3-1023,2-3 1,2 0 1387,2 0 0,0-17 0,0-4 0</inkml:trace>
  <inkml:trace contextRef="#ctx0" brushRef="#br0" timeOffset="2708">3680 285 7900,'18'-7'340,"1"1"1,3-7 0,1 5-144,2-3 0,0 7 0,-6-4 0,0 1-259,0 1 1,6 0-1,1 6 1,-3 0-99,-2 0 0,-8 0 1,-1 0-306,3 0 1,-4 0-1092,1 0 1556,-8 0 0,5 8 0,-9 3 0</inkml:trace>
  <inkml:trace contextRef="#ctx0" brushRef="#br0" timeOffset="2915">3717 607 7717,'13'6'0,"2"1"320,6-3 0,0-2 0,8-2 0,1-2 121,0-4 1,1 3-1,7-3 1,-2 2-448,-5-2 0,3 3 1,-9-3-1,-1 4 4,-3 2 1,-4-2 0,-3-2-2529,-1-3 2530,-9 1 0,13-2 0,-6-3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11.7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0 152 7814,'0'13'156,"0"-1"1,0 3 0,0 2-19,0 2 0,0 2 0,0 4 0,2 7 65,5 4 0,-3 2 0,9 0 0,-1 0-3,-1-1 1,3 1-1,-5 0 1,-1-2-14,1-4 1,-1 1 0,-4-5 0,3-1-57,-3 1 1,-2-3 0,-2-6-101,0 0 1,0-6-146,0-1 1,2-8 33,4 3 0,-3-7 1,5-4 11,0-3 0,-3-8 1,7 3-1,3-5-25,2-2 1,2 0 0,2 0-1,2 0 98,2 0 1,9 0 0,0 0-1,6 2 56,4 5 0,0 3 0,-6 9 1,0 0-57,0 0 0,-8 0 0,-5 2 0,-6 5 79,-6 5 0,1 5 1,-7 2-1,-3 0 179,-2 0 1,-2 0-1,0 0 1,0 0-212,0 0 0,-2 0 0,-2 0 1,-5 0-156,-1 0 1,-3 0-1,-8-2 1,-2-3-32,-2-1 1,-3-2 0,5 1-1,-4-5-194,-3-5 0,5-2 1,-7 0-1,1 0-362,1 0 0,-4-2 0,9-5 0,0-8 690,-3-8 0,7-6 0,-6-9 0</inkml:trace>
  <inkml:trace contextRef="#ctx0" brushRef="#br0" timeOffset="298">304 19 7820,'25'-10'0,"2"3"0,3 5 252,4 2 1,1 0 0,3 2 0,2 5 131,5 5 0,3 7 1,7 5-1,-2 3-132,-3 2 0,-1 9 0,1 9 0,-6 1 6,-3 5 1,-8 2 0,-5 4-1,-9 2-42,-3 2 0,-7 2 0,-3-4 1,-4 1-177,-2-8 1,-8 8 0,-5-10-1,-4-1-227,-2-3 1,-6 3 0,-2-7 0,-1-2-113,1-2 0,-7-8 1,5-3-1,-3-3-646,1-9 0,-1-1 0,-6-9 945,0-3 0,0-2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2:13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1 245 10283,'0'19'308,"0"-6"1,0-1 0,2 3-46,4 2 1,-4 4-1,5 2 1,-5 3-29,-2-3 1,0 4 0,2 1 0,2 1-8,2 5 0,1-7 1,-7 1-1,0-3-160,0 0 0,2 0 1,2-3-4,2 3 1,1-4 0,-7 4-780,0-4 0,0-2 0,0 0-649,0 0 0,0-6-636,0-1 1999,0-7 0,8 3 0,3-8 0</inkml:trace>
  <inkml:trace contextRef="#ctx0" brushRef="#br0" timeOffset="404">494 169 8238,'-19'13'0,"0"-2"274,0-3 0,6 7 0,1-3 1,-3 5 90,-2 2 1,5 0 0,1 0 0,3 0-238,3 0 0,3 0 0,2 0-10,0 0 0,9 0 0,3-2 0,5-2 95,2-3 1,0-5 0,0 3 0,2 1 53,4-1 1,-3 1 0,3 3 0,-4-1 210,-2 2 1,0 2 0,0 2-133,0 0 1,-9 0 0,-3 0-21,-5-1 1,-2-5 0,0 0-356,0 2 1,0-5 0,-2 1-271,-5-3 1,3 0-1,-9-3 1,-1 1-1,-3-2-244,-2-2 1,0-2-1,-2 0 1,-2 0-32,-3 0 1,-1 0 0,4 0 0,-3-2-100,3-4 1,-4 2 0,2-9 672,1-2 0,3-10 0,2-5 0</inkml:trace>
  <inkml:trace contextRef="#ctx0" brushRef="#br0" timeOffset="633">380 188 8238,'13'-6'233,"-1"0"1,1-3-1,6 5 1,0-2 0,0 2 190,0 1 1,2 3 0,2 0 0,5 0-223,1 0 0,-4 0 0,5 0 0,-1 0-313,1 0 1,-7 0-1,2 0-407,-3 0 1,-4 0-533,1 0 0,-6 0 1050,0 0 0,-9 9 0,4 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09.7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17 7806,'0'-10'509,"0"3"0,0 14 1,0 5-222,0 5 1,6 11 0,3 3 0,-1 5-121,0 2 1,1 2 0,-5 2 0,4 2-26,3-1 0,-5-3 1,5-2-1,-3-3-169,-4-3 1,-1 2-1,-3-9 1,0-2-433,0-2 1,0-2 0,0 0-1,0 0-354,0 0 1,0-6 0,-3-3-571,-3-1 1382,4-3 0,-6-6 0,8 0 0</inkml:trace>
  <inkml:trace contextRef="#ctx0" brushRef="#br0" timeOffset="419">285 226 8019,'9'-19'0,"1"0"0,3-2 211,0-4 1,-1 6-1,7-2 1,0 6-23,0 0 0,0 5 0,0-1 1,0 3-54,0 3 1,0 3 0,0 2-60,0 0 1,0 0 0,-2 2-114,-5 5 0,3-3 0,-9 9 0,-1 1-30,-3 3 0,-2 2 0,0 2 0,0 2 89,0 3 0,-2 1 1,-5-4-1,-5 5 109,-5 1 0,0-4 0,2 5 0,3-3 8,-3-4 1,0 5-1,0-3 121,3-2 1,7-2-41,-1-2 0,4 0-164,2 0 1,8-8 0,3-3 0,2-1 29,-1-1 0,1 2 0,6-3 0,0 1-75,0-2 0,0-2 1,0-2-1,2 0-67,4 0 1,-4 0 0,4 0 0,-1 2-25,1 5 1,-4-5 0,4 4-1886,-4-4 1044,-2-2 217,0 0 1,-8-8 702,-5-5 0,5-12 0,-1-5 0</inkml:trace>
  <inkml:trace contextRef="#ctx0" brushRef="#br0" timeOffset="801">1082 74 7812,'-19'19'0,"0"0"431,0 0 1,0 0 0,0 0 75,0 0 1,9 0 0,3 0-450,5 0 0,2-7 0,2 1-89,5 2 1,3 0 0,9-1-1,2-1 56,4 2 0,-4-5 0,7 1 1,-3-1 44,0 1 1,3-5-1,-5 5 1,4-1 30,3 1 0,-7 2 1,2 5 40,-4 1 0,-4 0 0,-4 0 0,-7 0-72,-4 0 1,-2 0-1,0 0 1,0 0-32,0 0 0,-8-6 0,-3-1 1,-1 1-289,-1-2 0,-2 6 0,-8-7 0,-2 1-294,2-5 1,-7 2-1,-1-1 1,-3-3-189,2-2 0,-4-2 0,5-2 731,-5-4 0,-10-5 0,-3-8 0</inkml:trace>
  <inkml:trace contextRef="#ctx0" brushRef="#br0" timeOffset="984">854 226 7912,'28'-19'0,"3"0"0,5 0 234,2 0 1,6 0 0,1 2 0,-1 2 90,2 3 1,-4 8 0,7-5 0,-5 3-140,-8 0 0,2-1 0,-9 7 0,1 0-444,-5 0 1,-10 0-1,-3 0-652,3 0 0,-4 0 910,1 0 0,1 9 0,6 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07.68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1 190 7952,'19'0'298,"-7"0"1,1 0 0,2 0-94,1 0 1,3 2 0,2 4 0,3 7 203,1 4 1,9 2-142,-3 0 1,5 0-1,2 0 1,0 2-111,0 4 1,0-4 0,0 4-1,0-2-177,0 3 0,-9-5 1,-4 4-1,-4-4-106,-2-2 0,-2 0 0,-2-2 0,-4-2-602,-3-3 1,-2-5-1700,-6 5 1178,0-7 1248,-8-5 0,-3-19 0,-8-11 0</inkml:trace>
  <inkml:trace contextRef="#ctx0" brushRef="#br0" timeOffset="261">607 57 7860,'-2'-17'246,"-4"4"1,2 5 168,-9 8 0,7 8 0,-7 7 0,-2 6-167,-1 5 1,-3 7-1,0-1-102,0 4 1,0 0 0,0-3-1,0-1 1,2 2-187,4 1 1,-4-5 0,7-3-1,-3-1-207,1-1 0,5 0 0,-3-6-356,1 0 0,3 0 0,6 0-15,0 0 0,0-6 0,0-1 618,0 3 0,8 2 0,3 2 0</inkml:trace>
  <inkml:trace contextRef="#ctx0" brushRef="#br0" timeOffset="601">911 19 7860,'-6'13'171,"-1"-1"0,-7 1 1,3 8-1,-2 2 58,1 2 1,1 7-1,-1-4 1,5-1 59,5 0 1,2 1 0,0-5-262,0 2 0,9 0 1,3-6-1,5-2 56,2-4 1,6 4 0,1-5 0,-1 3-138,2-2 1,-6 2 0,3-7 0,-8 0 52,-3 1 1,-2 6 48,1-3 0,-3 5 0,-9 2 16,0 0 1,-2-6-1,-5-1-351,-5 3 1,-5-4 0,-2-1 0,0-1-42,0-5 1,-2-2-1,-2-2 1,-3 0-1222,3 0 1548,-6 0 0,-1-9 0,-8-1 0</inkml:trace>
  <inkml:trace contextRef="#ctx0" brushRef="#br0" timeOffset="811">835 152 7860,'13'-7'0,"-1"-1"194,3-3 0,2 5 0,4-4 1,4-1 184,7 1 1,2 3 0,-1-3 0,-1 1-217,2 5 1,2-4 0,-1 1 0,-1 1-196,-2-2 1,-7 5-1,4-3 1,-1 4 12,-5 2 0,-2 0 0,-2 0-1559,0 0 0,0 0 1578,0 0 0,0-8 0,0-3 0</inkml:trace>
  <inkml:trace contextRef="#ctx0" brushRef="#br0" timeOffset="1025">1727 190 7860,'18'6'141,"1"0"91,0-1 0,0-3 0,0-2 1,0 0-177,0 0 1,7 0-1,1 0 1,0 0-89,1 0 1,-3 0 0,-6 0-397,0 0 0,0 0 0,0 2 428,0 4 0,0-4 0,0 7 0</inkml:trace>
  <inkml:trace contextRef="#ctx0" brushRef="#br0" timeOffset="1219">1802 531 8189,'7'13'0,"1"-3"212,3-1 1,1-3-1,7-6 1,0 0-220,0 0 0,2 0 0,2 0 0,3 0-539,-3 0 0,-2 0 546,-2 0 0,0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20.90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304 171 7775,'8'-10'0,"-6"-7"0,13 6-180,-9-7 0,9-1 195,-13 0 381,7 0-218,-1 0 0,-6 6 19,4 0-119,-3 9 59,-3-4 301,0 8-176,-9 0-100,-1 0 0,-5 8 128,-4 5 0,4 4-106,-10 2 1,4 8 228,2 5-252,-9-5-32,7 9 1,-8 2 3,4 12 1,3-1 45,-3 1 0,4 1 44,2 6 0,2 0-363,5 0 1,-3-7 88,9 1 0,-1-9 3,7 2 0,0-6 57,0-6 1,9 1-15,3-7 0,7-1 61,7-6 0,-3-8-30,8-5 0,-5 2 1,5-1-1,3-3 1,0-4-1,-1-9-62,-1-10 0,-2-2 0,3-8 0,-3-1-65,-3 1 1,-2-3-1,-6-4 1,-2 3-55,-4 1 1,-5 7 0,-8-5 0,0 3 124,0 4 1,-8 2-1,-7 4 1,-6 4-13,-4 7 1,-3 4 0,5 2-1,-4 0-74,-3 0 1,1 6 0,-5 2 0,5 3-102,1 4 0,-3 0 0,5-1 1,3-1-111,2 2 0,2-7 1,0 1-949,0-1 1275,9-6 0,1 15 0,9-7 0</inkml:trace>
  <inkml:trace contextRef="#ctx0" brushRef="#br0" timeOffset="424">854 304 7777,'10'-8'274,"-1"6"-69,-9-7-1,0 9-3,0 0 1,-9 2-1,-1 5 105,-1 5 0,-6 5 0,5 2 0,-5 2 222,-2 4-324,8 5-67,-6-1 68,7 7-1,-9-6-57,8 8 1,-3 0 25,7 0 0,-5 0 31,5-1 1,1 1 25,6 0 0,0-8-181,0-5 1,2-6 62,4-6 0,7 1-73,12-7-128,-3-1 217,13-6 23,-14 0-208,15-8 0,-6-3 139,8-8-249,0 0 138,-9 0 1,7-8 33,-4-5 72,3 5-72,-5-9 1,-1 13-335,-3-9 177,-5 9 51,6-13 1,-16 13-1,-5-9 1,2 9 133,-1-2 0,-1-2 1,-8 1-1,-2 3 0,-5 2 1,-1 2-1,-7 0 47,-6 0 0,2 2 0,-5 3 0,5 3-238,2 3 0,-6 1 0,0 7 1,-1 0-291,-1 0 1,6 2-1,-6 5 1,1 5-227,1 5 0,-7 4 1,5 2-1,-2 5 674,-5 1 0,-2-5 0,-2 3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4:46.7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19 7999,'-19'11'-1015,"8"-3"0,3-6 1015,8 5 0,8-5 0,5 4 0,4-4 0,2-2 0,-7 0 0,1 0 0,2 0 0,2 0 0,-5-2 0,-1-4 0,-3-7 0,-2-4 0,-6-2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4:47.9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209 207 7749,'6'19'153,"1"0"0,-1 0 0,-6 2 0,0 2-49,0 2 0,2 9 1,2-5-1,3 3-13,-3 0 0,-2-1 0,-2 5 0,0-2-135,0-3 0,0-5 0,0 3 0,0-2-266,0-3 1,0-3-1,0-2-994,0 0 455,0 0 849,0-9 0,-8 7 0,-3-6 0</inkml:trace>
  <inkml:trace contextRef="#ctx0" brushRef="#br0" timeOffset="243">1 245 7640,'8'-17'-52,"5"4"0,-3-4 0,3 5 1,2-3 302,1 2 1,5-2 0,3 7 0,3 0-147,3-1 0,-1 1 0,5 3 0,-3-1-105,3 2 1,-4 2-1,1 0 1,1-2-195,-3-3 0,-1 1 1,-9 6-537,0 0 0,-2 8 730,-5 5 0,-3 4 0,-9 2 0</inkml:trace>
  <inkml:trace contextRef="#ctx0" brushRef="#br0" timeOffset="652">740 377 7985,'0'13'39,"0"0"1,-6-1 0,-3 7 83,-1 0 1,6 6 0,-5 1 0,3-1-100,0 2 1,-7-5 0,7 5 0,1-2 2,3 1 0,2-1 1,0-6-79,0 0 1,0-7 107,0 1 0,9-9 0,3 3 0,5-7 34,2-7 0,0 3 1,0-9-74,0-1 1,0-3 0,-2-2 0,-4 0-29,-7 0 1,2 6 0,-1 1-1,-3-3 14,-2-2 1,-2 4-1,0 1 1,-2-1-6,-4 2 1,1-3 0,-5 5 0,-1 1-25,1-1 1,-3-3 0,-6 5 0,0 1-81,0-2 0,0 6 0,0-5-175,0 5 0,7 2 0,-1 0 77,-2 0 0,5 0 0,-1 2-1061,3 5 1264,-7-5 0,5 15 0,-9-7 0</inkml:trace>
  <inkml:trace contextRef="#ctx0" brushRef="#br0" timeOffset="959">1101 74 7421,'0'19'349,"0"6"0,0 3 0,0 1-145,0 5 1,0 2-1,0 1 1,2 1-150,4 0 0,-4 0 1,4 0-1,-3 0-50,-3 0 1,0-6 0,0-1 0,0 1-230,0-3 1,-7 1 0,-1-7-373,-3 2 1,5 1-1,-5-7 56,3 0 0,0-9 540,1-4 0,5-6 0,-4-6 0,4-6 0,2-5 0,0-2 0</inkml:trace>
  <inkml:trace contextRef="#ctx0" brushRef="#br0" timeOffset="1143">1044 510 7985,'0'-13'-1577,"2"3"1702,4 1 0,-2-3 1,7 3 287,-3-1 0,1 6 1,-3-3-280,7 5 1,4 2 0,2 0-8,-1 0 1,1 0 0,0 0 0,-2 2-390,-4 5 1,4-5-1,-5 4 50,5-4 1,2 5-229,0-1 1,0 0-1,0-6 440,0 0 0,0 9 0,0 1 0</inkml:trace>
  <inkml:trace contextRef="#ctx0" brushRef="#br0" timeOffset="1635">1745 377 7071,'-19'0'131,"1"0"1,-1 7-1,0 1 1,0 3-2,0 3 0,0 3 1,0 2-1,0 0-50,0 0 1,0 0-1,0 0 1,2 0-23,4 0 0,-1 0 1,5-2-104,-1-5 0,5 5 42,-1-4 1,6-5 0,6-1 0,7-5-101,4-2 1,2 0-1,0 0 1,0 0 88,0 0 0,0-2 0,0-2 0,0-5 2,0-1 0,-7 3 1,1-5-1,2-1 9,2 2 1,-1-5-1,-1 5 1,-4-2 33,-3 1 0,1 7 1,-5-3 142,2 0-140,0 6 1,-6-5-60,0 14 0,0-3 0,0 8 44,0 3 0,0 2 0,0 2 1,0 0 13,0 0 1,0 0-1,0 0-238,0 0 0,9-9 64,4-3 1,-3-5 0,3-2-11,1 0 0,1-9 0,0-1 1,-5-3-117,-1 1 1,4 5 0,-5-5 266,3-3 0,-7-2 0,13-10 0,-7-3 0</inkml:trace>
  <inkml:trace contextRef="#ctx0" brushRef="#br0" timeOffset="2149">1992 17 7754,'2'-11'-88,"4"5"0,-3 12 0,3 7 1,-4 6 361,-2 6 1,0 3 0,0 5 0,0 1-88,0 6 1,0-4-1,0 6 1,0-4-65,0 2 0,0-4 0,0-7 0,0 1-102,0-1 1,0-3 0,0 3-1,0-1-132,0-5 1,0-2-1,-2-2 1,-2 0-64,-3 0 0,1 0-1387,6 0 1561,0-9 0,0 7 0,0-6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4:52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342 398 7930,'-2'-10'-9,"-4"4"1,-5 3-1,-8 3 52,0 0 0,0 0 0,0 0 0,0 3 1,0 3 0,0-2 1,-2 9 41,-4 2 1,4 1 0,-5 3 0,5 0-46,2 0 0,7 0 0,-1 0-187,-2 0 1,7 0 85,2 0 1,4-6 95,2-1 0,2-7 0,4 1 0,7-4-6,3-2 0,-3-6 0,0-3-11,2-1 0,8-3 1,2-6-1,-2 2 0,-2 3-11,-2 1 1,0 0 0,0-6 0,0 0-24,0 0 0,-6 0 0,-1 3 0,1 1 4,-2 2 0,3 0 0,-5-5 1,1-1 3,5 0 0,-4 0 0,-1 0 0,1 0 13,-1 0 0,-4 2 1,5 2-1,-3 2 60,-3-1 1,-1-3-1,0-2 27,2 0 1,1 6 0,-7 1-23,0-3 0,0 4-8,0-1 1,0 5-23,0-5-86,0 8 14,0-5 0,0 11 1,0 5 46,0 5 0,-7 5 0,1 4 0,2 2 114,2 3 0,0 5 1,-3-3-1,-1 1-16,2 5 0,2-5 0,0 1 0,-3-1-34,-1 1 0,0-7 0,6 4 0,0-1-15,0-1 1,0 7 0,0-7 0,0-2-81,0-2 1,2-2-1,2 0 1,5 0-101,1 0 0,-6-6 0,5-3-114,-1-1 0,-4 3 0,9-5 1,2-3-237,2-2 0,-5-2 0,1 0 0,2 0 79,2 0 0,2-9 0,0-3 386,-1-5 0,1-10 0,0-3 0</inkml:trace>
  <inkml:trace contextRef="#ctx0" brushRef="#br0" timeOffset="199">740 398 7930,'0'19'-29,"0"0"0,0-6 0,0 0 0,0 4 193,0 6 0,0-2 0,0 4 0,0-4-68,0-2 0,0 0 1,0 0-105,0 0 0,0 0-1131,0 0 1139,0-9 0,0-1 0,0-9 0</inkml:trace>
  <inkml:trace contextRef="#ctx0" brushRef="#br0" timeOffset="374">702 247 7828,'0'-11'-422,"0"3"0,0 10 422,0 4 0,9 5 0,1 8 0</inkml:trace>
  <inkml:trace contextRef="#ctx0" brushRef="#br0" timeOffset="749">1139 285 7930,'-17'12'0,"2"-1"-64,2-3 0,3 7 0,-5-4 0,2 1 168,-1 1 1,5-7 0,1 5-1,1-1 96,1 1 0,0-5-149,6 7 1,0-1 0,2 5 29,4-4 0,-2 2 0,9-7 0,2 3-125,2 3 1,2-3-1,0-1 1,2 1 116,4 0 1,-4 1-1,4 5 36,-4-4 0,-4 4 0,-4-5-8,-7 5 1,-4 2-1,-2 0-22,0 0 1,-2-2 0,-4-2 0,-7-5-4,-4-1 1,5 3 0,-1-3 0,-2-1-293,-1 0 1,-3-1 0,0-7 0,0 2-236,0 4 0,0-4 0,0 5 272,0-5 0,-7-2 1,1 0-1,2 0 1,2 0 178,2 0 0,0-9 0,0-1 0</inkml:trace>
  <inkml:trace contextRef="#ctx0" brushRef="#br0" timeOffset="2025">1385 0 8152,'0'19'10,"0"2"1,0 4 269,0 7 0,0 10 0,0 3 0,0-1-136,0 2 1,0-4 0,0 7 0,0-3-84,0-4 1,0-2 0,0-2-1,0 0 19,0 0 1,0-6 0,0-3 0,0-1-521,0-5 0,-2-4 0,-2-4-598,-3-3 414,-7-8 0,5 3 0,-3-14 624,5-5 0,5-5 0,2-2 0,0 0 0,0 0 0,0-6 0,0-1 0,0 3 0,0 2 0,0 2 0,0 0 0,0 0 60,0 0 0,7 0 0,1 2 215,3 5 0,1 3 0,7 7-73,0-4 1,0 4-1,0-4-118,0 3 1,0 3 0,2 0 0,2 0-12,2 0 1,1 3-1,-7 1 1,0 2-240,0-2 0,0-2 1,2-2 98,4 0 1,-4 0 0,4 0 0,-4 0-64,-2 0 1,-6 0 63,0 0 1,-7 0 62,7 0 1,-11 0 36,-2 0 0,-2 0 0,-11 0 1,-2 0 51,-2 0 0,-2 0 0,0 2 0,1 5-40,-1 5 0,6-1 0,0 2 0,-1 1 6,-3 3 1,-2 2 0,2 0-1,2 0 21,2 0 1,9-6-1,-2-1-36,4 3 0,2-4-14,0 1 0,2-7 0,4 1 0,7-4-9,4-2 0,4-6 0,2-3 1,2-1-67,-2-5 1,1 0-1,-1 0 1,2 3 18,-2-3 1,-2-2 0,-2-4 109,0-4 1,-2 4 0,-2-5-36,-2 5 0,-9 9 0,4-1 502,1-2-497,-7 7 0,4-1-51,-12 9 1,1 9 0,-7 4 82,-3 3 1,5 3 0,-1 0-36,3 0 0,-1 0 0,5 0-56,-2 0 0,-1-6 0,7-1-102,0 3 1,2-4 0,5-1-248,5-1 0,-1-3 111,2-6 0,-1 0 0,7 0 48,0 0 1,0 0 0,0 0 23,0 0 0,-6-6 0,-3-3 0,1-1 96,-1-5 1,-3 4 0,3-1 85,-1-3 1,-1-2-38,-2-2 0,-4 7 331,5-1 0,-5 11-156,-2 2 1,0 2-1,0 11 1,0 1 84,0 3 0,-6 2 0,-1 0-105,3 0 0,-4-6 192,1-1-269,1-7 221,6 3-299,0-8 0,0-8 0,2-5 46,4-4 0,-1 4 0,5 1 0,1-1-44,-1 3 0,1-7 0,3 6-18,-1 1 1,-7-5 0,7 9 0,2 1 138,2 3 0,-5 2 0,1 0 25,2 0 0,-7 9 0,1 3 0,-3 5-32,0 2 1,1 0 0,-5 2-1,2 2 23,2 3 0,1-1 1,-7-6-1,0 0-76,0 0 0,0-6-390,0-1 24,0 1 1,0 0-964,0-1 349,0-8 950,0 5 0,0-18 0,0-1 0</inkml:trace>
  <inkml:trace contextRef="#ctx0" brushRef="#br0" timeOffset="2681">2637 436 6943,'8'0'408,"-8"0"0,-8 0 0,-11 0-219,0 0 0,0 9 1,0 3-65,0 5 0,0-4 0,0 0 0,2 1 3,5 3 0,-5-4 0,6 0 0,-1 1 34,-1 3 0,2 2 0,-1 0-107,5 0 1,5 0 0,2 0 0,0 0-22,0 0 1,0 0-1,2 0-71,5 0 0,-3-2 0,9-5 0,1-3-12,3-1 0,2-6 0,0 5 0,2-5 19,5-2 1,-5 0 0,6 0 0,-2 0 19,1 0 1,5-7 0,-3-1 0,-1 0 6,0-1 0,1-6 0,-5 3 1,2-5-21,-2-2 1,-1 0 0,-6 0 0,-1-2-6,-2-4 0,-3 3 0,3-3 1,-7 4 50,-4 2 1,5 0 0,-1 0 0,-2 0-22,-2 0 1,-10 2-1,-5 3 1,-4 3 90,-2 3 0,0-5 1,-2 7-48,-4 2 0,8 1 0,-6 3 1,0 0 23,2 0 1,0 9 0,2 4 0,0 3 46,0 3 0,0-4 0,0 0 1,2 4 7,4 2 1,-1-4-1,7 8 1,3-4 184,2-2 0,2 6 0,0 3 0,2-1-118,4 1 1,5-1-1,8-4 1,0 2-149,0-1 0,0-3 0,2-2 0,2 0-235,2 0 1,1-3-1,-5-1-131,4-2 0,-4-9 0,4 4 0,-4-1 1,-2-1-484,0-2 1,-6-2-1,0-2 805,1 0 0,3-8 0,2-3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04.3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7919,'19'0'752,"0"0"-604,0 0 1,-1 0 0,1 0 0,0 0 10,0 0 1,0 0 0,0 0 0,0 0-407,0 0 1,0 0-1,0 0-615,0 0 1,-6 0 19,-1 0 842,1 0 0,-2 0 0,-3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04.6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7749,'12'7'-27,"1"-1"0,-7 0 0,7-6 483,2 0 1,1 0-1,3 0 1,0 0-146,0 0 1,0 2-1,0 3 1,0 1-136,0-2 0,0-2 0,-2 0 0,-2 3-170,-3 1 1,1 2-758,6-1 0,-6-5-998,-1 4 1749,-7-4 0,11-2 0,-5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01.6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77 180 6855,'-3'13'1044,"-3"-1"-930,-7 3 0,5-5 0,0 3 78,-1 2 0,7 2-33,-4 2 0,4 0-43,2 0 1,2 0 0,4-3 9,7-3 1,4-2-1,4-7 1,2 4 2,2 3 0,7-5 1,-5 7-1,1-1-5,-1-1 1,5 6-1,-7-5 1,-4 5-50,-6 2 1,-1 0 0,-5-2 0,-1-2 48,1-2 0,-3-1 1,-6 7-143,0 0 1,0-8 1,-6 5 0,-3-5 0,-1 2-61,-5-1 1,4-1 0,-1 1 0,-3-3-194,-2-1 1,-2-6 0,0 5 0,0-5-35,0-2 1,0 0 0,0 0 0,0 0-34,0 0 1,0-9-1,1-1 1,-1-3-55,0 1 1,6-1 0,2-6 390,3 0 0,-7-8 0,5-3 0</inkml:trace>
  <inkml:trace contextRef="#ctx0" brushRef="#br0" timeOffset="243">96 199 7981,'2'-11'73,"2"3"0,4 2 146,3-1 1,1-1 0,7 4 0,0-3 94,0 3 0,0-4 0,0 1 0,0 3-129,0 2 0,0 2 0,0 0-208,0 0 0,0 0 0,0 0-373,0 0 1,-6 0-920,-1 0 1,-5 0 731,5 0 0,-5 0 583,5 0 0,-8 8 0,5 3 0</inkml:trace>
  <inkml:trace contextRef="#ctx0" brushRef="#br0" timeOffset="1083">987 47 7315,'0'-10'660,"-8"1"1,-3 11-520,0 5 1,-5 1 0,5 7-1,-2 0 28,1 6 0,-1-2 0,-6 8 0,2-2 2,5 1 0,-5 7 0,4-3 0,-2 1-10,3 1 0,-3-3 0,7 5 0,-1-4-74,1-3 0,1 5 0,7-7 0,0-2-63,0-2 0,2-2 0,5 0 0,5-2-9,5-4 0,2 1 1,2-7-1,5-3 22,5-2 0,-1-2 0,-1 0 0,-1 0-5,-5 0 0,2-8 0,-4-3 0,-4-2-6,0 1 0,-2-1 1,-1-6-40,-1 0 1,-9 7 0,3-1-16,-5-2 1,-2-2 0,-2-2 2,-5 0 1,-5 0 0,-12 3-26,-1 3 0,0-2 0,6 9 0,0 0-66,0-3 0,6 7 1,1-4-84,-3 4 1,-2 2-1,0 2 1,2 2-286,3 2 0,5 1 1,-3-5-501,2 4 0,-1-4-242,3 4 1226,4-3 0,2-3 0,10 0 0</inkml:trace>
  <inkml:trace contextRef="#ctx0" brushRef="#br0" timeOffset="1317">1309 104 7981,'11'8'0,"-3"-3"0,-8 7 0,0 3 0,0 2 0,0 4 0,0 2 0,0 5 0,0 1 0,0-4 0,0 7 0,0 0 0,0-3 0,0 5 0,0-7 0,0 1 384,0-1 0,0-2 0,-2-4 0,-2 3-807,-2 1 1,-3 0-1,5-6 423,-2 0 0,-9 0 0,4 0 0</inkml:trace>
  <inkml:trace contextRef="#ctx0" brushRef="#br0" timeOffset="1560">1196 426 7782,'19'-2'124,"-1"-4"0,1 2 0,0-7 0,0 3 187,0 4 1,2-5 0,3 3 0,3 2-247,3 2 1,-7 2 0,2-3 0,-4-1 27,-2-2 0,0 0 0,0 6-788,0 0 0,0 0-899,0 0 1594,0 0 0,0 0 0,0 0 0</inkml:trace>
  <inkml:trace contextRef="#ctx0" brushRef="#br0" timeOffset="2016">2087 9 8073,'-2'-8'411,"-4"8"1,1 8 0,-7 11 0,-3 2-177,-2 5 1,-4-3 0,-2 8-1,-2 3 26,1 2 0,3 2 0,2 0 0,0-2-33,0-5 0,3 5 1,1-4-1,4 1-159,3-1 1,1-3 0,7-5 0,0 1-111,0-2 0,0-8 1,3-3-18,3 3 0,4-6 0,9-3 0,0-4 15,0-2 0,7 0 1,1 0-1,0-2-107,1-4 0,-1-5 0,-4-8 0,3 2 0,-3 5 0,-8-5 0,-5 4 201,-1-4 1,-3-2 0,-6 0 19,0 0 0,-2 7 1,-5 1-1,-5 1-87,-5-1 1,-2 7-1,0-5 1,-2 3-256,-4 0 1,4 0 29,-5 6 0,5 0 0,2 0 0,2 2 1,3 2-630,1 2 1,7 3-576,-7-3 1445,9-4 0,4 15 0,10-7 0</inkml:trace>
  <inkml:trace contextRef="#ctx0" brushRef="#br0" timeOffset="2306">2447 85 7981,'-2'11'352,"-2"-3"67,-2 0 0,-1 3 0,7 8 0,0 0-33,0 0 0,0 2 1,0 4-1,0 7-165,0 4 1,0 0-1,0-3 1,0-1-55,0 2 1,-2-5 0,-2 1 0,-2-3-325,2-4 0,1-2 1,1-2-1,-2 0-740,-2 0 1,-1-6-1572,7-1 663,0-7 1805,0 3 0,0-16 0,0-3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06.5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854 76 7802,'0'-13'1274,"0"1"-741,0 7 356,0-3-670,0 8 0,2-6 0,4-1-121,7 3 1,10 2 0,2 0-1,0-2 23,3-3 0,1 1 0,9 6 0,0 0-135,0 0 1,-6 0 0,-1 0-1,1 0 49,-3 0 1,5 0 0,-9 0 0,-1 0-123,-3 0 1,-2 0 49,0 0 0,-9 8 0,-4 5 38,-3 4 1,-3-4 0,0-1 0,-3 3 14,-3 2 1,2 8 0,-9 0 0,-1-1 52,-3-3 1,4-2 0,0 0 0,1 0-16,1 0 1,-6 0 0,5-1 0,-5 1-153,-2 0 1,6 0 0,1 0 67,-3 0 0,4-2 0,1-2-523,1-2 0,3-7-1071,6 7 0,-2-3 1624,-4 3 0,-5 4 0,-8-7 0</inkml:trace>
  <inkml:trace contextRef="#ctx0" brushRef="#br0" timeOffset="448">0 133 7563,'0'19'1091,"0"0"-911,0 0 0,6 2 0,1 2 0,-3 2 22,-2-2 1,-2-2-111,0-2 0,0 7 0,0-1 1,0-2-38,0-2 1,0-2 0,0 0-1,0 0-215,0 0 1,0-6 0,0-1 32,0 3 0,0-4-1679,0 1 1806,0-7 0,0 11 0,0-5 0</inkml:trace>
  <inkml:trace contextRef="#ctx0" brushRef="#br0" timeOffset="749">417 57 8001,'11'8'204,"-3"-3"1,-8 7 0,0 3 166,0 2 0,7 4 0,-1 4 1,-2 5 89,-2-1 0,-2 7 0,0-4 0,0 1-222,0-1 0,0 4 1,0-7-1,-2 1-173,-4-5 0,2 2 0,-7-1 28,3-3 0,-5-2 0,5-4-2029,-3-4 1935,7 3 0,-5-14 0,9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2:19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210 229 7727,'0'19'1458,"0"0"0,0-1-1293,0 1 330,-9 0-209,7 0-210,-6-8 72,8-3-10,0-8-102,0 0 1,0-8 0,0-5 0,0-4-156,0-2 0,8 0 0,3 1 0,1-1 50,1 0 1,0 0-1,5 0 1,1 0 30,0 0 0,0 6 0,0 0 0,0 1 38,0 1 1,-6 3 0,0 8-1,1-2 116,3-5 1,-4 5-1,-1-4 57,3 4 1,-4 8-1,-1 3 1,1 1-54,-1 5 1,-5-5-1,1 3 1,-4 2 137,-2 2 0,0 2 1,0 0-114,0 0 1,0 0 0,0 0-140,0-1 0,0-5 0,0 0-197,0 2 1,-2-5 0,-2 3-1312,-3 1-412,1-5 91,-2 8 1823,6-15 0,2 6 0,10-8 0</inkml:trace>
  <inkml:trace contextRef="#ctx0" brushRef="#br0" timeOffset="375">817 39 9533,'-9'19'593,"-1"0"1,-7 0-311,4 0 0,-2 0 1,7 0-1,-1 0-42,1 0 1,2 0-1,6 0-138,0 0 0,0 0 0,2-3 0,2-1 1,4-4-81,3-3 0,2-2 1,6-6-1,0 0 31,0 0 0,-1 0 1,1-2-1,0-2 27,0-2 1,0-9 0,0 4-1,0-1-132,0-1 1,-2 1-1,-4-7 1,-5 0 44,1 0 0,-7 4 0,4-2-10,-4-4 1,-4-2 0,-2 4-1,-5 0-129,-1 0 1,-1 6 0,-3 3 0,1-1-28,-2 1 1,-2 5-1,-2-1 1,0 4-104,0 2 1,7 0 0,-1 0 0,-2 0-367,-1 0 1,3 0-1,2 2 1,1 2-1210,-1 3 1850,7 7 0,-4-3 0,8 8 0</inkml:trace>
  <inkml:trace contextRef="#ctx0" brushRef="#br0" timeOffset="1042">1 684 7300,'19'0'0,"0"0"533,0 0 1,8 0 0,7 0 0,8 0 405,9 0 0,10-7 0,6-1-630,7-3 1,-2 1 0,10-5 0,-4 3-62,-2-3 0,-7 0 0,-1 0 1,-3 3-107,-4-3 1,-2 4 0,-4-1 0,-5-1-67,-5 3 1,-7-5-1,-5 8 1,-3 1-298,-3-2 0,-1 6 0,-7-5-2036,0 5-755,-1 2 1313,-7 0 1699,-11 0 0,-11 0 0,-7 0 0</inkml:trace>
  <inkml:trace contextRef="#ctx0" brushRef="#br0" timeOffset="1430">1 817 8046,'0'12'457,"0"1"0,2-9 0,7 2 0,9-4 165,12-2 1,8 0 0,8 0 0,9-2 42,6-4 1,13-4-1,0-7 1,8 2-150,4 2 0,1 1 1,3-5-1,-1 2-293,1 2 0,-12 3 0,-4-5 1,-6 5-150,-7 1 0,-11 3 0,-5 4 0,-8-3-127,-5-1 1,-5 0-267,-8 6-4708,-8 0 1912,-3 0 3115,-24 8 0,3 3 0,-14 8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09.3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19 7828,'0'-10'328,"0"1"1,0 11-1,0 5 1,0 5-166,0 5 1,0 2 0,0 2 0,0 4-4,0 7 1,0-3 0,0 1-1,0 0-151,0-1 1,0 1-1,0 1 1,0-6-96,0-4 1,0-2 0,0 0 0,-2-2-22,-5-4 0,5 4 1,-6-7-2281,0 1 954,5-3 1433,-5-8 0,8-2 0,0-4 0,0-7 0,0-4 0,0-2 0,0 0 0,2 0-7,4 0 1,-3 7 0,5-1 133,0-2 1,-3-1-1,7-1 1,3 2 126,2 2 1,2 3 0,0-5 0,0 2-60,0-1 0,2-1 1,2 0 39,2 2 0,1 7 0,-7-4 0,-1-1 1,4 3-125,3-1 0,-10-3 0,4 5 0,-3 3-349,1 2 0,-4 2 0,0 0-883,1 0 742,-5 0 379,-1 0 0,-8 0 0,0 0 0</inkml:trace>
  <inkml:trace contextRef="#ctx0" brushRef="#br0" timeOffset="272">20 285 7849,'10'0'131,"5"2"1,-6 2 129,1 2 0,-3 7 1,5-5-1,3 1-149,2-1 1,0 7 0,-3-5 0,-1 3-90,2 0 0,2-3 0,-1 5 0,-1-4 116,-2-3 1,-7 5 0,5-5-424,-3 3 1,1-1-1,-5 5-187,2-2 0,0-7-301,-6 7 0,3-9 772,3 2 0,-4-4 0,6-2 0</inkml:trace>
  <inkml:trace contextRef="#ctx0" brushRef="#br0" timeOffset="948">475 342 7849,'0'18'342,"0"1"1,0 0 0,0 0-132,0 0 1,0 0 0,0 0-66,0 0 1,0-6 503,0 0-692,0-9 1,0 2 54,0-12 1,0 2 0,0-9 52,0-2 1,2-2-1,2-2-10,3 0 1,1 7-1,-4-1 1,5 0-101,1 3 0,-3-5 0,3 7 208,-1-3 0,5 5 218,-1-7-147,-4 9 0,5-2 0,-7 12-109,-3 7 0,-2-3 0,-2 3-127,0 2 1,6 1-151,1 3 64,-1-8-35,-6-3 84,0-8 130,0 0 1,6-2 0,3-4-81,1-7 0,3-4 1,6-2 10,0 0 0,0 7 0,0 1 1,0 1 54,0-1 0,0 7 1,0-2-13,-1 4 1,1 2-1,0 0 1,-2 2 340,-4 4 1,4 2 0,-7 7 0,3-2-59,0 2 0,-3 1 1,3 3-1,-5 0-250,1 0 0,-5-2 0,6-2 0,-1-2 117,-5 1 1,-2 3 0,-2 2-652,0 0 1,0 0-338,0 0 1,-2-2-1,-2-2-1181,-2-3 0,-9-7 24,2 1 1929,5-4 0,-9-2 0,6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14.5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 7931,'0'19'62,"-6"0"0,-1 0 0,3 2 324,2 4 1,2-4 0,0 5 0,2-3-179,5 2 0,-5-4-105,4 4 1,-4-1-1,-2-1-342,0 2 0,0 0 6,0-6 1,-2-2-1,-2-2 1,-5-5-72,-1-1 1,3-3-311,-5-6 0,5 0 0,-3-2 528,2-4 1,1-5 0,7-8 69,0 0 1,0 0 0,0 0 128,0 0 0,2 0 1,5 3 192,5 3 0,-1 5 1,1 8 119,3 0 1,2 0 0,2 0-102,0 0 1,0 0 0,0 2-210,0 4 0,0 2 0,-2 7 0,-3-2 50,-1 2 0,-7-5 1,7 3-118,2 1 1,-7-3-1,1 2-290,-1 1 1,-6-3-901,5 2-491,-5-9 438,-2 4 1194,0-8 0,-9 0 0,-1 0 0</inkml:trace>
  <inkml:trace contextRef="#ctx0" brushRef="#br0" timeOffset="185">247 134 7931,'10'-9'1493,"-1"7"-2041,-9-6-1388,0 8 1936,0 0 0,0 8 0,0 3 0</inkml:trace>
  <inkml:trace contextRef="#ctx0" brushRef="#br0" timeOffset="791">493 342 7931,'0'13'-353,"0"0"1,-2-1 806,-4-1 1,4 6 163,-5-5-93,-3-3-812,8-1 0,-7-10 186,9-4 0,0 2 0,0-9 47,0-2 0,0-2 1,0-2-1,3 0 51,3 0 0,-2 7 0,7-1 0,-1-2 3,1-2 0,-1 5 0,5 1 1,-2 1 9,1-1 1,-3 7 0,-1-4 288,-1-1 0,6 7-83,-3-4 1,-1 12-1,-1 7-63,-1 4 0,-3-5 0,-6 1-31,0 2 1,0 1-97,0 3 0,0-6-191,0 0-68,0-9 154,0 4 0,2-14 0,2-2-85,3-3-146,7-2 192,-11-6 1,13 0-1,-5 1 1,2-1-1,-3 0 42,-1 0 1,5 6 343,-1 0 0,4 9-40,2-2 30,-9 4-261,-1 2 213,-1 0 1,-6 8 0,7 5 35,-1 4 0,-6 2-18,5 0-66,-5 0-243,-2-1 17,8-7 157,-6 6 1,7-7-643,-9 9 258,0-8 83,0 6 72,0-15 164,0 15-1254,0-15 524,0 6 303,0-8-770,0 0 1169,-9 0 0,7 0 0,-6 0 0</inkml:trace>
  <inkml:trace contextRef="#ctx0" brushRef="#br0" timeOffset="1250">1024 229 7931,'13'0'0,"0"0"0,-1 0 88,7 0 1,0 0 361,0 0-415,0 0 0,0 0 0,-2-3 1,-4-3 0,4 2 0,-5-7 1,3 1-1,0 1 126,-3 1 1,-7-7 0,3 5 0,-2-3-52,1 0 0,-1 7 1,-6-7-26,0-1 1,-6 3 0,-3 1 63,-1 1-50,-3-6-8,2 13 1,-5-6 19,5 8 0,-8 0-15,0 0 0,0 0 0,0 2 1,0 4 228,0 7 1,2 4 100,5 2-283,-5 0 0,15 0 0,-7 2 0,3 2 145,0 2 1,-1 1-1,7-7-63,0-1 1,0 8-162,0-1 0,7 0-14,-1-6 0,9-2 0,-3-2 0,3-2 0,0-1-146,-2-1 1,-1 4 0,7-7 0,0 0-238,0 1-181,0-3 1,-6-4-108,-1 5 436,1-5 0,6 6-1725,0-8 887,-8-8 391,5 6 631,-14-7 0,15 1 0,-6-3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12.0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247 247 7830,'-10'0'712,"1"0"-260,9 0-91,0 0 1,0 8-108,0 5 1,0 10 0,0 5-1,0 1-83,0 5 0,7 2 0,-1-1 0,0 1-91,3 2 1,-7-4 0,4 10 0,-4-6-206,-2-6 1,0 1 0,0-7 0,0-1-157,0 2 0,0-12 0,0 4-1680,0-2 1273,0 0 0,-2-7 1,-4-5 687,-7-10 0,-4-5 0,-2-9 0</inkml:trace>
  <inkml:trace contextRef="#ctx0" brushRef="#br0" timeOffset="256">1 399 7850,'0'-19'-8,"0"0"0,0 0 61,0 0 0,2 2 0,2 2 395,2 3 0,9 1 0,-2-2-346,4 7 0,2-2 0,0 1 0,0 3-64,0 2 0,-1 2 1,1 0-1,0 0-149,0 0 0,7 0 0,-1 0 0,-2 0-249,-2 0 1,-8 2 0,0 2 0,1 3-181,3-3 0,2 4 0,0 1 540,0 1 0,0-3 0,0 5 0,0-5 0,0 5 0,0 1 0,0 6 0</inkml:trace>
  <inkml:trace contextRef="#ctx0" brushRef="#br0" timeOffset="607">608 418 6401,'0'19'527,"0"0"0,-2 0 1,-5-1-347,-5 1 0,1 0 0,1 0 0,-1 0-49,0 0 0,7 0 0,-4 2 0,1 3-49,1 1 1,-2 0-170,1-6 214,5 0 1,-6-6-129,8-1 1,8-7 50,5 1 0,4-4 0,2-4 0,0-4-31,0-7 1,0-4 0,0-2-1,0 0-11,0 0 0,0 0 0,-3 0 0,-1-2-4,-2-4 0,-9 4 0,2-4 0,-1 6 24,1 6 0,-4-4 0,2 4-27,-8-3 0,0-1 0,-9 4-131,-2 7 0,-1 4 0,-3 2 1,0 0-90,0 0 0,0 0 1,0 0-200,0 0 1,0 6 0,0 2-800,0 3 1216,8-7 0,-6 5 0,7-9 0</inkml:trace>
  <inkml:trace contextRef="#ctx0" brushRef="#br0" timeOffset="873">816 171 7844,'0'19'168,"-6"0"0,0 0 1,1 0 67,3 0 1,2 6-1,0 3 1,2-1-75,5 0 0,-5 5 1,4-5-1,-2 1 66,3-1 1,-5 1-1,4-5 27,-4 2 0,-2 0 0,0-6-70,0 0 1,0-6 0,-2-3-277,-4-1 91,4-3 0,-15 3 0,6 1 0</inkml:trace>
  <inkml:trace contextRef="#ctx0" brushRef="#br0" timeOffset="1081">721 512 7868,'19'0'0,"0"-2"-12,0-4 0,2 4 0,3-4 1,1 3-47,-2 3 0,-2 0 1,0 0-1,2 0-144,3 0 1,-1 0 0,-6 0 46,0 0 1,0 0 0,0 0-117,0 0 0,-7 0 271,1 0 0,0 0 0,6 0 0</inkml:trace>
  <inkml:trace contextRef="#ctx0" brushRef="#br0" timeOffset="1532">1177 475 6961,'-19'0'171,"6"2"1,0 2-41,-1 2 0,3 7 0,1-5 0,-1 1-22,1-1 1,-1 7 0,-4-5 0,5 3 36,1 0 0,-3-7 0,3 7-71,-1 1 1,3 1-1,-3 0 1,1-2 96,5 1 0,2-3-167,2 1 1,8-1 0,5 2 31,4-7 0,2-4 1,0-2-56,0 0-10,0 0 1,0-6 0,0-3-24,0-1 0,0-1 1,-2-3-1,-3 3-25,-1 3 1,-7-7 25,7 2 0,-9-4 19,2-2-31,5 9 118,-9-7 1,7 23 20,-9 1 0,-7 7 1,1 5-51,2 0 1,2 0 0,4-2-185,4-4 0,-2 4-25,9-5 1,-3-1 0,5-1-279,-2-1 221,-9-3 1,13-6 0,-7 2-190,1 4 0,6-3 428,-5 3 0,-3-12 0,-1-5 0</inkml:trace>
  <inkml:trace contextRef="#ctx0" brushRef="#br0" timeOffset="1823">1404 0 7649,'0'19'319,"0"0"1,0 2-32,0 5 0,0-3 0,0 11 1,0 3-86,0 6 0,0 1 1,0-6-1,0 2 71,0 4 1,0-10 0,2 4 0,3-5-211,1-3 1,0 0 0,-6-7 0,0 2-502,0-2 1,0-2-518,0-2 0,0 0-697,0 0 1651,0-8 0,-8-3 0,-3-8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32.8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304 285 8084,'-21'0'-335,"-3"0"321,-1 0 1,0 7-1,4 1 1,-3 3 385,-1 3 1,0 3-1,6 4-415,0 5 0,2-5 0,4 4 66,7-4 1,4-2 0,4 0-87,4 0 0,5 0 0,8-2 0,2-3 102,4-1 1,5 0-1,8 4 1,-2-3 28,-5-1 0,9 0 0,-6 6 0,-2-3 28,-3-3 0,-4 4 1,-8-4-1,-4 3 29,-7 3 0,-4 0 0,-2 0 0,0 0-29,0 0 0,-6 0 0,-2 0 0,-3 0-69,-4 0 0,-2-6 1,-2-1-1,0 1-46,1-2 1,-4 3 0,-1-7 0,-2-1-80,2 2 0,-5-5 1,1 3-1,0-4-274,-1-2 1,3 0 0,6-2-1,0-4 83,0-7 1,6 2-1,3-1 1,-1-5 288,1-6 0,6 2 0,-5-7 0</inkml:trace>
  <inkml:trace contextRef="#ctx0" brushRef="#br0" timeOffset="237">550 437 8084,'13'0'34,"-1"0"1,3 0 114,2 0 0,2 0 1,2 2-1,4 2 17,7 3 0,-3 1 0,3-4 1,0 3-423,-3-3 1,5 4 0,-9-1 0,-2-1-159,-2 2 1,-8-6 0,0 7-439,2-1 852,-7-6 0,0 7 0,-8-9 0</inkml:trace>
  <inkml:trace contextRef="#ctx0" brushRef="#br0" timeOffset="474">569 778 7971,'2'11'294,"5"-5"1,5-4 0,11-2-1,3 0-57,-3 0 0,6 0 0,1 0 1,1 0-188,1 0 0,-7-6 0,5 0 1,-1 2-246,1 1 0,-7 3 1,2 0-446,-4 0 0,-2 7-1288,0-1 1928,0 0 0,0 3 0,0 1 0</inkml:trace>
  <inkml:trace contextRef="#ctx0" brushRef="#br0" timeOffset="782">1536 58 7957,'0'12'-481,"0"3"754,0 6 0,0 0 0,0 11 1,0 2-61,0 1 1,0 3 0,0 0 0,3 0-223,3 0 1,-4-6-1,4-3 1,-2-1-295,3-5 1,-5-2 0,4-2-1024,-4 0 964,-2 0 0,-8-9 0,-3-5 362,1-10 0,-15-5 0,3-9 0</inkml:trace>
  <inkml:trace contextRef="#ctx0" brushRef="#br0" timeOffset="1096">1442 304 7967,'0'-29'0,"0"3"0,0 3 0,2 0-103,4-2 1,-2 0 0,9 6 161,2 0 0,1 0 1,3 0-1,3 2-59,3 4 0,-4-2 0,4 7 0,-2 0 47,3-1 0,-3 3 0,6 6 0,1 0-21,-1 0 1,3 0 0,4 2 0,-5 4 14,-5 7 0,1 4 1,-2 2-1,-1 0-31,-3 0 1,-9 0-1,-1 0 1,-3 2 49,-4 4 1,-1-2 0,-3 7 0,0-3 35,0-4 1,-9 0-1,-4 1 1,-3 1-42,-3-2 1,0-2 0,-2-2 0,-3 0-29,-1 0 0,-6 0 1,3-2-1,1-2-68,-1-3 0,-1-1 0,1 1 0,-3-3-275,3-1 1,-1-6 0,4 5-1,-1-5-441,-1-2 0,6 0 757,-4 0 0,4 8 0,2 3 0</inkml:trace>
  <inkml:trace contextRef="#ctx0" brushRef="#br0" timeOffset="1429">1366 759 8174,'-11'11'270,"3"0"0,10-7 1,6 2-41,11-2 1,2-2 0,11-2 0,4 0-2,6 0 0,6 0 1,7 0-1,0 0-176,2 0 0,-4 0 0,10 0 0,-6 0-285,-7 0 0,3 0 0,-7 0 1,1 0-33,-1 0 1,-8 0 0,-9 0 0,1 0-510,-1 0 1,-5 0 82,1 0 1,-6 2 689,-6 5 0,-13 3 0,-11 9 0</inkml:trace>
  <inkml:trace contextRef="#ctx0" brushRef="#br0" timeOffset="1687">1669 1082 8174,'0'19'174,"0"0"84,0 0 1,2 2 0,5 2-1,3 4-55,1 3 1,3-5 0,-5 7 0,-1 2-308,1 1 0,3-3 1,-5-3-1,-3 1 55,-2-1 0,-2-5 0,0 1 0,0-4-649,0-2 1,0 0-1,-2-2-569,-4-5 1267,3-3 0,-13-9 0,5 0 0</inkml:trace>
  <inkml:trace contextRef="#ctx0" brushRef="#br0" timeOffset="1924">1366 1196 8161,'19'-19'0,"-2"0"0,-1 2 323,3 4 1,-4-2 0,13 7-1,-1 0 47,5-1 0,10 1 0,2 4 0,0-3-334,3 3 1,-5 2 0,6 2 0,-1 0-236,-5 0 1,-9 0 0,-3 0-1,-1 2-382,1 4 1,-7-1-337,2 7 0,-6-5 917,-6 5 0,-5-8 0,-8 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48.5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95 7257,'19'0'207,"0"0"1,2-2 0,4-2 87,7-2 0,12-3 0,9 5 0,6-2-98,4 1 0,9-3 0,-3 0-146,5-3 1,2 7 0,-3-3 0,-1 3-79,-2-2 1,-9 4 0,2-5 0,-4 5-92,-2 2 1,-2 0 0,-5 0 0,-5 0-38,-5 0 1,-5 0 0,-3 0 0,-7 0-51,-4 0 0,-2 0 1,0 2-303,0 5 0,-8-3 0,-5 9-186,-4 1 693,-2-5 0,-17 8 0,-4-7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49.0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95 8047,'19'-10'53,"0"-1"1,2 7 0,4-4 13,7-3 1,-3 7 0,3-2 0,2 1-52,2-1 0,2 4 0,-1-4 1,-1 1-141,-4-1 1,2 4 0,-9-4-20,-2 3 1,-8 3 106,-3 0 0,-7 9 78,1 4 0,-4-3 1,-2 3-20,0 1 0,-2 3 0,-2 2 0,-3 0 18,3 0 1,-6 0 0,-1 0-1,-1 2-17,-1 5 1,0-5 0,-6 6-1,2-2 13,5 1 1,-5-1 0,4-4-1,-4 2-4,-2 2 0,7 1 0,1-7 0,1-2-100,-1-5 0,7 5 1,-2-4-243,4 4 0,2-5-179,0 1 0,2-9 67,4 2 1,5-4 420,7-2 0,1-16 0,0-5 0</inkml:trace>
  <inkml:trace contextRef="#ctx0" brushRef="#br0" timeOffset="408">854 76 8056,'-13'7'-105,"0"1"0,-2 3 105,-1 3 0,3 3 0,0 2 0,1 0 214,1 0 1,-6 0 0,7 0-334,-1 0 77,3 0 0,8 0 0,0 0 53,0 0 0,0 0 0,2-2 43,4-5 0,-2-3 0,9-9 0,2 0 7,2 0 0,2 0 0,0 0 0,0 0-9,0 0 1,6-9 0,0-1 0,-2-3-41,-2 1 0,-8-1 0,0-4 0,-1 2 8,-1 3 1,-1 1 0,-5-4 0,1 3-64,-2-3 1,-2 4 0,-2-1 76,0-3 1,-2-2-1,-2-2-32,-2 0 0,-9 2 1,2 3-1,-4 3 0,-2 3-120,0 3 1,0-3-1,0 2 1,1 1-36,-1 3 1,6 2 0,0 0 0,1 2-204,1 5 1,1-5 0,5 6-508,-1 1 863,0-7 0,14 15 0,3-7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5:47.3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190 304 8279,'0'-19'-44,"-8"8"21,-5 5 1,3 4-1,-3 4-73,-2 4 1,5 3 0,-1 6 0,3-3 78,4 3 1,-5-4 0,3 1 0,2 3 37,2 2 1,2 2 0,0 0 24,0 0 0,0 0 0,2 0 0,4-3 49,7-3 1,-1 4 0,5-6-1,4 1-7,0 1 0,9-3 0,-1 3 0,3-5-12,0 1 0,-9-5 0,4 7 0,-4-1-36,-4 1 1,4-1-1,-12 5-78,0-2 1,3-1 0,-7 7 11,-3 0 1,-2-6 0,-2-1 7,0 3 1,0-4-1,-2-1 1,-2 1-3,-3-1 1,-7-3 0,1 3 0,-4 1-82,-2-1 1,-2 1-1,-2 4-141,-3-3 222,1-8 1,0 11 0,0-8 0,-1-3-106,-1-2 1,6 4 0,-4 0 0,4-1-215,2-3 1,0-2 0,0-2-229,0-5 567,8-3 0,-6-18 0,7-1 0</inkml:trace>
  <inkml:trace contextRef="#ctx0" brushRef="#br0" timeOffset="275">58 266 7584,'16'-19'0,"-1"2"0,-4 2-67,-3 3 0,7 1 0,-2-4 0,6 5 125,6 2 1,-2-5 0,9 7 0,1 1-21,3 3 0,-2-4 1,2 0-1,2 1-13,-5 3 1,5 2-1,-8 0 1,-1 0-227,-3 0 0,-5 0 0,-2 0-102,0 0 0,-7 0 1,-1 2 302,-3 5 0,7-5 0,-4 6 0</inkml:trace>
  <inkml:trace contextRef="#ctx0" brushRef="#br0" timeOffset="738">968 0 7564,'8'3'-620,"-5"3"696,-8 7 0,-7 3 1,3 3-1,-1 2 13,-5 5 1,4-3 0,-1 9-1,-3 1-3,-2 3 0,5 4 0,1 2 0,0 5 2,1 1 0,4-4 0,-5 5 0,3-3-39,3-4 1,3-2-1,2-2 1,2-2-12,5-4 0,-3 1 1,9-7-1,1-5 2,3-6 0,8-5 1,3-6-1,1 3-8,5-3 1,2-2 0,4-2 0,2-2-19,2-4 0,1 1 0,-10-7 0,-1-3-7,-2-2 0,-9-2 0,0 0 0,-8 0-22,-9 0 1,3-6-1,-3 0 1,-2 1-21,-2 3 1,-4 2 0,-4 0 0,-9-2-58,-8-4 1,0 6-1,-11-2 1,-4 6-45,-4 1 0,-9 5 1,7 1-1,0 1 26,-2 1 1,5 0-1,-1 8 1,6 2-79,5 2 0,8 9 0,-3-2 0,7 4-25,7 2 1,-5-3-1,6-1 213,1-2 0,-7 8 0,6 8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6:24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0 551 7830,'0'-19'-709,"0"6"1401,0 0-393,0 1 1,3-5-167,3 4 0,-2 5 0,9 8 12,2 0 1,6 8 0,2 3 0,-2 4-5,2 4 1,2-5 0,-1 12-1,3-3-15,2 2 1,1-4-1,4 4 1,-3-3-91,3-4 1,-7 1 0,1-2-1,-3-2-206,0-2 1,-6-7 0,-6 5-525,2-3 0,-5 7-1116,3-3 893,-9-3 917,5-1 0,-9-8 0,0 0 0</inkml:trace>
  <inkml:trace contextRef="#ctx0" brushRef="#br0" timeOffset="283">532 304 8238,'-13'0'-112,"0"0"1,1 2 71,1 5 0,-4-3 0,7 8 0,-1 5 308,1 6 1,0 1 0,1 7 0,-3 1-260,-1-3 0,-6 7 1,7-6-1,-3 1 58,1 1 1,-1 0-1,-8 3 1,-2-1-97,-3-2 1,1-7-1,6 5 1,2-1-118,5 1 1,-5-7 0,6 2 0,-1-4-253,-1-2 1,9 0 0,-3 0-677,5 0 1074,2-9 0,0 7 0,0-6 0</inkml:trace>
  <inkml:trace contextRef="#ctx0" brushRef="#br0" timeOffset="783">835 1 8207,'-13'19'30,"3"0"0,-1 2 6,1 4 1,-1 7 0,-4 10-1,3 2 13,-3-2 0,5 0 0,-3 0 0,0 5 67,3 1 1,-7-6 0,6 5 0,1-3-132,3 0 1,5-6 0,2-8-1,0-1 23,0 1 1,0-7-1,0 2 1,2-4-1,5-2 1,3-8 0,9-5-1,0-4-8,0-2 0,0 0 1,0 0-1,0 0-27,0 0 1,-6-8 0,-1-5 0,3-4 21,2-2 1,-4 0-1,-3 0 1,-1-2 21,-5-4 0,4 4 1,-1-4-1,-3 4-4,-2 2 1,-8-7 0,-3 1-1,1 2 27,-1 2 1,-3 8-1,3 0 1,-1-1-46,-5-3 0,0 4 1,0 3-1,3 1-156,-3 5 0,-2-4 0,-2 1-112,0 3 1,7 2 0,-1 2-240,-2 0 0,7 2-119,1 4 631,5-3 0,2 13 0,0-5 0</inkml:trace>
  <inkml:trace contextRef="#ctx0" brushRef="#br0" timeOffset="1167">1290 171 8231,'-19'13'5,"0"0"0,0-1 0,0 7 1,0 0 162,0 0 1,-2 9 0,-2 3-1,-2 5-77,2 2 1,4-2 0,4-2-1,2-3-160,-1 3 0,5-5 0,3 1 0,4-3 165,2-4 0,0-1 0,2-4 0,4-1-195,7-4 0,4 2 0,2-9 0,0-2 118,0-2 0,2-2 0,2-2 0,4-4 45,3-7 1,-7-4 0,4-2 0,-1 1 23,-1-1 0,-2-3 0,-8-1 1,-3-2-92,3 2 1,-4-5-1,-1 3 1,-1 2-37,-5 2 0,-2-4 1,-2-1-1,0 1-35,0-2 1,0 6 0,-2-5-126,-4 5 1,1 4-1,-5 3 1,-1 3-382,1 3-766,6 1 1346,-13 7 0,15 9 0,-7 1 0</inkml:trace>
  <inkml:trace contextRef="#ctx0" brushRef="#br0" timeOffset="1429">1632 266 8165,'29'0'0,"-4"0"-45,-4 0 1,5-6 0,-1 0 0,-2 1 348,-2 3 1,-2 2-1,0 0 1,0 0-470,0 0 1,0 0 0,0 0-35,0 0 0,-6 0 0,-3 2-130,-1 5 0,-1-5-263,-2 4 1,-1-2 591,7 3 0,-7-5 0,3 6 0</inkml:trace>
  <inkml:trace contextRef="#ctx0" brushRef="#br0" timeOffset="1670">1613 665 8179,'8'10'316,"5"-4"271,4-4 1,4-4 0,2-2 0,4-2-515,3 2 0,-5 2 1,5 2-1,-3 0-451,-4 0 0,-2 0 0,-2 0-279,0 0 1,-6 6 656,-1 0 0,-7 9 0,3-5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6:31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169 190 8031,'0'-19'-174,"6"0"0,3 2-130,1 5 0,-4-3 414,7 9 0,-2-9 0,3 4 0,-1-1 152,2-1 0,-5 3 0,1-5 399,-3 2-428,7 9 1,-13-2-1,4 12-65,-3 7 0,-6 10 0,-3 4 0,-7 1-83,-3-1 0,-5 7 0,-3-5 1,-1 3-26,2-1 1,2-5-1,0 3 1,0-1 32,2-5 0,-4-2 0,10-2 0,-2 0-82,2 0 0,-1 0 0,5 0-143,-1 0 0,6-7 102,-3 1 1,7-9 0,7 2 50,5-3 0,5-3 1,4-3-1,4-3 63,7-6 0,4-3 0,2 0 1,0 2-24,0-1 1,0 3 0,0-2 0,-1 1-90,1 1 0,-6 1 0,-3 5 0,-1-1-104,-5 2 1,-2 2 0,-2 2-81,0 0 1,-6 0-1487,-1 0-424,-7 0 2122,3 0 0,-8-9 0,0-1 0</inkml:trace>
  <inkml:trace contextRef="#ctx0" brushRef="#br0" timeOffset="263">340 1 8031,'-9'10'102,"7"1"1,-4-5 363,4 7 0,4 6 1,2 6-1,4 4-71,3 1 1,-5 6 0,7-5-1,-1 5-262,-1 2 0,4-6 0,-7-1 0,1 3-70,-1 2 0,-2 2 0,-6-2 1,0-3-308,0-1 1,0-1 0,0 5-1,0-2-266,0-2 1,0-7 0,0 4 0,0-1-32,0-5 0,0-2 541,0-2 0,9-8 0,1-3 0</inkml:trace>
  <inkml:trace contextRef="#ctx0" brushRef="#br0" timeOffset="810">1003 76 8031,'-31'2'56,"-1"3"13,-2 1 1,7 9-1,0-3 1,1 5 93,1 2 0,2 0 0,8 0 0,5 0 218,1 0 1,3 0-1,6 0 1,0 0-393,0 0 1,6 0 0,3 0 0,1 0 95,5 0 1,8 0 0,2 0 0,1 0 4,1 0 1,-4 0-1,9 2 1,-1 0 72,-1-2 0,-3 6 1,-10-8-1,-2 6-120,-2 0 0,-9-2 0,2-2 0,-6 0-39,-6 0 1,-5 0 0,-8 0-1,0 0-5,0 0 0,-2-2 1,-2-4-1,-2-5-44,2 1 1,-5-7 0,3 4 0,0-4 22,-3-2 1,7-6 0,-4-3 0,4-1-6,2-5 0,6-2 0,3-2 0,1-2-21,5-4 0,2 4 0,6-7 0,7 3 18,8 0 1,6-3-1,0 5 1,7-2 16,4 2 1,-5 0 0,1-1-1,2-1-49,1 2 0,-3 2 1,-2 2-1,-3 0 57,-4 0 1,-2-2-1,-2-2 1,-2-3 62,-4 3 0,-3 8 1,-6 3-1,3-3 33,-3-2 1,-4 5 0,-6-1-155,-7-2 1,-4 7 0,-2 1 0,0 5-279,0 2 0,0 0 0,0 0 0,0 0-268,0 0 1,0 0-1,0 2-952,0 5 1561,0 3 0,1 9 0,-1 0 0</inkml:trace>
  <inkml:trace contextRef="#ctx0" brushRef="#br0" timeOffset="1393">1307 588 8031,'-11'19'0,"5"0"113,4 0 1,0 0 0,-2 0 0,-3 0 304,3 0 0,2 0 0,2 0-414,0 0-437,0 0 494,0-8 0,0-5 0,0-12-116,0-7 0,0-4 1,0-2-1,0 0 52,0 0 0,6 0 1,3 0-1,-1 0-19,0 0 1,1 3-1,-5 1 1,2 2 56,-1-2 1,5 5 169,3-3 1,-3 9-114,3-2 0,-9 6 0,5 6-15,-1 7 0,-6 3 0,5 3 1,-5 0 105,-2 0 1,0-6 0,0 0-242,0 1 1,2 1 53,4-2 19,-4-5 0,9-8 0,-7-2-77,2-4 1,9-5 0,-2-8 25,4 0 1,-5 0 0,1 0 35,2 0 0,-5 3 0,1 1-78,-3 2 1,7 9-1,-5-4 87,1-1 15,-3 7 0,-6-4 0,5 12 183,5 7 1,-3 4 0,-3 1 0,-4 1-30,-2 0 1,7 7-1,-1-1-379,-2-2 0,-2-2 0,-2-2-719,0 0 0,0 0 111,0 0 0,-2-8 809,-4-5 0,4-4 0,-7-2 0</inkml:trace>
  <inkml:trace contextRef="#ctx0" brushRef="#br0" timeOffset="1584">1800 570 8350,'0'18'461,"0"1"0,0 3 0,0 1-135,0 2 1,0 0 0,0-6 0,0 0-253,0 0 0,0-6 0,2-1-1246,4 3-1585,-4 2 2757,7-6 0,-18-11 0,-1-11 0</inkml:trace>
  <inkml:trace contextRef="#ctx0" brushRef="#br0" timeOffset="1754">1743 399 8031,'0'-19'67,"2"2"1,2 2 375,3 3 0,1 7-724,-2-1-134,-3 4 0,11 4 1,-5 2 85,1 3 329,-6 7 0,13-3 0,-6 8 0</inkml:trace>
  <inkml:trace contextRef="#ctx0" brushRef="#br0" timeOffset="2139">2047 702 8031,'-11'30'-271,"5"-5"0,4-4 1002,2-2 1,0-6 213,0-1-1100,0-7 0,0 1 0,0-12 60,0-7 1,0-4 0,2-2 33,4 0 0,-4-6 0,4 0 0,-1 1-3,1 3 0,-2 2 1,7 0 47,-3 0 1,7 3-1,-5 1 292,1 2 1,6 9-32,-5-2 0,5 4 1,2 4-84,0 4 1,-2-2-1,-2 9-90,-3 2 0,-5 1 1,3 3-1,-1 0-55,-5 0 0,-2 0 0,-2 0-235,0 0 0,0-6 0,0 0-796,0 1 1,-2-5-221,-4-3 1234,4-4 0,-7-2 0,9 0 0</inkml:trace>
  <inkml:trace contextRef="#ctx0" brushRef="#br0" timeOffset="2505">2597 418 8275,'-13'6'0,"0"0"352,-2-1 0,-1 3 1,-1 1-1,2 1 73,2 5 1,7-5-1,-7 3-337,-1 2 1,5-5-1,3 3-216,4 2 1,2-5 150,0 3 0,0-1 1,2 5 195,4-4 1,5 4-27,8-5 0,0 3 0,0 0-24,0-2 0,0-1 1,-3 7-29,-3 0 1,-4 0 0,-7-2-1,2-2-65,2-3 1,0 1-1,-8 6-161,-4 0 1,-2-6 0,-7-3 0,2-1-77,-2-5 1,5 4 0,-3-1 0,-1-3-443,-3-2 1,-4-2 0,-3 0-1,-1 0-1951,2 0 2554,-7 0 0,1 0 0,-9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6:35.9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266 304 6927,'-13'0'171,"1"0"0,1 8 0,-2 5-126,7 4 1,-4 2 0,-1 0 0,-2 0-4,1 0 1,-1 2-1,-6 2 1,0 2 72,0-1 0,2-3 0,3 0 0,1 0 22,-2-2 0,0 4 0,3-10-9,5 3 1,5-3-166,2 0 0,9-9 1,3 2-1,7-4 89,7-2 0,-3-6 1,8-2-1,3-1-10,2 1 0,2-5 0,0 5 0,0-1-39,0 1 0,-2-1 1,-3 5-1,-3-2-74,-3 2 0,-2 2 0,-6 2-246,0 0 1,-6 0-748,0 0 148,-9 8 916,4 3 0,-8-1 0,0-2 0</inkml:trace>
  <inkml:trace contextRef="#ctx0" brushRef="#br0" timeOffset="258">323 171 8116,'0'19'-443,"0"0"1,0 0 0,0 2 800,0 5 0,0 5 0,2 13 0,6 5-137,11-1 0,0 1 0,7-7 0,-5 4-128,-2 3 1,-3-9 0,-1 0 0,-4-6-136,-3-1 1,5-3 0,-7-1 0,0-1-17,3-5 1,-7-2-1,4-2 1,-4 0-400,-2 0 0,2-2 0,3-3 457,1-1 0,0-9 0,-6 5 0</inkml:trace>
  <inkml:trace contextRef="#ctx0" brushRef="#br0" timeOffset="818">911 266 8116,'-9'11'12,"-1"-1"0,-9-6 0,0 5 124,0 1 1,6-3-1,3 5 1,-1 3-150,1 2 1,5 2 0,-1 0-1,4 0 8,2 0 1,2 0 0,2 2-1,5 2 36,1 2 0,-3 1 0,5-7 0,3 0 91,2 0 0,2-1 1,0 1-1,0 0-49,0 0 0,0 0 0,0 0 0,0-2-18,0-4 0,-9 4 0,-4-5 0,-1 5-46,1 2 1,-4 0 0,2-2-1,-6-2-32,-4-3 0,-9 1 0,2 4 0,-3-2 2,-3-3 1,0-5-1,0 3 1,0-1 11,0-5 0,0-2 0,0-2 30,0 0 1,8-9 0,5-3-1,4-7 59,2-6 1,0 1-1,0-5 1,2-1-130,4 1 0,5 4 1,8-7-1,2 0 8,4 3 0,-2-5 1,7 7-1,-1-3 9,1-4 0,-5 5 1,5-1-1,-3 3 34,-4 4 1,-2 0-1,-4 0 1,-2-3 65,-2 3 1,-9 2-1,2 2 123,-4 0 1,-2 6-187,0 1 0,-8 1 1,-5-1-58,-4 5 0,-8 5 1,0 2-1,-1 2 0,1 2-2,0 3 0,-3 1 0,5-4 0,0 5-400,6 1 1,-2-3 0,7 3-293,-5-1 1,6 5 745,5-1 0,4-4 0,10-1 0,3-8 0</inkml:trace>
  <inkml:trace contextRef="#ctx0" brushRef="#br0" timeOffset="1059">1461 228 7136,'0'19'-135,"0"0"1,0 0-1,0 0 727,0 0 0,2 6 1,2 3-1,2 1-357,-1 5 1,3 2 0,-2 0 0,1-3-182,1-1 0,-6-7 1,5 5-1,-5-3-526,-2-4 0,0-2 1,0 0-96,0 5 0,-7-5 1,-1 2 566,-3-8 0,7 2 0,-4-7 0</inkml:trace>
  <inkml:trace contextRef="#ctx0" brushRef="#br0" timeOffset="1279">1366 494 7938,'6'-13'0,"1"0"0,-1-1 403,2-3 0,-3 6 0,7 3 0,3 2-272,2-1 0,2 1 0,2 6 0,2 0-113,2 0 0,3 0 0,-5 0 0,2 0-285,-2 0 0,-2 0 0,-2 0 1,0 0-290,0 0 0,0 2 0,0 2 556,0 3 0,0 7 0,0-3 0</inkml:trace>
  <inkml:trace contextRef="#ctx0" brushRef="#br0" timeOffset="1684">2087 209 7719,'19'-10'119,"-7"-1"1,3 7-1,4-5 42,4-1 0,5 6 0,-3-3 0,4 3-153,1-2 0,6 4 0,-5-5 0,3 5 29,-2 2 0,-3 0 1,-6 0 100,3 0 1,-1 0-47,-6 0 1,-9 9 0,-3 3 75,-5 5 1,-2 4 0,0 3 0,0 3 29,0 2 1,-9-3-1,-1 3 1,-1 1-79,5-1 1,-5-3 0,1 3-1,-3-2-155,1-3 1,5 3 0,-3-2-726,1-2 1,-3-1-1729,5-3 1162,1-9 1326,6-2 0,-8-8 0,-3 0 0</inkml:trace>
  <inkml:trace contextRef="#ctx0" brushRef="#br0" timeOffset="2113">2883 95 7929,'11'3'340,"-5"3"0,-6-2 1,-6 9-1,-5 1-157,1 3 0,-5 2 1,7 0-93,-3 0 1,0 0-1,-1 0 1,3-2 34,1-4 1,6 4-92,-4-5 0,6 3 1,6 0 20,6-3 1,5-7-1,2 3 1,0-2-37,0 1 1,7 5-1,-1-3 1,-2-1 17,-2 1 0,-2 5 1,-2-1-54,-4 4 0,1-5 1,-7 1-1,-3 2-34,-2 2 1,-4-5 0,-2 1-1,-5 0-254,-1-3 1,-3 7-1,-6-4 54,0 4 0,-6-7 0,-1-4 0,3-4-292,2-2 1,2 0-1,0 0 1,0 0 540,0 0 0,0-8 0,0-2 0</inkml:trace>
  <inkml:trace contextRef="#ctx0" brushRef="#br0" timeOffset="2317">2807 152 8057,'13'-19'0,"-2"0"0,-1 3 0,-1 1 265,-1 2 0,7 7 0,-3-7-85,5-2 1,2 7-1,0 2 1,0 1-153,0-1 1,2 4 0,2-4-1,3 4-197,-3 2 1,0 0 0,0 2-579,2 4 482,1-4 0,-7 7 0,0-7 0,0 2-888,0 2 1153,0 1 0,0-7 0,-1 0 0</inkml:trace>
  <inkml:trace contextRef="#ctx0" brushRef="#br0" timeOffset="2550">3566 114 8183,'19'0'0,"0"0"75,0 0 0,2-2 1,2-2-1,5-2-8,1 2 0,1 1 0,3 3 0,-3 0-266,-3 0 1,1 7-1,-5 1-370,2 3 0,-2 1 0,-8 7 92,-2 0 477,-9 0 0,-4 0 0,-11 0 0</inkml:trace>
  <inkml:trace contextRef="#ctx0" brushRef="#br0" timeOffset="2759">3661 532 8812,'19'0'642,"0"0"1,0 0 0,0 0-397,0 0 0,6-7 0,2 1 0,1 2-244,-1 2 0,1 2 0,-5 0 0,2 0-229,-2 0 0,-2 0 0,-2 0-967,0 0 0,0 8 1194,0 5 0,-8 4 0,-3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2:28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58 452 7907,'-11'0'675,"3"0"0,8 2-543,0 4 0,0-1 1,0 7-1,0 5 163,0 6 1,2 7-1,2 8 1,3 0-110,-3 0 0,-2 2 0,-2 2 1,0 2-75,0-2 0,0-2 0,0-2 0,0-2 19,0-4 1,0-3 0,0-6 0,0 3-199,0-3 0,0-8-67,0-3 0,2-8 126,4 3 1,-4-14 0,5-5 0,-5-5 43,-2-2 0,6-2 0,3-2 1,-1-5-121,0-1 1,7 6 0,-2-5-1,4 3-180,2 0 0,-2 6 0,-3 6 0,-1 0 223,2 3 1,2 1 0,2 9 0,-1 0 89,1 0 1,-6 0-1,0 0 1,1 2 48,3 5 0,-4-3 0,-2 9 20,-3 1 0,5 3 1,-7 2-1,-2 0-59,-2 0 0,-2-6 1,0-1-24,0 3 0,-2 4 0,-2 4 0,-5 3 0,1-3-35,0-2 1,-1-2 0,5 0 0,-4-2-3,-3-5 1,5 5 0,-7-6-198,-2-1 0,-2 5 0,-2-9 0,-2-1 2,-4-3 0,4-2 0,-4 0 0,4 0-227,2 0 0,2-9 0,2-1 0,2-3-40,-1 0 1,-1 1 0,0-7 0,5 0 462,1 0 0,-14-9 0,2-1 0</inkml:trace>
  <inkml:trace contextRef="#ctx0" brushRef="#br0" timeOffset="434">229 73 7935,'19'-19'89,"0"0"0,-7 8 0,1 5 0,-1 2 123,-1-3 1,8 5 0,-2-2 0,6 8 42,0 9 1,7 4-1,1 2 1,5 2-11,2 4 1,0 7 0,0 10 0,0 4 56,0 3 0,0 1 0,-2 7 0,-3 2-47,-1 4 0,-9-2 1,2 7-1,-6-3-131,-6-4 1,2 5 0,-9-3 0,-2-2-73,-2-2 0,-2-4 1,-2-3-1,-4-3 11,-7-3 0,3 1 1,-3-7-1,-2 0-363,-2-4 1,-8-5 0,0 3 0,2-5-121,2-1 0,-5-3 1,1-6-1,2-2-321,2-4 1,2-3-1,-2-6 1,-2 3 740,-3-3 0,1-2 0,6-2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6:47.5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 8050,'2'-11'805,"5"5"0,-3 4 1,9 2-560,1 0 0,1 8-77,-2 5 1,1 0-1,-5 3 1,-1 5 80,1 1 0,3 7 0,-5 1 0,-1 1-21,2 1 1,-5-1 0,3 7-1,-4 0-172,-2 0 1,0 2-1,0 0 1,0 0 7,0-4 1,-6-8 0,-1 1 0,3-2-779,2-3 1,2-3 0,0-2-2398,0 0 713,0-9 2397,0-1 0,-8-18 0,-3-1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6:56.2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340 87 7740,'0'-19'-241,"0"0"0,0 6 658,0 1-442,0 8 0,0-7 212,0 5-63,0 4 1,0 8-1,2 13 107,4 2 1,-4 8-1,7 3 1,-3 4-48,0 2 1,7-7-1,-5 1 1,1 2-45,-1 2 1,1-5-1,-5-1 1,2-3-183,-2-4 0,-2-2 1,-2-2-1,0 0-566,0 0 1,7 0 8,-1 0 0,0-6-716,-6-1 1315,0-7 0,9-5 0,1-11 0</inkml:trace>
  <inkml:trace contextRef="#ctx0" brushRef="#br0" timeOffset="454">719 87 8064,'13'-2'-26,"-1"-2"62,3-3 1,2-5 0,2 5 0,0 1 64,0-2 0,6 6 1,2-5-1,1 5-181,-1 2 0,-1 0 0,-8 0 40,1 0 1,-2 9 0,-4 3 103,-7 5 1,-4-4 0,-4-1 0,-2 3-8,-2 2 0,-7 2 0,5 0 1,-3 0-18,-4 0 0,1 6 0,-1 0 0,2-1-9,-2-3 0,1 4 1,-1 0-1,4-2 22,3-2 0,-5-2 1,5-2-1,0-2 41,-1-2 1,3-1 46,6 7 0,2-8 13,4-5 0,5-4 0,8-2 0,0 0 3,0 0 0,6 0 0,2 0 0,1 0-124,-1 0 1,5 0 0,-7 0 0,0 0-75,3 0 1,-7 0 0,2-2 0,-6-2-313,-5-2 0,1-1-599,6 7 1,-6 0 55,-1 0 896,-7-8 0,3-3 0,-8-8 0</inkml:trace>
  <inkml:trace contextRef="#ctx0" brushRef="#br0" timeOffset="967">1383 49 9175,'21'0'0,"2"-2"-81,2-4 1,7 4 0,-5-5 0,1 5 53,-1 2 1,5 0-1,-7 0 1,-2 0 21,-2 0 1,-8 0 0,-3 2-50,-1 5 1,-3 3 0,-6 9 179,0 0 0,-8 0 0,-3 0 1,-1-2 50,-1-5 1,7 5-1,-7-4-154,-2 4 1,7-5 0,-1 1 50,1 2 1,6-5 0,-4 3-240,3 2 1,3-5 233,0 3 29,0 0 1,9 3-1,1-1 122,1-2 1,6-7-72,-5 7 1,-1-1 1,2 7 1,-9 0 0,2 0-89,-4 0 0,-2-6 0,0 0 0,-2-1-84,-4-1 1,2-1 0,-9-3-82,-2 5 0,5-3 0,-3-3 0,-2-2-116,-2 3 0,-2-5 0,0 4 0,1-2-366,-1 3 1,-7-5 0,1 6-1,0-2-970,-3 1 1554,7-1 0,-15 2 0,7 3 0</inkml:trace>
  <inkml:trace contextRef="#ctx0" brushRef="#br0" timeOffset="1404">36 978 7981,'-8'11'52,"-5"-5"230,5-4 0,1-4 0,16-2 36,10-2 1,12-9-1,18 2 1,10-4 68,6-1 0,9-1 0,12 0 0,11 0-264,-45 9 0,0 1 0,-1-4 0,1 0 0,3 1 0,1-1 0,3 1 1,0 1-135,3 0 0,-1 1 1,-3 3-1,0 1 1,0 1-1,0 0 1,-4 0-1,-1 1-3,-1 2 1,-1 0-1,42 0 1,-13 2-1,-8 0-251,-9 0 0,-6 0 0,-7 0 0,-7 0-80,-10 0 0,1 2 1,-9 2-333,-2 3 0,-10 1-168,-7-2 1,-3-1 260,-3 7 1,-3 1 583,-3 6 0,-13 0 0,-10 0 0</inkml:trace>
  <inkml:trace contextRef="#ctx0" brushRef="#br0" timeOffset="2054">719 1149 7994,'0'-13'-1161,"0"1"1729,0 8-537,-8-5 1,-1 11 0,-6 3 0,3 3 62,-3 2 1,-2 3-1,-2 6 1,0 0 49,0 0 0,0 0 0,0 0 0,0 2-1,0 4 1,2-4-1,3 5 1,3-5-46,3-2 1,-5 0 0,7 0 0,2 0-101,1 0 0,6 0 0,1 0-38,2-1 0,9-1 0,-2-2 1,3-4 10,3-3 0,0-2 0,2-6 0,3 0-55,1 0 0,0 0 1,-6 0-1,0 0 56,0 0 0,0-6 0,-2-2 73,-4-3 1,-3 1 0,-6-5 3,3 2 1,-1 7-1,-6-7-39,0-2 1,-6 5 0,-3-1 0,1 1-53,-1-1 0,-5 7 0,1-4 1,-4 1-14,-2 1 0,6 0 0,1 6-39,-3 0 0,-2 0-37,-2 0 1,7 0-1,1 2-237,3 4 1,-1-4 0,5 7-116,-2-1 1,-7-4 482,7 9 0,-1-9 0,7 5 0</inkml:trace>
  <inkml:trace contextRef="#ctx0" brushRef="#br0" timeOffset="2608">1288 1111 7390,'-19'0'-88,"0"2"294,0 5 0,6-3 1,1 8-1,-3 3-68,-2 2 0,5 2 0,-1 0 0,0 2-7,3 4 1,-5-4 0,9 7 0,-1-3 63,-1 0 1,6 1-1,-5-5-27,5 4-119,2-4 0,9 0 0,3-8 0,5 0-21,2-3 0,2 5 0,5-9 0,5-2 1,5-2 0,-4-4 0,-1-2 0,3-4-53,2-3 1,0-1-1,-5-7 1,-5 0-66,-5 0 1,-2 0-1,-3 0 1,-3 0 104,-7 0 0,-4 0 0,-2 0 0,0 0 25,0 0 0,-6 0 1,-2 0-1,-3 0-24,-4 0 1,-8 0-1,-2 0-460,2 0 305,-7 9 0,9-5 0,-6 6 0,2 1-166,-1 0 0,1 1 0,8 5 0,2-2-1219,3-2 1523,7-1 0,-11 7 0,5 0 0</inkml:trace>
  <inkml:trace contextRef="#ctx0" brushRef="#br0" timeOffset="2908">2673 466 8270,'10'-19'150,"7"9"1,-7 1-1,5 3-319,4 0 1,-4-1 0,10 7-1,-2 0-255,3 0 0,-3 0 217,8 0 0,-7 0 1,1 0-1,-4 0 207,-2 0 0,6 0 0,1 0 0,-1 9 0,-6 1 0</inkml:trace>
  <inkml:trace contextRef="#ctx0" brushRef="#br0" timeOffset="3226">2540 903 7960,'19'0'-13,"0"0"0,2-3 99,4-3 0,-2 4 0,11-4 0,4 1 525,4-1 0,2 4 0,-6-4 0,0 4-685,0 2 1,-6 0 0,-3 0 0,-1 0-117,-5 0 1,-2 0 0,-2 0 0,0 0-422,0 0 1,-7 2 610,1 4 0,-9-4 0,5 7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6:54.4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58 6917,'11'-9'582,"-1"7"1,-3-4-478,5 4 1,5 0-1,2-3-19,0-1 1,0 0 0,0 6-38,0 0 0,-6 0 1,-1 0-1,3 0 0,2 0 1,0 2-1,-2 2 1,-5 5-64,-1 1 1,5-4 0,-3 7 0,-1 2 32,-3 2 1,-5 2 0,-2 0 0,0 0 27,0 0 1,-6 2 0,-3 2 0,1 2-10,-1-2 1,-6 0 0,5 1 0,-3 1-20,1-2 0,7-2 1,-3-2-9,0 0 0,-1 0 0,-3 0 0,3-2 39,1-4 0,6 3 0,-5-3 51,5 4 1,2-4 28,0-1 1,0-5 0,2 3 44,5-2 0,-3 1 0,8-5-8,3 2 1,2 1-1,2-7-156,0 0 1,0 0-1,0 0 1,0 0 32,0 0 0,0 0-536,0 0 1,0-7-302,0 1 0,0-2-6,0 1 0,-7 5-266,1-4 1065,-9-5 0,5 1 0,-9-9 0</inkml:trace>
  <inkml:trace contextRef="#ctx0" brushRef="#br0" timeOffset="592">683 20 8130,'11'-2'-182,"-3"-3"0,1-1 199,3 2 0,-1 2 0,1 2 131,3 0 0,2 0-5,2 0 0,-2 2 1,-5 4-107,-5 7 1,-5-3 0,-2 3 28,0 2 0,0 2 0,-2 0 0,-2-3-28,-3-1 1,-5 0 0,3 3-1,1-1 48,-1-2 0,1-3 1,4 5-58,-3-2 0,-1-3 1,4 5-34,-3-2 1,1-7 33,6 7 1,0-7 0,2 5 69,5-3 1,-5 0 0,6-3-57,0 1 1,3 7 0,8-5-4,0 3 1,-6-5 0,-1 7 28,3 1 1,-4-3 0,-1 1 54,-2 3 0,1-4 1,-5 1-1,2 3-2,-1 2 1,-3 2-1,-2 0 1,0 0 1,-2-6-1,-3-1 1,-3 1-27,-3-3 1,1 7 0,-5-6 0,3-1-54,-3-3 0,4 1 1,-1-2-1,-1 1-141,2 1 0,-5-6 21,3 5 0,-4-5-617,-2-2 1,6 0-1,1 0-337,-3 0 1,-2 0 1028,-2 0 0,0-9 0,0-1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06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1 228 8060,'19'0'0,"0"0"137,0 0 1,2-7 0,2 1 0,4 0 119,3-3 1,2 7 0,3-4 0,-1 2-56,-2-3 1,-7 5-1,5-4 65,-3 4 0,-2 2 79,-6 0 0,-8 2-208,-5 4 1,-4 5 0,-2 8 0,0 0-103,0 0 1,-8 2-1,-3 2 1,-1 4-108,-1 3 1,-6-1-1,-6 5 1,1-2-59,3 1 0,2 3 0,-2 0 0,0-4 124,2-7 1,-4-2 0,10 0 0,-1 3 98,1-3 1,-2-9-1,9-1 1,0 2-4,-3 2 1,7-5-1,-4 1 150,4 2 1,10 0 0,3-1 0,1-3-70,1-3 0,0 1 0,6-5 1,2 2 60,4-2 0,-4-1-90,4-3-68,5 0 1,-9 0 0,4 0 0,-4 0-1,-2 0-14,0 0 1,0-7 0,0 1-255,0 2 0,-2-1 0,-2 1-1723,-3-2-1206,-7 0 677,3 6 2445,-16 0 0,-3 8 0,-8 3 0</inkml:trace>
  <inkml:trace contextRef="#ctx0" brushRef="#br0" timeOffset="328">949 512 8034,'0'-10'2429,"0"3"-3051,0 14 1,-6 3 171,0 9 0,-7-6-1349,7-1 1799,-1-7 0,-1 11 0,-3-5 0</inkml:trace>
  <inkml:trace contextRef="#ctx0" brushRef="#br0" timeOffset="763">1348 228 8037,'-9'12'73,"-4"1"1,-3 0 0,-3 3 0,2 1 248,4 2 1,-4-4 0,5 10 0,-3-1-98,2 1 0,3-2 0,5 6 0,-1 1-160,2-1 1,2-3-1,2 3 1,0-1 5,0-5 1,2-2-1,4-4 48,7-5 0,4 3 1,2-8-1,2-3-36,4-2 1,-4-2-1,7-2 1,-3-2-92,0-3 0,7-5 1,-7 3-1,-2-1 31,-2-5 1,-2 0 0,0 0 0,-2 3-172,-4-3 0,1-2 0,-7-2 0,-3 0 184,-2 0 0,-2 0 1,0 0-1,0 0 40,0 0 0,-2 7 0,-4-1 0,-7 0 11,-4 3 0,-2-5 0,-2 7 0,-2-1-117,-2 1 0,-1 1 0,5 7 0,-2 0-240,-2 0 1,0 0 0,6 0-295,0 0 1,0 3-1,0 1 59,0 2 505,8 9 0,-6-13 0,7 6 0</inkml:trace>
  <inkml:trace contextRef="#ctx0" brushRef="#br0" timeOffset="1125">1784 209 8001,'-11'8'154,"-6"3"1,7 8 180,-1 0 1,3-7 0,6 1 0,-2 2-211,-3 1 1,1-3 0,6 0-69,0 2 1,0-5-1,2 1 1,2-1 26,3 1 0,7-5 0,-1 5 0,4-1-68,2 1 1,0 1 0,0 5 86,0-4 0,-2 4 1,-3-7-1,-3 3 94,-3-1 1,5 1 0,-7 6-77,-2 0 1,-1 0 0,-3 0-1,-3-2-150,-3-5 0,2 5 0,-7-4 1,1 2-46,-1-3 0,1 5 0,-5-6 0,2-1-213,-1-3 1,-3-3 0,-2 0 0,0 2-371,0-1 1,0-5 0,-2-5-1,-2-3 657,-3-3 0,1-1 0,6-7 0</inkml:trace>
  <inkml:trace contextRef="#ctx0" brushRef="#br0" timeOffset="1325">1651 266 8086,'19'-11'290,"0"1"0,0 5-19,0-1 0,0-2 0,0 3 0,2-1 0,2 2 32,2 2 0,1 2 0,-5 0 0,2 0-500,2 0 1,0 0 0,-6 0-742,0 0 1,0 0 937,0 0 0,0 0 0,0 0 0</inkml:trace>
  <inkml:trace contextRef="#ctx0" brushRef="#br0" timeOffset="1801">2372 0 7999,'10'13'-2,"-3"-1"0,-5 3 208,-2 2 1,0 10 0,0 5-1,0 4 273,0 2 0,-7 0 0,-1 0 0,-3 0-268,-3-1 1,3 1 0,1 0 0,-1-2-128,1-4 0,5-5 0,-3-8 1,2 0-312,-1 0 1,1-6-250,6-1 440,0-7 1,0 1-1,2-12 1,4-7 0,7-4 1,4-2 0,2 0 0,0 0-108,0 0 1,0 0-1,0 0 1,0 0 137,0 0 0,0 7 0,0 1 0,-1 3 290,1 4 1,-6 1 0,0 3-83,2 0 1,-5 9 0,1 3-1,-3 7 129,-4 7 0,5-5 0,-3 6 1,-2-2 11,-2 1 1,-2-1 0,0-4-925,0 4 1,0-4 0,0 5-1923,0-5 1586,-8-2 915,6-9 0,-15-1 0,6-9 0</inkml:trace>
  <inkml:trace contextRef="#ctx0" brushRef="#br0" timeOffset="2161">2732 417 7999,'0'19'-64,"0"0"0,0 0 798,0 0 1,0 0-1,0 0-358,0 0 0,0 0 1,0 0-186,0 0 1,0-6-333,0-1-58,0-7 1,0 1 33,0-13 0,0 3 0,0-8 0,0-3 82,0-2 1,0-2-1,2 0 1,2 0 169,3 0 0,1 0 0,-4 0 0,5 2 41,1 5 0,-3-5 0,5 6 0,1-1 34,-2-1 1,5 7 0,-3-5-118,4 3 1,2-5 0,0 7-124,0 2 1,0-1-1,0 1-405,0-2 1,0-1 0,0 7-741,0 0 1,0 0 1222,-1 0 0,1-8 0,0-2 0</inkml:trace>
  <inkml:trace contextRef="#ctx0" brushRef="#br0" timeOffset="2546">3358 285 7999,'-13'6'-29,"1"0"0,-3 1 391,-2 1 1,4-4-1,1 7 1,-3-1 249,-2 1 0,-2-5 1,0 7-389,0 2 1,7-5 0,1 3-91,3 1 0,1-3-139,7 2 6,0-1 82,0 7 1,9-6 0,3-3 46,5-1 1,2 3 0,-2-3 0,-2-1 9,-2 1 0,-1-1 1,7-4-1,0 3 25,0-3 0,-6 4 0,-1 1 117,3 1 0,-4 3-187,1 6 0,-8-6 0,3-1 0,-7 1-59,-7-3 1,3 1 0,-8-7 0,-3 5-257,-2 1 0,-2-6 0,0 3 0,0-5-511,0-2 1,-6 6 0,0 0 0,-1-1-1955,-1-3 2685,6-2 0,-15 8 0,6 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11.6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226 228 7983,'17'-8'-400,"-5"-5"0,3 2 0,-7 1 0,1-1 497,-1 1 0,-1 3 0,-5-3 262,4 1 1,-4 1-280,5 2-628,-5 4 0,6-5 260,5 14 0,-3-5 288,3 4 226,0-4 379,-3-2 121,-2 0 362,-8 0 154,0 0 1,0 9-1055,0 3 0,0 5 0,0 2 0,0 2-50,0 4 1,7-4 0,-1 7 0,0-1 5,3 5 1,-5-3 0,7 3 0,-1 0-52,1-3 0,-5 7 0,5-7 1,-1 3-96,1 0 0,-5-7 1,4 4-1,-1-1-170,-5-5 0,0-2 0,1-2 0,1 2-414,-2 4 0,-4-4 0,-4 5-256,-2-5-878,-9-2 768,13-9 952,-7-1 0,1-18 0,-3-1 0</inkml:trace>
  <inkml:trace contextRef="#ctx0" brushRef="#br0" timeOffset="316">1098 133 8504,'11'9'436,"6"-5"1,-7 8-1,3 5-191,-1 6 0,-7-1 1,3 5-1,-2 0-65,1 5 1,-1-3 0,-6 1 0,0-1-271,0 1 0,0-1 1,0 3-1,0-5-319,0 1 1,0-7-1,-2 2 1,-2-6-770,-3-4 1,1-1 8,6 7 1169,0-8 0,0-3 0,0-8 0</inkml:trace>
  <inkml:trace contextRef="#ctx0" brushRef="#br0" timeOffset="684">1440 95 7885,'8'-10'-14,"-4"-1"0,9 7 1,2-2 242,2 1 0,4 1 0,4 0 0,7-2-94,3 1 1,3-3 0,0 2 0,0 1-52,0 3 1,-2-4 0,-2 0 0,-5 1 16,-1 3 1,-1 2-1,-4 0 55,2 0 0,-1 9 1,-12 3-36,-5 5 1,-5-4-1,-2 2 1,-2 4 38,-5 4 0,-3 4 0,-9-1 0,0 3 0,0 1 0,0 5 1,0-5-1,0 1-33,0 1 1,2-2-1,2 3 1,5-3-207,1-3 0,-3-2 0,5-6 1,1 0-644,-2 0 0,5-6 0,-3 0-1059,4 1 154,2-5 1627,0-1 0,0-8 0,0 0 0</inkml:trace>
  <inkml:trace contextRef="#ctx0" brushRef="#br0" timeOffset="1053">17 1214 7933,'-10'0'586,"3"0"0,16-2 0,8-2-223,6-2 0,13-7 1,2 4-1,14-1 118,16-5 1,-1-2 0,19-2 0,11 0-237,-43 10 0,0-1 1,3 1-1,2-1 1,4 2-1,0 0 0,-2 0 1,0 1-162,1 0 0,-1 1 0,-6 1 0,-1 0 0,3-3 0,0 1 1,-2 1-1,0 1 86,-2 1 0,-1 0 1,43-9-1,-13 7 1,-8 0-530,-11-3 0,-4 7 1,-19-4-1,-6 4-3235,-5 2 1961,-3 0 1,-16 2 1632,-4 4 0,-3 5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14.1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1 266 7475,'0'-19'244,"0"6"0,2 2 0,4 1 80,7-1 1,4 7 0,4-2 0,2 4-163,2 2-150,9-9 0,-11 7 0,6-4 0,1 4 17,-1 2 1,-5 0 0,1 0 0,-4 2-25,-2 4 1,-2-2 0,-4 9 0,-7 2 22,-4 2 0,-2 4 1,-2 2-1,-2 2 16,-3-2 0,-7 5 0,1-1 0,-4 1 2,-2-1 1,0 5-1,2-7 1,2-2-3,3-2 0,1-2 1,-3 0-1,3 0 63,3 0 1,-1-6 0,5-1 39,-2 3 0,-1-4 0,9-1 36,5-1 0,-3-3 0,9-6-65,1 0 1,3 0 0,2 0-58,0 0 0,0 0 1,0 0-1,2 0 1,2 0 3,3 0 1,-1-2 0,-4-2-1,2-3-195,2 3 0,-6 2 0,-6 2-1530,2 0-835,2 0 1022,-7 0 1473,-1 0 0,-9-9 0,0-1 0</inkml:trace>
  <inkml:trace contextRef="#ctx0" brushRef="#br0" timeOffset="200">816 341 9638,'0'19'330,"0"0"1,0 0-3121,0 0 2790,0-8 0,-8 6 0,-3-7 0</inkml:trace>
  <inkml:trace contextRef="#ctx0" brushRef="#br0" timeOffset="626">1139 152 7681,'-3'17'601,"-3"-3"0,-4-1-430,-1 2 1,-6 4-1,7 4 1,-3 4-28,0 3 0,3-5 0,-3 5 0,5-3 3,-1-4 1,7-2 0,-4-2 0,4 0-58,2 0 1,8 0-1,5-2 1,4-4-46,2-7 0,2 2 0,2-1 1,4-3-59,3-2 0,-1-4 1,5-4-1,-2-7-39,1-4 1,-3-2 0,-1 0 0,-1 0-16,-5 0 0,-2 0 1,-4 0-1,-2 0 54,-3 0 1,-7-6-1,3 0 1,-2 2 12,1 2 0,-1 8 0,-6 0 0,-2-1 120,-4-3 0,-5-2 1,-8 2-138,0 4 1,-6 3 0,-1 5 0,1-1-96,-2 2 0,4 2 1,-7 4-1,1 2-10,-1 2 0,7 7 0,-2-4 0,4-1-398,2 0 0,6-1 0,2-5-1485,3 4 2005,2-4 0,6 7 0,0-9 0</inkml:trace>
  <inkml:trace contextRef="#ctx0" brushRef="#br0" timeOffset="954">1764 0 7762,'-2'19'160,"-4"0"1,2 0 0,-9-2 0,1-2 104,1-3 0,-4 1 0,7 6 1,-1 0 231,1 0 1,2 0-358,6 0 1,8 0-1,5-2-72,4-5 0,2-1 0,0-7 0,-1 4-99,1 3 0,0-5 0,0 5 1,-2-1 31,-4 1 1,2-5-1,-7 7 1,1 2-17,-1 1 1,-2-3-1,-6 0 1,0 1-43,0 3 1,-6 2 0,-2 0 0,-3 0-126,-4 0 0,-2-2 0,-2-2 0,0-3-385,0 3 0,-2-6 0,-2-1 0,-2-2-162,2 1 1,-5-1 728,3-6 0,-9-8 0,5-3 0</inkml:trace>
  <inkml:trace contextRef="#ctx0" brushRef="#br0" timeOffset="1161">1727 76 7772,'19'-6'363,"-1"-1"1,1-5 0,-2 3 0,0 1-84,2-1 1,-4 3-1,10 6 1,-4-2-63,-2-4 1,2 4-1,2-5-440,3 5 1,-1 2-1,-6 0-574,0 0 0,-6 0 0,-1 0 796,3 0 0,-7 0 0,1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24.4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285 550 8014,'-11'-8'731,"-5"6"-507,3-4 0,-4 12 0,-2 7 0,0 3-104,0 3 1,0 0 0,0 2-1,0 3-56,0 1 1,0 2-1,0-4 1,2 3-4,5-3 1,-3 0 0,9 0-100,2 3 0,1-1 0,6-8 0,1-3-3,2-1 1,9-9 0,-3 3 0,5-5 43,2-2 0,0-2 1,2-5-1,3-5 2,1-5 1,9-4 0,-5-2 0,3-5 1,-1-1 1,-8 3 0,1-3-1,-8 1 58,-3 5 1,-7 2 0,5 2 0,-3 0 231,-3 0 1,-3 7 196,-2-1 1,-2 9-289,-5-3 1,5 7 0,-6 9-208,-1 10 0,7 0 0,-4 6 0,4-2 35,2 3 0,0-5 0,0 6 1,0-2-75,0 1 0,6 5 1,0-5-1,1-3-196,1-2 1,-6-2 0,5 0 0,-3 0-403,2 0 0,-4-7 0,7-1-1819,-1-3 1182,-6-1 1275,15-7 0,-15-17 0,7-4 0</inkml:trace>
  <inkml:trace contextRef="#ctx0" brushRef="#br0" timeOffset="268">285 57 7907,'2'-19'166,"4"2"325,7 5 1,4 3 0,2 9 0,0 3-30,0 3 0,0 4 0,2 11 1,4 5-60,7 5 1,4 11-1,1 5 1,4 1 105,3 5 1,-2 4-1,9 6 1,-1 7 8,-1 3 0,-9-3 0,-11-3-119,-2-1-330,-10 5 1,-8-12 0,-9 5-1,0-5-43,0-2 1,-15-1-1,-6 1 1,-4 0-585,-3 0 1,-5-2 0,1-2 0,-4-5-1440,-2-2 0,-6-3 1997,0-12 0,-1 5 0,7-6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41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0 247 7860,'19'0'557,"0"-7"1,2 1-1,2 2-488,3 2 0,7 2 1,-3 0-1,1-2-131,1-5 1,-7 5-1,5-4 1,-1 4-311,1 2 0,-7 0 0,2 0-824,-4 0 1196,-10 0 0,-3 0 0,-8 0 0</inkml:trace>
  <inkml:trace contextRef="#ctx0" brushRef="#br0" timeOffset="233">95 531 7825,'2'11'182,"4"-5"132,7-4 1,-2-2-1,1 0 1,3 0-47,2 0 1,2 0 0,0 0 0,0 0-349,0 0 0,0 0 0,0 0 65,0 0 1,0 0 0,-3 2-2121,-3 5 2135,4-5 0,-7 6 0,9-8 0</inkml:trace>
  <inkml:trace contextRef="#ctx0" brushRef="#br0" timeOffset="605">873 76 7760,'-19'0'-5,"0"9"0,0 3 285,0 5 0,6-4 0,0-1 0,1 3 53,1 2 1,-4 2 0,9 0 48,2 0 0,2 0 109,2 0-282,8-9-112,3 7 1,10-13 0,4 7 0,5-3 0,1-1 0,1-1 49,2 0 1,1 7-1,1-5 1,-4 1-168,-7-1 1,0 7-1,-3-2 1,-8 3 61,-3 3 0,-5-4 1,-6 2-1,0 4-191,0 0 0,-8 0 0,-7-2 0,-6 0-128,-4 0 0,-3-2 1,3-2-1,-7-5-238,-4-1 1,5 3-1,1-5 1,1-3-150,-1-2 0,5-2 1,-4-2 663,1-4 0,-6-13 0,5-11 0</inkml:trace>
  <inkml:trace contextRef="#ctx0" brushRef="#br0" timeOffset="816">797 171 7829,'19'-9'234,"0"-3"0,0 1 1,0 1-1,0 1 57,0 5 0,2-4 1,2 1-1,4 1-128,3-2 0,-5 6 1,7-5-1,1 3-186,3-2 1,-4 4-1,-3-5 1,-1 5-459,-5 2 1,-2 0 0,-2 0-1929,0 0 2409,0 0 0,-9-8 0,-1-3 0</inkml:trace>
  <inkml:trace contextRef="#ctx0" brushRef="#br0" timeOffset="1198">1480 38 7829,'12'0'-104,"3"0"0,4 0 0,4 0 75,0 0 0,7 0 0,1 0 0,5 0 536,2 0 1,-6-2 0,-1-2 0,1-2-347,-3 1 0,5 3 1,-9 0-1,-1-2 61,-3-2 1,-9-1-1,1 7 7,2 0 0,-7 2-168,-1 5 1,1-3-1,-2 9 1,-2 1 11,-1 3 0,-3-2 0,-3 2 1,-1 4-18,-2 0 0,-7 2 1,5 2-1,-3 5 57,-3-1 0,-1 1 0,0-7 1,2 4-20,-1 3 0,3-7 0,-2 2 0,1-4-237,1-2 1,-3 0 0,5-2 0,1-2-584,-1-2 1,3-7 0,4 5-1339,-4-3 2064,3-2 0,-5-6 0,8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15.6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1 513 7833,'19'-2'663,"0"-2"1,2-5-416,4-1 1,-4 3 0,7-3 0,-3-1-132,0 1 1,7 6-166,-7-3 1,7 3-1,-7 0 1,-2-2-196,-2 1 0,-2 3 1,0 2-1,0 0-606,0 0 0,-6 0 82,0 0 767,-9 0 0,4 0 0,-8 0 0</inkml:trace>
  <inkml:trace contextRef="#ctx0" brushRef="#br0" timeOffset="233">77 760 7833,'12'6'67,"1"0"0,0 1 1,6-7-1,0 0 434,0 0 0,2-7 0,2 1 0,4 2-273,3 2 1,-7 2-1,4 0-193,1 0 0,-7 0 0,4 0-138,-4 0 1,-8 0 153,0 0-51,-9 0 0,4 0 0,-8 0 0</inkml:trace>
  <inkml:trace contextRef="#ctx0" brushRef="#br0" timeOffset="22021">1082 96 8656,'-10'8'312,"-7"-4"1,6 9 0,-2 2-104,1 2 1,-1 2-1,-4 0-28,5 0 1,-3 0-102,9 0 1,-1-1 0,9-1 0,5-2 26,5-2 1,5-1 0,2 5 0,2-2 5,5-2 0,-5-1 0,6 5 0,-2-2-32,1-2 1,1-3 0,-4 5 0,2-3-51,-1 3 1,-5-4-1,-5 1 1,-3 3-16,-3 2 0,5 2 1,-7 0 32,-1 0 0,-3 0 1,-2 0-33,0 0 0,-9 0 0,-1 0 1,-3-2-109,0-5 1,-6 3 0,-6-7 0,0 1-153,-3-1 1,5 1 0,-8-5-1,-3 2 19,-2-2 0,4-1 1,3-3-1,2 0-433,3 0 1,3-9 0,2-4 0,0-3-853,0-3 1509,9-9 0,-7-1 0,6-9 0</inkml:trace>
  <inkml:trace contextRef="#ctx0" brushRef="#br0" timeOffset="22263">930 115 7955,'13'0'556,"0"0"-42,1 0 0,3 0 0,2 0 0,2 0-91,5 0 1,-3 0-1,8 0-125,3 0-225,-7-9 1,7 7-212,-9-4 136,9 4 1,-13 2-1,5 0 1,-5 0-1,-2 0-819,0 0 1,0 0-530,-1 0 1,-1 2 1349,-4 4 0,4-4 0,-7 7 0</inkml:trace>
  <inkml:trace contextRef="#ctx0" brushRef="#br0" timeOffset="22756">1689 134 7926,'19'0'55,"-9"-2"1,-1-3 335,-1-1 1,3 0 0,8 6-157,0 0 1,0-7 0,0 1 0,0 2-19,0 2 0,0 2 0,0 0-15,0 0 0,0 0 0,0 0-15,-1 0 0,-1 2-104,-4 4 1,2 5-49,-9 8 1,0 0-105,-6 0 0,0 0 1,0 0 90,0 0 1,0 0 0,0-1 0,0 1 49,0 0 0,0 0 0,0 0 0,0 0-8,0 0 0,-2 0 0,-2 0 0,-2 0 31,2 0 0,1 0 0,3 0-188,0 0 1,-2 0 0,-2 0-1007,-2 0-451,-1-9-206,7-1-25,0-9 1781,0 0 0,0-9 0,0-1 0</inkml:trace>
  <inkml:trace contextRef="#ctx0" brushRef="#br0" timeOffset="23244">2505 418 7926,'10'0'1137,"7"0"0,-13 0-2198,9 0 629,-9 0 0,7 0 432,-5 0 0,-4 0 0,6 0 0</inkml:trace>
  <inkml:trace contextRef="#ctx0" brushRef="#br0" timeOffset="23645">3017 134 7890,'-19'2'0,"0"4"-12,0 7 0,2-3 0,2 3 1,2 2 442,-1 2 1,-1 4 0,0 2 0,3 2-247,-3-2 1,4 5 0,1-1 0,1 0-103,5 1 1,2-3 0,2-6 0,2 0 14,4 0 0,5-6 0,8-3 0,2 1-65,4-1 0,-2-5 0,9 1 0,0-4-78,-3-2 0,7-2 1,-6-4-1,1-5 95,1 0 1,-9-5-1,2 3 1,-4-2 28,-2 3 1,-2-5 0,-2 4 0,-5-4 49,-1-2 1,-3 0-1,-6 0-36,0 0 1,-8 0 0,-5 0-183,-4 0 0,-2 3 0,0 1 0,0 4-265,0 3 1,0-5 0,0 7 0,0 0-210,1-3 1,-1 7-1367,0-4 1929,0 4 0,8-7 0,3-1 0</inkml:trace>
  <inkml:trace contextRef="#ctx0" brushRef="#br0" timeOffset="23997">3320 96 7976,'19'0'0,"0"0"241,0 0 0,0 0 1,0 0-1,0 0 28,0 0 0,0 0 0,0 0 0,0 0-33,0 0 0,0 0 0,0 0 0,2 0-131,4 0 0,-4 0 0,4 0 0,-4 0-84,-2 0 1,0 0-1,0 0 1,0 0-68,0 0 0,-6 0 135,0 0-53,-9 0 1,4 8 0,-8 5 0,0 4 99,0 2 0,0 0 0,-2 0-37,-4 0 1,2 6 0,-9 2 0,-2 3 0,0 1-22,3-1 0,-5 4 0,6-9 0,-1-2-330,-1-2 0,7 4 0,-5 1-965,3-3 0,2-8-316,6-3 1,2-7 1532,4 1 0,4-12 0,9-5 0</inkml:trace>
  <inkml:trace contextRef="#ctx0" brushRef="#br0" timeOffset="24489">4003 96 7926,'13'-7'107,"-3"-1"165,-1-3 1,5 5 0,-1-6-71,4-3 1,2 4 0,0 1 0,0 1-166,0 5 0,0 2 1,0 2 92,0 0 0,-1 0-97,1 0 1,-6 2-1,-2 4 87,-3 7 0,-2-2 1,-6 1-1,-2 3 47,-4 2 0,-5 2 1,-8-2-1,3-3 19,3-1 1,-4 0 0,4 6 0,-3 0-50,-3 0 1,6 0-157,0 0 0,9-1-25,-2 1 1,4-6-1,4-2-9,4-3 58,-4-2 1,15 1 0,-4 1 0,4 1-10,2-1 0,6 0 0,0-3 0,-2 3 35,-2 3 0,-2-5 0,-2 7 0,-2-1 66,-2-1 0,-3 6 0,5-5-32,-2 5 1,-9 2 0,2 0 0,-4 0-1,-2 0 1,-2 0-1,-4 0-205,-7 0 73,-4-9 0,5 7 0,-1-6 0,-2-1-163,-2-3 1,5 1-1,-1-2 1,-2-1-270,-2-3 1,5-2 0,-1 0-907,-2 0 976,7 0 0,-7-9 0,7-3-114,-3-5 1,7-2 542,-2 0 0,4-9 0,2-1 0</inkml:trace>
  <inkml:trace contextRef="#ctx0" brushRef="#br0" timeOffset="24772">4629 58 7991,'19'-17'208,"0"4"0,-7 5 1,-1 10 158,-3 4 1,-1-1 0,-7 9-1,0 5 67,0 4 0,0 9 1,0-5-1,-2 3-170,-5 4 1,5-5 0,-4 1 0,2-3-198,-3-4 1,5 5 0,-4-3 0,4-2-158,2-2 0,-2-2 0,-3 0 0,-1 0-563,2 0 0,-5-6 0,3-1-1895,2 3 444,-7 2 2104,9-6 0,-6-3 0,8-8 0</inkml:trace>
  <inkml:trace contextRef="#ctx0" brushRef="#br0" timeOffset="25063">5179 513 7926,'0'11'1348,"0"-1"-1511,0-4 11,0-3 1,0 7-635,0-4-38,0-3 1,2 5 823,4-8 0,-4 0 0,7 0 0</inkml:trace>
  <inkml:trace contextRef="#ctx0" brushRef="#br0" timeOffset="25244">5350 513 7002,'12'0'366,"1"0"-38,2 0 1,1 0 0,3 0-225,0 0 0,-6 0 1,0 0-352,1 0 0,3 0 1,2 0-209,0 0 1,-6 0 454,-1 0 0,1 8 0,6 3 0</inkml:trace>
  <inkml:trace contextRef="#ctx0" brushRef="#br0" timeOffset="25439">5786 475 7926,'19'11'70,"0"-3"0,-2-6 1,-3 2 218,-1 3 0,-3 1 0,5-4 1,-2 3-67,2-3 1,-5 4 0,1 1 0,-1-1-105,1 1 1,-7 5-789,2-1 669,-4 4 0,7 2 0,1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45.2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57 285 7354,'-8'10'244,"5"1"0,-5-7 0,2 4 406,-1 3-280,1-7-56,6 5 30,0-1-92,0-6-237,0 7-39,0-18 0,2 1 0,2-7 59,3 2 51,-1 9-13,-6-4 40,0 8-49,0 0 0,-6 2-60,-1 4 1,1-2-120,6 9-485,0-9-804,0 13 269,0-15 1135,0 7 0,-8-18 0,-3-1 0</inkml:trace>
  <inkml:trace contextRef="#ctx0" brushRef="#br0" timeOffset="291">285 0 8081,'10'9'396,"-1"-5"0,-7 8 0,2 3-14,2 2 0,0 2 0,-3 0 0,1 0-72,2 0 0,0 2 1,-6 2-1,0 3-42,0-3 0,0 0 0,0 0 1,-2 2-83,-4-1 0,4-3 0,-7-2 0,3 0-256,0-1 1,0 1 0,3-2-1,-1-2-483,-2-2 1,0-1 0,3 7-807,-3 0 0,4-6 1359,-4 0 0,12-9 0,5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12.9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1 344 8147,'0'-8'1203,"0"0"0,0 3-639,0-1 0,1 5-323,1-2 1,0 6 0,3 2 0,-2 2 63,-1 1 1,2 4 0,-1 1 0,1 2-16,-1 1 1,3 0 0,-3 0-1,2 1-130,1 1 1,1-1 0,0 2 0,-1-2-119,0-1 1,2-1-1,2-2 1,0-1 132,-1-1 1,-1-4-1,1 1-625,1-1 331,-1-4 1,4 1 0,-3-4 0,0 0-34,0 0 0,2-4 1,-2-1-1,0-3 40,-1-3 1,-1 2 0,0-5 0,-1 1 58,-2 0 0,2-1 1,-4 4-1,1 0 72,-1 1 0,0 4-13,-3-1 0,0 8 0,0 2 0,1 4 79,1 2 1,-1 4 0,2 0-1,-2 1 59,-1 1 0,3-4 0,2 0 1,0-2-194,1-2 1,-1 1 0,4-7 0,1 0 113,0-1 1,3-1 0,-1-1 0,0-3 93,3-4 0,0 0 0,0-6 0,-1 0-37,-1-1 1,-3-1 0,1 0 0,-2 0 7,-1 0 0,-1 0 1,-1 0-1,-1-1-67,-2-2 1,0 3 0,-3-3 0,1 1-142,1-1 0,-1 3 0,2-2 0,-2 3-105,-1 1 0,0 5 0,0-2 0,0 2-932,0 1 824,0 4 1,0 1 39,0 6 0,-3 1 0,0 4-30,2 0 1,0 1 0,1 1 280,0 0 0,0 1 0,0-3 0</inkml:trace>
  <inkml:trace contextRef="#ctx0" brushRef="#br0" timeOffset="518">697 480 8050,'4'-4'200,"-1"-1"1,-2 1 487,-1-2 1,-1 4-439,-2 0 1,-1 4-1,-3 4 1,0 1-45,2 1 1,0 0 0,-2 0 0,0 1-29,2 1 0,3 0 1,-1 3-1,0-2-168,0-1 0,1 0 0,3 0 0,1 0-41,4 0 0,1-2 1,1-2-1,1-1-14,1-2 1,2 0-1,2-3 1,-1 0 42,2 0 0,0-4 1,0-1-1,-1-2 92,-1-1 1,-3 0 0,0-1 0,-3-1-8,-2 0 0,-3-4 0,2 3 1,-2-1 43,1 1 0,0 0 1,-4 3-1,-2-1-52,-2-2 1,-2 2 0,-1-1 0,0 2-43,0 2 1,-3 0 0,0 3 0,1-1-167,-2 1 1,3 0 0,-2 4 0,0 1-86,0 0 1,2 4-1,2-1 1,2 0-948,-1 1 1,2-1-322,2 3 1,2-1 1485,2-2 0,6 2 0,5-2 0</inkml:trace>
  <inkml:trace contextRef="#ctx0" brushRef="#br0" timeOffset="961">969 432 8766,'-3'5'0,"-1"1"405,0 0 0,1 1 1,-1 1-1,0 1-120,3 1 0,-3 0 0,1 3 0,2-1-81,0 1 0,1-4 1,0 2-1,1-2-253,1-1 0,2 0 1,2-1-1,-1-2 15,2-2 1,1-2 0,1-1 0,2-1 115,-1-2 1,0-1 0,-1-4 0,2 0-7,-1 0 0,-1-3 0,-1 1 0,-1-1 177,-2-1 0,0 3 0,-4-1 0,2 1 141,-1 1 0,-1 0 0,-1 0-108,0 0-166,0 0 1,0 4 19,0 4 0,0 4 0,0 4-185,0 0 1,0 3 0,0-1 0,0 0 88,0-1 0,0 2 0,1-1 0,0 0-35,2-1 0,1-4 1,-3 1-1,3-1-114,0-1 1,-1 3-1,2-4-1145,2 2 0,0-4 1,1 2-501,0-2 1,0-5 1749,0-1 0,0-2 0,0-1 0</inkml:trace>
  <inkml:trace contextRef="#ctx0" brushRef="#br0" timeOffset="1250">1241 152 8045,'0'-8'1585,"0"0"-1256,0 0 1,0 7-1,0 4 1,0 4 32,0 4 0,0 1 0,0 5 0,2 2-57,1 2 0,0 2 0,-3 2 454,0 2-554,0-3 1,2 4-1,1-3 1,-1 1-113,-1 0 1,-1 0 0,0-4 0,0-1-430,0-2 1,0 3 0,0-5 0,2-1-337,1-1 1,0-5-1,-3 3-625,0-2 1,0-1 1296,3-5 0,-2-1 0,3-4 0</inkml:trace>
  <inkml:trace contextRef="#ctx0" brushRef="#br0" timeOffset="1832">1520 392 6805,'-5'0'1126,"0"0"-796,-1 0 1,-1 1 0,1 1 0,1 1-104,-1 2 0,-1-1 1,-2 3-1,-1 0-14,-1 2 1,1 4-1,2-2 1,0 2-33,0 1 1,0 1 0,0 1 0,2 0-5,1 0 1,3-3 0,-1 0-1,3-2-169,0-1 1,0-1 0,3-2 0,2-2-155,3-2 0,2 1 0,2-2 0,-1-1 42,1-3 1,-1 1 0,-1-5 0,2 0 134,0-1 1,-2-5-1,1 0 1,-3-2 3,0-2 0,3 1 1,0-4-1,-2-1 189,-3-1 0,0 1 0,-3-2 0,-1 0-54,-2-1 0,0-1 0,0 0 0,0 0-65,-3 0 0,-1-3 1,-2 0-1,1 0-47,-1 2 1,1 4 0,1 8 0,0 2 11,2 2 0,1 2-71,-2 2 0,2 5 1,-2 8-1,2 5 203,1 2 1,0 4 0,0 0 0,0 2 2,0 1 1,0 1 0,1 1-1,1 0-75,1 0 1,0 0 0,-1 1-1,2 0-154,0-1 0,1 1 0,1-4 1,-1 0-230,1 1 1,1-5-1,-1 2 1,-1-3-673,1-3 0,1-1 0,1-4 1,0 0-76,0 0 0,0-4 0,0-1 1000,0-2 0,0-5 0,0 0 0</inkml:trace>
  <inkml:trace contextRef="#ctx0" brushRef="#br0" timeOffset="2211">1744 440 8238,'-4'15'0,"0"-1"0,2-1 295,-1-2 0,0 3 0,1 0 0,-1 0-72,1-1 1,1-1 0,-1-4 0,-1 0 710,1 0-760,1-4 1,2-1-173,2-6 0,-2-1 1,2-5-1,0-1 12,0 0 1,2-5 0,-2 2 0,-1-2-110,2-1 1,0 3-1,2-1 1,-1 1 149,1 0 0,-1-1 0,0 4 0,2 0 28,3 1 1,-1 5-1,2 1 1,-3 1 9,0-1 1,0 3 0,-2 0 0,-1 5 113,1 2 1,1 4-1,-1 0 1,-2 2 10,0 1 0,-1 1 0,-1 1 0,1 0-158,-1 0 1,-2-4 0,0-1-1,0-2-951,0-1 1,3 0 277,0 0 613,-1-4 0,2-4 0,0-4 0</inkml:trace>
  <inkml:trace contextRef="#ctx0" brushRef="#br0" timeOffset="2466">1944 104 8189,'0'9'889,"0"1"1,0 1-577,0 2 1,0-4 0,0 2 0,0-1 154,0 1 0,0-4 0,0 2-1071,0 1 1,0 0-745,0-2 0,1-1 1347,2-2 0,1 3 0,4-4 0</inkml:trace>
  <inkml:trace contextRef="#ctx0" brushRef="#br0" timeOffset="2725">2128 40 8002,'5'4'227,"-2"-3"1,-3 5 0,0 0 145,0 1 1,0 4-1,0 0 1,0 2-71,0 1 1,0 5 0,0 2-1,0 3-90,0 3 1,0-2 0,0 4 0,0-2-180,0-1 1,0 0-1,0-1 1,0 0-427,0-2 1,1-4 0,1 2 0,1-2-273,-2-1 1,0-2 0,-1-2 0,0-1-258,0-2 921,0-4 0,-3 0 0,-2-2 0</inkml:trace>
  <inkml:trace contextRef="#ctx0" brushRef="#br0" timeOffset="2902">2056 376 7600,'0'-8'-387,"1"3"1,2 0-1,1 1 1276,1-1 0,2 4 0,-2-2 0,2 1-312,1-1 0,1 3 1,1-3-1,1 2-327,-2 1 1,4 0 0,-1 0 0,2 0-464,-1 0 1,-1 0 0,3 0-1,-3 0 213,0 0 0,2-4 0,-2 0 0</inkml:trace>
  <inkml:trace contextRef="#ctx0" brushRef="#br0" timeOffset="3860">2584 400 7948,'-4'5'0,"0"0"451,1-2 1,2 4-1,-2-1-187,2 3 1,-1 0 0,-1 2-95,1-2 1,-1-1-1,0 0 1,0 0 236,0 0 0,2 0-194,-2 0-281,2-4 0,1-1 54,0-6 0,0-1 0,0-4 0,1-1 50,2-2 0,0 2 1,4-2-1,-2 0-38,1 1 1,1-4 0,1 3 0,0-1-90,0 1 1,3 0 0,0 3 0,-2 0 71,0 0 0,-1 1 1,0 2-1,0 2 102,0 2 0,0 1 1,-1 1-1,-1 2-33,0 2 1,-4 5 0,1 1-1,0 1 41,-1-1 1,1 1-1,-3-2-79,0 0 1,0 1 0,0-3 0,0 0-269,0 0-127,-3 0 66,2-4 1,-3-1 132,4-6 0,3-1 0,0-4 0,2 0 100,1 0 1,1-3 0,0 1 61,-1 0 0,1 1 0,-2 1 0,2 0 0,1 0 14,0 0 1,0 4-1,-1 0 1,-1 1 188,0 1 1,-1-1 0,3 3-132,0 0 1,0 4 0,0 1-18,0 2 1,-3 1-1,1 0-11,0 0 1,0 0-1,0 0 1,-1 0-160,-2 0 0,1 0 0,-2 0-20,0 0 1,1 0-1,-2 0-246,2 0 1,-2 0 0,1 0-374,-1 0 1,-1 0-20,0 0 795,0-4 0,-3 0 0,-2-4 0</inkml:trace>
  <inkml:trace contextRef="#ctx0" brushRef="#br0" timeOffset="4375">3160 352 8665,'-8'0'218,"0"4"0,0 0 1,0 1 21,0 1 0,0-1 0,0 3 0,0 0-138,0 0 1,0 3-1,0-1 1,1 0-83,2-1 0,-2-1 0,4 0 0,-1 0 7,1 0 1,0-3-1,4 1 48,2 0 0,1-3 0,5 0 1,1-2-10,0-1 1,2 0 0,-1-1 0,1-1-106,0 0 0,0-5 0,-4 2 0,1-2 41,2-1 0,-3-1 1,3-1-1,-3 0 78,-3 0 0,3 1 1,-4 1-1,1 0-16,1 0 1,-5 0-1,3 0 193,0 0-218,-4 4 1,4 1 88,-4 6 1,0 2-1,0 6 1,0 2 30,0 2 1,-3 0 0,1 0 0,0 0-94,1 2 0,1-2 1,1-2-1,1-2-245,0-1 0,4-1 0,-3-1-921,2 0 542,-4-4 1,7 0-1,-3-4-99,2 0 0,-2 0 0,1 0 1,0-1-595,1-2 1251,1-1 0,0-8 0,0 0 0</inkml:trace>
  <inkml:trace contextRef="#ctx0" brushRef="#br0" timeOffset="4692">3400 0 7948,'4'0'252,"0"5"1,-5 3 0,-1 4 146,0 3 1,-2 5 0,2 1 0,0 3-56,0 3 0,1 1 0,1 4 0,0 0-95,0 0 0,3 0 0,-1 0 1,0-1-40,-1-2 0,-1 1 0,1-5 0,1-1-218,0 0 0,1 0 0,-3-6 0,0-1-634,0-3 1,0-2 0,0-4-888,0 0 1031,0-4 1,0-1-1,0-6 1,0-2 8,0-2 0,-1-4 0,-1 0 0,0-2 489,0-1 0,1-1 0,-3-1 0,0 0 0</inkml:trace>
  <inkml:trace contextRef="#ctx0" brushRef="#br0" timeOffset="5161">3392 336 7948,'1'-7'0,"1"1"-76,0 0 0,4 1 1,-4-3-1,1 0-133,1 0 1,-4 3-1,4 0 563,-1 2 1,-1-3-1,3 3-64,-2-2 0,3 4 0,0-3 1,1 1-61,1 1 1,0-1 0,0 3 0,0 0-117,0 0 1,0-3-1,0 1 1,0 0-118,0 1 0,-3 2 1,1 2-22,0 2 0,-3 2 0,1 1 1,-1 0 71,-1 0 1,1 0 0,-3 0 0,0 0-5,0 0 0,-1 0 1,-1 0-1,-1 0-127,-2 0 0,3-1 0,-4-1 0,1 0-62,0 0 0,-2 1 1,2 0-1,-2-1-5,-1 0 0,3-1 1,-1 2-1,0-1-32,-1 0 1,2-4 0,2 3 90,-1-2 1,3 1 186,-1-2 810,1-1-570,1 3 1,1-1-166,1-1 1,0 4 0,4-1 34,0-1 0,-2 3 0,2-1 0,0 0-178,1-1 0,0 2 0,-1-1 0,0 1-82,0 1 0,0 0 0,0-1 0,-1-1-90,-2 0 1,3-2 0,-1 2-1132,-1 0 280,3-5 0,-5 3 995,4-4 0,-1 3 0,3 2 0</inkml:trace>
  <inkml:trace contextRef="#ctx0" brushRef="#br0" timeOffset="5608">3656 456 7948,'0'4'178,"3"0"1,3-4 0,1 0-60,1 0 1,-2 0-1,1-1 1,2-1 66,0 0 1,0-4 0,-2 3 0,-1-2-113,0-1 0,-1 2 0,2-2 0,-1 1 96,0 1 0,-5-4 0,2 3-148,-2-2 0,-1-1 0,0 0 1,-1 1 26,-2 2 0,0-3 1,-3 4-1,0-1-35,0-1 1,-1 5-1,-1-2 1,0 2-4,0 1 0,0 0 0,-1 1 0,0 2 135,1 2 1,-3 2 0,4 2-1,-2 1 108,-1 0 1,4 2-1,0-1-9,0 2 1,2 2-1,2 1 1,1-1-1,1-1 121,0 0 0,0-2 0,1 2 1,1-1-113,4-2 0,1 0 1,1-3-1,0 0-175,0 0 0,1-3 0,1 0 0,0-2-471,0-1 0,-1-1 0,-1-1 0,1 0-739,1 0 0,-1-3 0,2 0-1036,-2-2 2167,-1 0 0,0-3 0,0 0 0</inkml:trace>
  <inkml:trace contextRef="#ctx0" brushRef="#br0" timeOffset="6402">4392 408 7951,'-8'0'576,"0"0"0,-1 0-436,-2 0 0,1 1 0,-2 1 0,-1 1 144,1 2 1,1 0-118,-2 3 0,3 0 1,0 0-1,1 0 32,1 0 0,1 0 1,0 0-1,3 0-144,0 0 1,2-3 0,2 1 0,1-1-22,1-1 1,3 1 0,3-3 0,1 0 36,1 0 0,0-1 0,3-1 1,1 0-4,-2 0 0,2-1 1,-3-2-1,-1-1 61,-1-1 0,-1-2 0,0 2-54,0-2 0,0-1 0,-1 0 0,-1 0-32,-1 0 1,0 0 0,1 0 0,-2 0-28,0 0 0,0 0 1,-3 0 155,2 0 1,0 3 527,-3-1-571,0 5 0,-1-2-50,-2 6 1,0 1 0,-3 5 0,4 1 16,1 0 1,1 2-1,0-2 1,0 1-24,0 2 0,0-4 0,0 3 0,1-1-49,1-1 0,0 2 0,2-2 0,1 0-117,-1 0 0,2-4 0,1 0 0,0-1-413,1-1 1,-5 3-1,5-5 1,0 0 81,2-1 1,-1-1-1,2 0 1,-2 0 423,-1 0 0,3-4 0,2 0 0</inkml:trace>
  <inkml:trace contextRef="#ctx0" brushRef="#br0" timeOffset="7236">5231 368 7927,'-8'0'173,"0"0"0,-2 0 1,-1 0-1,0 0 252,0 0 1,-1 4 0,-2 0-249,1 0 1,2 4-1,-1-3 1,-1 2 0,2 1 40,-1 0 1,-1 0 0,2 1 0,1 1-81,1 0 0,4 2 1,1-2-1,0 0-39,2 0 1,1 2 0,1-2 0,2 0-134,4-1 0,0-4 1,7 0-1,1-2-37,1-1 0,1-1 0,0-2 0,0-2 104,0-2 1,-2-2 0,-2-2-1,1-2-31,-1-2 0,-3 1 1,0-2-1,-3 0-23,0-1 0,-1-1 0,-1 0 0,0 0 29,-2 0 1,-2 0-1,0-1 1,0-1-15,-3 0 1,2-5 0,-3 2-1,2-2 29,-1-1 1,-2 0 0,2 0 0,0 1 45,0 2 0,2-1 0,-2 6 0,2 4 94,1 2 1,0 5-74,0-1 0,0 5 0,0 1 0,0 6 89,0 4 1,0 2-1,1 4 1,1 1 105,1 2 1,2 0 0,-1 4 0,0-1 62,2 1 0,1 4 0,-1-3 0,-1 2-88,1 2 0,1-4 0,-1 1 0,-2-1-260,0 1 0,-1 0 1,-1-3-1,1-1-217,-1-2 1,-1 0 0,1-4-1,1-2-1696,-1-2 0,-1-2 128,2-1 0,-1-4 17,3-1 1768,0-2 0,3-5 0,0 0 0</inkml:trace>
  <inkml:trace contextRef="#ctx0" brushRef="#br0" timeOffset="7436">5431 360 7927,'0'12'0,"0"-1"0,0-2 0,0 3 0,0 1 0,0 2 461,0 1 1,0-3 0,0 0 0,0-1-4,0 1 1,3-4-1,0 2 1,-1-3-119,2-3 0,-3 0-3139,1-3 2799,3-1 0,-4-4 0,2-6 0</inkml:trace>
  <inkml:trace contextRef="#ctx0" brushRef="#br0" timeOffset="7608">5391 224 7927,'0'-5'367,"0"-1"0,0 4 623,0-4-1200,0 5 0,1-3 0,1 5 0,2 1-1007,0 0 1217,1 5 0,7-3 0,0 4 0</inkml:trace>
  <inkml:trace contextRef="#ctx0" brushRef="#br0" timeOffset="7917">5799 8 8111,'-8'5'380,"3"-1"1,0-1 0,-2 2-124,0 2 1,-2 4 0,0 1 0,-2 3 77,1 5 1,-1 2 0,0 3 0,1 1-37,1 0 0,1 5 1,0-3-1,1 0-236,2-1 0,-1-2 0,3-2 0,1-1-448,1 0 1,1-5-1,0 1 1,0-3-142,0-1 0,0-5 0,0 2-2239,0-2 2765,0-1 0,0-4 0,0 0 0</inkml:trace>
  <inkml:trace contextRef="#ctx0" brushRef="#br0" timeOffset="8447">5639 328 7038,'5'-4'710,"2"3"-335,-2-5 0,2 5 1,1-2-1,0 2-138,0 1 0,3-3 0,1 1 0,-1 0-28,1 1 1,1 1-1,-2 0-56,-2 0-184,4-4 0,-3 3 0,2-4 1,0 1-22,-3-1 1,3 0 0,-1-2-1,-1 0-131,2-1 0,-3 3 0,1-4 0,-1-1-182,-1 1 1,0 0 0,-1 1-1,0-1 49,-2-2 1,-2 3 0,2-3 0,0 1 98,0-1 0,1 3 1,-3-3-1,1 1 110,0-1 0,1 3 0,-2-3 1,1 2 157,0 1 1,1 0-1,-2 0 1,1 0 191,0 0 0,-1 3 278,0-1-206,-2 1 0,2 0-1,-3-1 1,-1 5-1,0-1-156,-2 4 0,-3-1 0,0 5 0,0 0 62,1 1 1,-2-2 0,1 2-34,-1 1 0,-1 1 0,0 5 0,0 0 0,1 1 202,2 1 0,-2 1 0,1 1 0,-2 1-174,-2 2 0,1 0 0,-2 2 52,2-2-194,5 3 0,-3-7 0,2 4 0,0-1-135,0 1 1,2-4 0,-2 2 0,2-2-268,1-1 1,1-3 0,1 0 0,0-2-543,0-1 1,0-1-266,0-1 0,0-3-772,0 1 1908,0-5 0,0 3 0</inkml:trace>
  <inkml:trace contextRef="#ctx0" brushRef="#br0" timeOffset="8683">5823 312 7046,'4'-4'-138,"-2"0"0,3 4 727,1 0 0,-1 1 0,0 2 0,1 1-273,1 0 1,1 3-1,0-4 1,0 1-115,0-1 1,0 3 0,1-3-1,1 1-213,1-1 1,-1 0 0,-2-3-1,0 0-191,0 0 0,0 3 0,0-1 0,0 0 10,0-1 1,-2-1-1482,-1 0 494,0 0 1179,0 0 0,2 0 0,-3 0 0</inkml:trace>
  <inkml:trace contextRef="#ctx0" brushRef="#br0" timeOffset="9486">5991 344 7956,'0'5'-727,"0"1"0,1-5 0,2 2 1415,2-2 1,2-1-1,1 0 1,0-1-340,0-2 1,3 3 0,0-4-1,1 1-196,0 1 1,-1-5 0,-1 3 0,0-1-35,0-1 1,0 1-1,0-3 1,0 0-23,0 0 0,-2 3 0,-2-1 1,-1 0-17,-2-1 1,1-1-1,-2 0 1,0 0-90,0 0 0,-2 0 0,-2 1 0,-3 1-8,1 0 0,-3 5 0,1-2 0,-2 2 35,-2 1 0,1 0 0,-3 1 0,1 2 84,1 2 1,-3 3 0,2 2 0,0 1 146,0 2 1,2 0 0,-1 3-1,3 0-60,2 0 0,3-1 0,-1-1 0,2 0-190,1 0 1,0-3-1,1 1 1,2-1-86,2-1 1,5 0 0,1-4 0,-1-1-85,2-2 1,-2 1 0,2-2 0,0 0-167,1 0 0,0-4 0,3-1 0,0-2 16,0-1 1,0-1 0,0-1 0,0 0 157,0 0 1,-3-3-1,0 0 1,-2-1 1,-1 1 0,-1-1 0,-2 2 0,-1 0 228,0 0 1,-4 1-1,0 1 383,-1 0-260,-1 4 1,-3 4 0,-3 6-1,-1 3 178,-1 1 0,0 5 0,1-3-234,2 0 0,-2 3 0,2-4 1,0 1-1,0 0 77,2 1 1,-3-4 0,4 2-222,0-2-372,1-1 251,1-4 0,1-4 0,1-5 0,1-2 17,2-1 1,-1-3-1,2 0 115,0-2 1,-1 3 0,3-3 0,0 1 0,0 0 95,0 1 0,0-3 0,0 4 0,0 0-32,0 1 0,0 1 0,0 0 0,0 1 66,0 2 1,0-3 0,0 4 0,0-1-315,0-1 1,0 4-1,0-3-955,0 2 0,0 0 1136,0 3 0,0-4 0,0 0 0</inkml:trace>
  <inkml:trace contextRef="#ctx0" brushRef="#br0" timeOffset="10278">6455 280 7871,'-8'0'226,"5"3"0,3-1 0,4 0 249,3-1 1,2 2-291,2-1 0,-2 1 0,5-3 0,1 0 30,3 0 1,-1 0 0,4 0 0,-1 0-31,1 0 0,-4-3 0,2 0 0,-3-2-75,-3-1 1,-1 0-1,-4 0 1,0 0-95,0 0 0,-4-1 1,-1-1 3,-2 0 1,-1 0 0,0 0 0,-1 0-55,-2 0 1,-1 0 0,-4 1 0,0 1-83,0 0 0,0 4 0,0-3 0,0 2 41,0 1 0,-1 1 0,-1 2 0,0 2 106,0 2 1,-2 2 0,1 1-1,-1 1 117,1 2 1,-1-2-1,2 4 1,0-1-60,0 1 1,2 0 0,2 3-4,0 0 0,5 0 0,-2-1 1,2-1-1,1 0 158,0 0 1,4 0-1,1-1 1,3-1-10,3 0 1,1-4 0,5 2 0,1-3-830,0-1 0,5-5 0,-2 2 1,1-2 103,-1-1 1,2 0-1,-5 0 1,0-1-129,-1-2 1,-4-1-1,0-4 1,-2 0-353,-1 0 0,-1-1 970,-1-2 0,0-1 0,0-4 0</inkml:trace>
  <inkml:trace contextRef="#ctx0" brushRef="#br0" timeOffset="10679">6871 224 7844,'-4'8'89,"-1"0"1,-2 1 0,-1 1 0,0 1 189,0 2 1,0 0 0,1 3 0,2 0 28,2 0 0,-1-3 0,2 0 1,0-2 126,1-1 0,-2 2-152,1-2 1,-1-2-159,3-2 0,1-5 0,1-1-123,0-5 1,4-2-1,-3-1 1,2 0-270,1 0 0,-2-1 0,2-1 0,0-1 25,1-2 1,4 0 0,0-2 0,1 1 48,-1 0 0,3 1 1,-3-2-1,1 2 109,-1 2 0,3 3 1,-4 3-1,0 1 161,-1 0 0,-1 4 0,-1 0 156,-2 5 0,2 3 1,-5 2-1,0 1 44,-1 2 0,-1-1 0,0 2 301,0 0-461,0-1 0,0 0 0,0 0 0,0-1-33,0 1 1,0-4 0,0 2 0,-1-3-602,-2-3 0,2 3-676,-1-3-327,1-2 45,1 1 1475,0-4 0,3-4 0,2 0 0</inkml:trace>
  <inkml:trace contextRef="#ctx0" brushRef="#br0" timeOffset="11070">7303 216 7907,'-6'0'-308,"1"0"0,-1 0 0,-1 0 461,-1 0 1,-1 0 0,-1 0 0,0 0 232,0 0 1,-2 4 0,2 0 0,-1 1-42,-1 1 0,3 0 0,-1 4 0,1 1-58,1 2 0,1-3 1,1 3-1,3-1 19,-1 1 1,3-3-1,-1 4 1,1-1-203,1-1 1,3 0-1,3-4 1,1 0-139,1 0 1,0 0-1,0-1 1,1-1-111,1 0 0,2-4 0,2 3 0,0-2-53,0-1 1,1-1 0,1-1 0,-1 0-178,-2 0 1,2 0-1,-2-1 1,-1-2-98,-1-2 1,0 1-1,0-2 1,-1 1-29,-1 1 0,-4-4 1,0 4-1,1-1 499,-2-1 0,3 1 0,-2-3 0</inkml:trace>
  <inkml:trace contextRef="#ctx0" brushRef="#br0" timeOffset="11628">7335 392 6983,'8'4'29,"0"-1"0,0-2 0,0-1 0,0 0 250,0 0 1,0-1 0,0-1 0,0 0-85,0 0 0,0-2 0,0 1 1,0-1-48,0 1 0,0-4 0,0 2 0,0-2-60,0-1 0,0 3 0,0-1 0,0 0 48,0-1 0,0-4 0,-1 1 1,-1 0 26,-1 1 1,-3-2-1,1 1 1,-2 0-18,-1 1 0,0 1 0,0 0-93,0 0 0,-4 3 1,-1 0-1,-2 2-62,-1 1 1,0 1 0,0 2-1,0 1 52,0 0 0,-1 4 0,-1-3 1,-1 2-2,2 1 0,-3 1 1,1 1-1,-1 0 255,0 0 0,2 3 0,2-1 0,0 0 4,0-1 0,1 2 1,1-1-1,4 0-126,1-1 1,1-1-1,0 0 1,0 0-5,0 0 0,3 0 1,3 0-1,1 0-13,1 0 1,3 0 0,3-1 0,1-1-85,1 0 0,0-2 0,0 1 0,0-1-271,0-1 1,0-2-1,-1 2 1,-1-2-495,-1-1 0,0 0 1,0 0-1,-2 0-1490,-2 0 1,-1-3 2180,0 1 0,0-5 0,0 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7:47.3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532 532 7218,'0'19'245,"0"-7"0,0 1-100,0 2 1,0-5-1,0 3-7,0 2 0,0-5 0,-2 1 144,-5-3 88,5-2-136,-6-6-177,8 0 1,0-8-77,0-5 0,0-4-36,0-2 1,6 0-1,2 3 1,1 1-13,-1 2 1,7 7 55,-2-7 0,4 7 29,2-7 1,-7 9 126,1-2 0,-3 6 1,5 4-41,-2 2 1,-9 9-1,2-2-13,-4 4 0,1-5 0,1 1 21,2 2 1,0-5-141,-6 3-44,0-9 97,0 4 123,0-8 78,0 0-64,0-8-94,0 6-81,0-7 75,0 9-294,0 0 357,9 0-133,-7 0-86,6 0 4,-8 0-971,0 0-56,9 0 15,-7 0 336,6 0 545,-8 0-96,0 0 316,0-8 0,0 6 0,0-7 0</inkml:trace>
  <inkml:trace contextRef="#ctx0" brushRef="#br0" timeOffset="1522">532 95 8228,'0'-8'306,"0"8"0,0 8 0,0 11-181,0 0 1,0 2 0,0 3 0,0 3 4,0 2 1,0-3 0,0 3 0,0 1-31,0-1 0,6 1 0,0 3 0,-1-3 11,-3-3 1,-2 5 0,0-7 0,0-2-249,0-2 1,0-2 0,0 0-1213,0 0-279,0-8 417,0-3 1029,0-8 1,0-2 0,0-4 181,0-7 0,0-4 0,0-2 0,0 9 0,0-7 10,0 4 0,0-3 4,0-3 0,2 2 0,2 2 201,2 2 0,1 7 0,-5-5 0,4 1 141,7-1 1,1 5 0,1-4 0,-2-1-109,2 0 0,1 1 0,3-5 1,2 5-206,5 1 1,-5-3 0,4 5-1,-4 3 63,-2 2 0,0 2 0,0 0-452,0 0 1,-6 0-395,-1 0 388,1 0 1,-2 2-242,-5 4 1,-6-1 592,-6 7 0,1-8 0,-7 3 0,-3-5 0,-2 6 0,-2 3 0</inkml:trace>
  <inkml:trace contextRef="#ctx0" brushRef="#br0" timeOffset="1747">627 437 7601,'-19'10'-945,"8"1"1783,5-5 1,4-2-447,2 9 1,8-7-1,5 7-147,4 2 0,1-5 1,1 1-1,0-1-37,0 1 0,0-5 1,0 7-289,0 2 1,-2-5-1,-2 1 1,-5-1-634,-1 1 1,-1-7 0,-4 4-343,3 1 1,1-7 1054,-1 4 0,-5-4 0,15-2 0,-7 0 0</inkml:trace>
  <inkml:trace contextRef="#ctx0" brushRef="#br0" timeOffset="2364">1025 494 7032,'0'19'258,"0"-7"0,0 1-86,0 2 0,0 1 0,0 3-47,0 0 1,0 0 0,0 0 58,0 0 1,-2-8 127,-5-5 22,5-4-345,-6-2 1,8-2 0,0-4-19,0-7 0,2-4 0,4-2-74,7 0 0,2 0 0,-1 0 43,-1 1 0,0-1 53,6 0 1,0 8 241,0 5 0,-7 4-34,1 2 8,-9 0-158,13 8 0,-15-4 0,4 9 84,-4 2 0,-2-5-243,0 3-19,0-9 1,3 4 14,3-8 1,-2-2-26,9-4 0,-1-4 0,5-9 80,-4 0 0,4 6 0,-5 0 13,5-1 1,-4 5-1,0 1 202,1-1 1,-3 7 5,2-4 0,-3 6 1,5 4-42,-3 2 1,-7 9-1,3-2 15,1 4 0,-7 2 1,6-3-1,-2-1-103,1-2 1,-1-1 0,-6 7-230,0 0 1,0-6-315,0 0 1,0-1-545,0 7-959,0-8 2011,0-3 0,0-8 0,0 0 0</inkml:trace>
  <inkml:trace contextRef="#ctx0" brushRef="#br0" timeOffset="2672">1764 57 9165,'0'19'0,"0"0"236,0 0 0,0 2 1,0 5-1,-2 5 14,-4 5 1,4 0 0,-6-2 0,1-3-30,1 3 1,-3 2-1,5 0 1,-2-3-179,2-1 0,-5-3 0,3 3-68,2-7 1,-5-4-1,3-2 1,0 0 0,-1 0-237,1 0 0,0-6-3433,6 0 3694,0-9 0,0 4 0,0-8 0</inkml:trace>
  <inkml:trace contextRef="#ctx0" brushRef="#br0" timeOffset="3141">2030 0 7734,'0'13'-70,"0"0"1,0 2 512,0 1 0,-6 10 0,-1 1 0,1 3-167,-2 3 1,3 3 0,-5 2 0,1 0-47,5 0 1,-4-6-1,-1-3 1,1 1-18,0-1 0,-5-6 1,7 3-40,1-5 1,1-2-437,-2 0 295,4-9 1,-5-2 0,12-10-139,1-4 1,9 2 0,-3-9-1,5-2-91,2-1 0,0 3 0,2 0 0,2 1 131,3 1 0,-1-4 1,-6 9-1,0 0 75,0-3 1,0 7-1,0-4 1,0 4 220,0 2 0,0 2 0,0 4 162,0 7 0,-3 4 0,-3 2 0,-4 0-34,-1 0 1,-6 2 0,4 2 0,-4 2-250,-2-2 0,0-2 1,0-2-1,0 0 11,0 0 0,0 0-2640,0 0 768,0 0 1,-2-2 1750,-4-4 0,4-5 0,-6-8 0</inkml:trace>
  <inkml:trace contextRef="#ctx0" brushRef="#br0" timeOffset="4757">39 171 7783,'-11'-2'-30,"5"-4"1,4 2 570,2-9-326,0 9 0,0-7 363,0 5-506,0 4 0,2-5 0,2 14-14,2 5 0,1 12 0,-7 1 1,0-2 19,0-2 1,0 0 0,0 2-1,0 3 22,0-3 1,0 4 0,0-1-1,0-3-23,0-2 1,6 4-1,0 0 1,-2-1-61,-1-3 0,-3-2 0,0 0-15,0-1 0,0-5 0,0 0-40,0 2 1,0-5 47,0 3 82,0-9 52,0 13-138,0-15 0,0-2-27,0-13 1,-3 3-1,-1-3 16,-2-2 1,0-2 0,6-2-46,0 1 0,0-1 0,0 0 0,0 0-5,0 0 0,0 0 1,0 0 32,0 0 1,0 0 0,0 0 0,0 0 0,0 0-15,0 0 1,2 0 0,2 0 58,2 0 1,3 0 227,-3 0-100,-4 0 105,6 9-179,-8 1 0,0 11-103,0 5 1,-6 3-1,0 9 1,2 0 118,2 0 0,-5 0 1,1 0-1,2 2-4,2 4 1,2-1 0,-3 5 0,-1 1 123,-2-1 1,0-6 0,6 5-1,0-3-68,0 0 0,-3 0 0,-1-3 0,-2 1-59,2 2 1,2-6 0,2-6-140,0 1 1,0-3 54,0 2 64,0-9-79,0 4 0,0-10 0,0-4 0,2-5-82,4 1 0,-4-7 0,4 4 0,-1-4 8,1-2 1,-4 0 0,4 0 0,-3 0 11,-3 0 1,6 1 0,0-4 0,1-1-93,1-2 0,-6 0 1,4 6-1,-1 0-135,1 0 1,-4 0 0,4 0 2,-4 0 1,1 2-1,1 2-523,2 3 181,0 7 641,-6-3 0,-8 16 0,-3 3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8:28.6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0 456 7860,'0'-12'-6,"0"-1"511,0-2 333,0-2-726,0 7 0,0 3 0,0 14-26,0 5 0,0 7 0,0 7 0,0 5 39,0 5 1,7 2 0,-1-2-1,-2 0 50,-2 2 1,1-7 0,1 9-1,2-8 26,-2-5 0,-2 5 1,-2-7-266,0-2-23,9-10 303,-7-5-252,6-16 1,-1-5-88,-1-12 1,9 2-52,-3-9 150,-3 1 0,8 1 0,-5 3 1,5 4-1,2 1 0,0 6 22,0-1 1,2 8 0,2 1 0,3 2 35,-3-1 1,-2 1-1,-2 8 27,0 4 104,0 5-98,0 8 0,-7 0 0,-1 0 0,-3 0 0,-1 2 0,-1 2 0,0 2 39,-1-2 0,-3-1 0,-2-1 1,-2 0-42,-5-2 0,3 8 1,-9-12-1,-1 0-56,-3 1 1,-2-5 0,-2-1 0,-2 1-161,-3 0 0,1-7 0,4 2 0,-2-4-236,-3-2 1,1 0 0,6-2 0,0-4-271,0-7 1,2 0 0,3-3 656,1-5 0,0-11 0,-6 2 0</inkml:trace>
  <inkml:trace contextRef="#ctx0" brushRef="#br0" timeOffset="309">133 1 7925,'11'8'276,"4"-3"0,-5 7 0,5 3 383,6 2 0,11 10 0,-1 5 0,7 6-201,6 6 0,3-4 0,5 6 1,-3 1 143,-3 3-391,-2-3 0,-6 8 0,0-5 0,-2 5 0,-4 2 0,-7 0 0,-4 2 132,-2 4 0,-6-2 0,-3 6 0,-1-3-402,-5-9 1,-2-1-1,-4-9 1,-4-3-455,-7-2 0,2-4 1,-3-3-1,-5-3-717,-4-3 124,-3 7 691,-1-13 1,-1 4 0,-5-10 414,1-2 0,-8-9 0,-8 4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9:00.1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134 397 7763,'-19'0'181,"0"0"1,0 2 0,0 4 56,0 7 1,6-3 0,3 3-1,1 2-116,5 1 1,2-3 0,2 0-41,0 1 0,2-5 0,4-3 0,9-4 10,8-2 1,-2 0 0,7 0 0,-1 0-77,5 0 0,-3 0 0,1-2 0,-1-2-65,1-2 0,-7-7 0,2 5 0,-6-3 117,-6-4 1,2 5-1,-9-3-26,-2-2 0,-2 5 0,-2-3 46,0-2 0,-2 5 1,-4-1-1,-7 3-108,-4 4 0,-4 2 0,-2 0 0,-4-3-145,-3-1 1,7 0 0,-4 6 0,1 0-147,1 0 1,0 2-1,6 2-67,0 2 0,2 3 0,2-5-1087,2 2 1465,9 1 0,4-7 0,11 0 0</inkml:trace>
  <inkml:trace contextRef="#ctx0" brushRef="#br0" timeOffset="425">551 55 7792,'-19'0'-183,"6"2"0,1 5 562,-3 5 0,0 11 0,0 3 1,5-3-173,1-2 1,1 6 0,4 3 0,-3 1-151,3 1 0,-4-2 0,1 3 1,3-3-82,2-3 0,2 5 0,-2-7 0,-2-2-702,-2-2 0,-1-2-684,7 0 939,0-8 0,0-5 471,0-12 0,-6 2 0,0-9 0,1-2 0,3-2 0,2-2 0,0 0-20,0 0 0,0 1 0,2-1 0,5 0 273,5 0 0,-1 2 0,1 2 0,3 4 68,2 3 1,2-5-1,0 7 1,2 2-27,4 2 0,-1 2 0,5 0 0,-2 0 73,-3 0 0,3 0-574,-2 0-13,1 0 0,-14 0 1,1 0-1,2 0-663,2 0 882,1 8 0,-7-6 0,-3 7 0</inkml:trace>
  <inkml:trace contextRef="#ctx0" brushRef="#br0" timeOffset="1078">1329 36 7620,'0'-19'253,"0"9"1,0 3 0,0 14-52,0 5 0,0 7 0,0 7 0,0 3-38,0 1 0,-7 5 0,1-3 0,2 4-16,2 2 0,2 0 0,0-2 0,0-5-34,0-6 0,0-3 1,0-3 23,0-1-68,0 1 1,2-8 0,4-5 1,7-4 1,3-8-1,6-2 1,1-3-218,2-4 0,0 5 0,-4-1 1,3 1-14,1-1 0,6 7 0,-5-4 0,-3 1 135,-2 1 0,-2 0 1,0 8 127,0 4 1,-9-2 0,-3 9 5,-5 2 0,-4 2 0,-5 1-91,-5 1 1,-5 0 0,-4 0 0,-2-2-141,-3-4 0,-1 2 0,4-7 0,-2 0-193,1 1 1,-3-3 0,2-6 0,1 0-319,3 0 0,2 0 0,0 0-678,1 0 1309,7-8 0,-6-11 0,7-11 0</inkml:trace>
  <inkml:trace contextRef="#ctx0" brushRef="#br0" timeOffset="2009">1765 435 7788,'19'0'-28,"0"0"1,0 0 0,0 0 328,0 0 0,0-7 81,0 1 0,-1-3-325,1 3 0,0-2 0,-2-7-45,-4 2 1,-5 7 19,-8-7 0,0 7 1,0-7 20,0-1 0,-2 3 0,-4 1 1,-5-1 8,1 0 1,-7 7 0,4-2 0,-4 4 56,-1 2 1,1 2 0,2 4 0,2 5 38,-1-1 1,-3 7 0,0-4 0,2 4-4,2 2 0,9 0 0,-4 0 0,1 0-76,1 0 0,0-1 0,8 1 19,4 0 0,-2 0 1,9 0-1,4-2-160,6-4 0,-2 2 0,7-9 1,-1-2-35,5-2 0,-3 5 1,1-1-1,-3-2-126,-4-2 0,5-4 0,-3-2 0,-2-5 53,-2-1 1,-4 4-1,-2-7 1,-3 0 78,3 3 1,-6-7 0,-1 4-1,-2-4 12,1-2 0,-1 7 0,-6-1 78,0-2 1,0-1 0,0-3 0,-2 0 46,-4 0 1,1 8 0,-7 5-1,-3 4-31,-2 2 0,4 0 0,1 0 1,-3 2 128,-2 4 1,-2-2 0,2 9 0,3 2 45,1 2 0,0-1 1,-4-1-1,5-2-12,5 2 0,-1 1-192,2 3 1,-1 0 0,7 0-1,2-2 8,5-4 1,3 2 0,9-7 0,0 0-94,0 1 0,2-1 0,2-3 1,5 1-82,1-2 1,-5-2 0,3-2-1,-2 0-32,1 0 0,1-2 0,-4-2 0,2-5 49,-1-1 1,-3-1-1,-4-3 1,-3 1-14,-1-2 0,-7 5 0,5-3 80,-3-2 1,5 5 308,-7-3 1,1 7 0,-5-5-22,4 3-16,-4 1 1,-2 22 66,-13 4 1,3 2 0,-3-6-136,-2-2 0,5-3 1,-1 5-88,3-2 0,0-9 89,1 2-111,5-4 1,-4-8-1,10-3 1,4-1-50,3-5 0,2-2 0,6-2 1,0 0-31,0 0 1,2 3 0,2 1 0,2 4 171,-2 3 1,-2-5-1,-2 7 75,0 2 0,0 2 1,0 4-1,-2 4 7,-4 7 0,1-3 1,-7 3-1,-3 2-29,-2 1 1,-2 10 0,0-1 0,0-2-416,0-2 1,0-2 0,0 0-363,0 0 1,-6-6-1,-3-3-600,-1-1 1231,6 6 0,-13-13 0,6 6 0</inkml:trace>
  <inkml:trace contextRef="#ctx0" brushRef="#br0" timeOffset="2983">3206 131 7745,'0'27'465,"-6"-3"0,0 7 1,1 3-239,3 2 0,2 0 0,0-3 0,0-3 315,0-3-726,0 7 0,0-13 0,0 4-299,0-4 1,-2-4-206,-4-4 0,2 2 23,-9-9 0,7-2 603,-7-10 0,9-5 0,-3-8 22,5 0 1,2 0 0,0 0 81,0 0 0,0 1 1,0-1-1,2 2 193,5 4 0,3-2 0,9 7-86,0-3 1,0 7-1,0-2 1,0 2-6,0-3 1,0 5 0,0-4 0,0 4-110,0 2 1,-6-2 0,-1-3 0,3-1-15,2 2 1,2-5-1,-2 1-46,-5-3 16,5-1 1,-8-1-1,5 1 1,-3-3 80,-3-2 1,7-2 0,-4 0-5,-1 0 1,-1 0 0,-7 0 0,2 0 136,2 0 1,1 7 196,-7-1-361,0 9 0,0-3 1,0 16 62,0 10 0,-7 2 0,-1 10 0,-1 3 13,1 2 0,-7 4 0,3 2 0,-3 0 222,2-6 1,-2 2 0,7-8-1,0-1-288,-1-4 0,3-4 0,4-4-178,-5-4 1,5-3 102,-4-3 1,6-7-98,6 0 0,-2-9 1,9-10-1,2 0 0,2 0 0,2 0 1,0 1-1,0-4-45,0-3 1,0 4 0,0-2 0,0 6 52,-1 4 0,1 7 0,0-4 300,0 1 1,-6 5 0,-2 10-37,-3 7 1,5 4 0,-7 2 0,-2 0-126,-2 0 1,-2 0 0,2-3-1,3-1-92,1-2 1,0-1 0,-4 5-1,3-2-171,1-2 1,2-1-1,-3 7-598,1 0 1,0 0-975,-6 0 1809,0-8 0,9 6 0,1-7 0</inkml:trace>
  <inkml:trace contextRef="#ctx0" brushRef="#br0" timeOffset="3384">3870 491 7225,'19'0'4,"0"0"0,0 0 0,0 0 0,0-2 175,0-4 1,0 4 0,0-7 0,0 3-127,0 0 0,-7-7 0,1 5-32,2-3 1,-5 5 0,1-7 105,-3-2 0,-1 5 0,-10-3-29,-3-1 0,2-1 0,-9 0 32,-1 2 1,-3 9 0,-2-2 0,0 4 16,0 2 0,0 0 0,0 0 1,2 2 58,4 4 1,-4-2 0,7 9 0,-3 2 70,1 2 0,7 2 0,-3 0 1,2 0-71,-1 0 0,1 6 1,6 0-1,0-2-36,0-2 1,8-2 0,3 0 0,2 0-327,-1 0 0,1-6 0,4 0 0,-2-1-275,-3-1 1,1-1 0,6-6 0,0 3-516,0-3 0,0-2 0,0-2 945,0 0 0,8 0 0,3 0 0</inkml:trace>
  <inkml:trace contextRef="#ctx0" brushRef="#br0" timeOffset="4033">4951 245 7783,'-25'10'-28,"0"-3"0,1-3 0,3 0 6,2 2 1,0 7 0,0-4 0,0-1 564,0 0 0,0 7 0,3-2-597,3 4 0,-2-5 87,9 1 0,0 0 0,8 3 1,4-1 16,7-2 0,4-7 1,1 7-1,1 2-80,0 1 0,0-3 0,0 0 0,0 1 26,0 3 0,-6 0 0,-3-2 0,-1-2 87,-5 1 1,-2-3-1,-2 2 42,0 1 0,-8 3 0,-5 2-100,-4 0 1,-2-2 0,0-4-1,0-5-81,0 0 0,0-5 1,-2 3-253,-4-4 0,4-2 1,-4 0-1,4 0-201,2 0 0,6-6 0,3-3 147,1-1 1,3-3-1,6-6 362,0 0 0,8 0 0,3 0 0</inkml:trace>
  <inkml:trace contextRef="#ctx0" brushRef="#br0" timeOffset="4511">5311 359 7783,'-8'10'-13,"-5"-1"0,-3-3 206,-3 0 1,0 3-1,0-5 1,0 4 36,0 3 0,-2-1 0,-3 5 0,-1-2-48,2 2 1,2 1 0,2 1 0,0-2-291,0-2 0,2-7-316,5 7 320,-5-1 0,17-1 0,0-5 69,10-4 1,7-2-1,4 0 1,2 0-12,3 0 0,1-6 0,-4-3 0,2-1 24,-1-5 0,3 5 0,-4-3 0,-4 0 127,-4 3 1,-5-1 779,3 5-234,-4 4-687,-9-7 0,-3 9 23,-3 0 1,2 3 0,-7 3 95,3 7 306,-7 3-288,13 3 1,-6 0 0,8 0-1,0 0-139,0 0 1,0-6 0,2 0-329,4 1 0,5-3 1,8-1-12,0-1 1,0-3 0,-1-6-1902,1 0 2278,0 0 0,9-17 0,1-4 0</inkml:trace>
  <inkml:trace contextRef="#ctx0" brushRef="#br0" timeOffset="5086">5558 435 7783,'-6'12'-526,"-3"1"664,-1 2 0,-1 1 0,-4 3 0,5 0 199,2 0 0,-5-6 0,4 0-297,-1 1 1,-1-3-104,-1 2 114,-5-9-82,15 4 1,-5-16 0,14-5 28,5-4 0,3-2 0,0 2 0,-2 3-27,1 1 1,1 0 0,0-3 0,-5 1 55,-1 2 0,6 9 0,-5-5 0,3 3 187,-1 0 1,-5 0-53,5 6 1,-7 2-1,3 2 1,-2 4 11,1 3 0,-1-5 0,-6 7-48,0 2 0,0 1-205,0 3-27,0-8 1,0-1-175,0-3 284,0-5 1,0 4-1,0-12-19,0-7 1,6 3 0,3-3 0,-1-2-19,1-2 1,5 1-1,-3 1 1,1 2-22,1-2 1,0 1 0,4-1 192,-5 2 0,5 9 181,-4-2-17,-5 4-195,9 2 0,-15 8 1,4 5-1,-3 6 107,-3 6 0,0-4 0,0 6 0,0-1-133,0-1 1,-7 0-1,1-6-455,2 0 1,2 0-1191,2 0-1122,0-8 2685,0-3 0,8-16 0,3-3 0</inkml:trace>
  <inkml:trace contextRef="#ctx0" brushRef="#br0" timeOffset="5453">5994 510 7593,'19'19'-37,"0"-6"0,0-2 114,0-3 0,0-2 0,0-6-86,0 0 0,0 0 0,0 0 126,0 0 1,-6-2-1,-3-4 41,-1-7 0,-1 3 1,-4-3-44,3-2 1,-3 1 0,-8-1 0,-5 2 53,-1-2 1,-3 7 0,-6 0-36,0-1 0,0 7 1,0-4-1,0 4 1,0 2 172,0 0 0,0 6 0,0 2-51,0 3 0,2-5 0,3 7-84,1 2 1,9 1-1,-3 3 1,5 0-18,2 0 1,0-4 0,2 0 0,5 2-32,5-3 1,3 1-1,2 4-226,2 0 0,-11-2 0,11-2 0,-2-5 1,0 1-116,2-1 0,0-3 0,0 3-614,0-1 0,0-3 1,0-4-1,0 2 831,0 3 0,0-1 0,0-6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8:58.2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20 531 7803,'0'19'-442,"-2"0"156,-5 0 0,5-6 1431,-4 0-817,4-9-94,2 4 0,2-10-166,4-4 1,-2 2 0,7-9 0,0-2-116,-1-2 0,1-2 0,3 0 0,-1 0-3,2 1 0,2-1 1,2 0-1,2 0 67,4 0 1,-4 2 0,4 2 0,-4 5 26,-2 1 0,-6 1 0,0 3 95,1-1 0,-3 0 1,-1 8 102,-1 4 0,-3 5 0,-6 8-165,0 0 0,0 0 0,0 0-72,0 0 0,0-7 0,-2-1 119,-4-3-390,4-1 284,-7-7 1,9-3 0,2-1 0,3-4-49,1-3 1,9 1 0,-5-5-1,3 2-11,-1-1 1,-1 3 0,4 0 0,-3 1 19,3-1 0,2 7 0,2-2 54,0 4 1,-6 2 0,-1 2 0,1 4 124,-3 7 0,5 6 1,-8 4-1,-3 4-56,-2 3 1,0-5-1,2 5 1,2-3-180,-1-4 0,-3 0 1,-2 1-291,0 1 0,0 0-2051,0-6 725,0-8 1693,0-3 0,0-8 0</inkml:trace>
  <inkml:trace contextRef="#ctx0" brushRef="#br0" timeOffset="409">835 342 7769,'-10'8'59,"-1"-4"1,5 9 105,-7 2 1,3 2 0,-1 2-1,3 0 54,4 0 1,-1-3 0,1-1-1,-2-2-113,2 2 0,2-5 1,4 3-88,4 2 0,2-5 1,7 1-1,-2-3 15,2-4 1,1-2 0,3-2-129,0 0 0,0-6 0,0-2-50,0-3 1,0-2-1,-2-6 1,-2 0 20,-3 1 1,-7 5-1,1 0 306,-4-2-202,7-1 1,-7 3-1,4 0 464,-4-1-117,-2 5 0,0 3-178,0 12 0,0-2 0,0 11 0,-2 4-21,-4 4 1,4 3 0,-5-7-1,5-1-71,2 1 0,0 0 0,0 0 0,2 0-364,5 0 0,-5 0 0,4 0-1791,-4 0 1101,-2 0 1,8-8 995,5-5 0,4-4 0,2-2 0</inkml:trace>
  <inkml:trace contextRef="#ctx0" brushRef="#br0" timeOffset="744">1347 285 7742,'-19'8'31,"7"-3"0,1 7 439,3 3 0,-5-5 1,7 3-218,2 2-192,2-7 1,2 9-1,0-4 20,0 4 0,0 2 0,0 0-146,0 0 1,8 0 51,5-1 0,1 1-34,-1 0 1,-2-6 0,-7 0 6,2 1 1,-2-3 0,-8 2 0,-4-1 10,-3-1 0,5 4 0,-7-7 0,-2 0-95,-1 1 0,3 4 0,0-7 1,-1-2-100,-3-2 0,-2-2 0,0 0 0,0 0-63,0 0 0,0 0 0,0 0 0,0-2-15,0-4 0,8 2 0,5-9 301,4-2 0,2-2 0,0-2 0</inkml:trace>
  <inkml:trace contextRef="#ctx0" brushRef="#br0" timeOffset="1016">1556 0 8282,'0'19'0,"0"0"290,0 0 0,-6 9 0,-1 3 1,3 5-100,2 2 0,2 0 1,0 0-1,0-2-211,0-5 0,0 3 1,0-7-1,0 1-142,0-1 0,0 5 0,-2-7 0,-2-2-376,-3-2 0,1-8 0,4-2 0,-2-1-762,-2 1 1300,-1-7 0,-1 4 0,-3-8 0</inkml:trace>
  <inkml:trace contextRef="#ctx0" brushRef="#br0" timeOffset="1198">1385 361 7803,'19'-7'340,"0"1"-63,0 2 0,0 2 0,0 2 0,0 0 86,0 0 1,0 0 0,0 0-318,0 0 1,-6 0 0,-1 0-998,3 0 0,-4 6 951,1 0 0,1 1 0,6-7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8:55.6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96 7841,'0'19'25,"0"-1"0,0 4 66,0 3 1,0 4 0,0 11 0,0 3 38,0 1 0,0 2-131,0-2 0,7-4 1,-1 3-1,-2-8 68,-2-3 0,0-7 0,3 5 0,1-3-275,-2-4 1,-2-2-587,-2-2 0,-2-2-79,-4-4 873,4-5 0,-15-16 0,6-3 0</inkml:trace>
  <inkml:trace contextRef="#ctx0" brushRef="#br0" timeOffset="667">0 475 7794,'19'0'0,"0"0"-67,0 0 1,0 0 0,0 0 0,2 0 115,5 0 0,-3 0 0,6 0 0,1 0-46,-1 0 1,-3 0-1,3 0 1,-2 0 77,-3 0 0,-3 0 0,-2 0-161,0 0 0,0 0-617,0 0 4,-9 0 207,-1 0 465,-9 0 0,0-2 15,0-5 1,0 3-1,0-8 98,0 7 1,-3-3-11,-3 8 0,2 0 1,-9 0 62,-1 0 1,3 2 0,-2 2 0,1 5 61,1 1 1,-6-3-1,7 5 1,-3 3-59,0 2 1,3 2 0,-5-2-1,5-3-17,1-1 1,-3 0-1,5 6 71,3 0 0,2 0-212,2 0 0,8-9 0,7-4 33,8-3 1,-2-3 0,5-3 0,-5-3-49,-2-7 1,0 3-1,2-3 1,2-1 27,2-3 1,0-2 0,-8 0 0,-2 2-30,-2 4 0,-9-4 1,2 5 91,-4-5 0,-2 4 0,0 1 426,0-3-436,0 6 1,-2 3 0,-2 12 31,-2 7 0,-1 4 0,7 2 0,0 0 12,0 0 0,0 6 0,0 0 0,3 1-112,3 1 0,-2-6 0,7 4 0,-1-4-250,1-2 0,-7-6 0,4-2 2,1-3 0,1 5-22,9-7 1,-6 0-1,-3-8 1,1-4-680,0-7 1,-5-4 959,6-2 0,-7-8 0,3-2 0</inkml:trace>
  <inkml:trace contextRef="#ctx0" brushRef="#br0" timeOffset="1731">816 1 7981,'0'19'0,"0"0"200,0 0 0,0 8 1,0 5-1,0 3-60,0 3 0,0 9 0,0 1 0,0 3 73,0-1 0,0-1 1,0 1-1,0-3-78,0-1 1,0-8 0,0 0 0,0-8-252,0-3 0,0-12 1,-2 4-19,-4-3-240,3-7 324,-5-1 0,8-16 0,0-5 1,0-4-101,0-2 0,2-6 1,2-2-1,5-3-25,1-3 1,1 3-1,6-2 1,0 1 77,4 1 0,2 3 1,-4 8-1,0 2 68,0 4 1,6-1 0,0 7-36,-2 3 0,-1 2 204,-4 2 1,-7 8-1,-5 5-78,-4 4 0,-4 2 1,-4 0-1,-7 0 54,-3 0 0,-3-7 1,0 1-1,0 2-59,0 2 0,0-5 0,0 1 1,0 0 55,0-3 1,0 5 0,0-9 0,2 1 280,4 1-356,-4-6 0,15 9 37,-4-5 0,12 2 1,7 7-40,4-2 0,4-9 1,2 4-1,5-1-37,1-1 1,-4 0 0,5-6-1,-1 0-40,1 0 1,-7 0 0,4 0-1,-1 0-19,-1 0 1,7-2-1,-7-2 1,-2-4-41,-2-3 1,2 5-1,-2-7 1,-4-2-49,0-1 1,-6 3-1,-1 0 73,-1-1 1,-3-3-1,-6-2 84,0 0 0,-6 6 0,-3 3 1,1-1 72,-1 0 0,-5 7-40,1-2 0,-4 6 1,-2 6 163,0 7 1,7 4-1,1 2 1,0 0-28,1 0 0,6 0 1,-3 0-1,5 0-82,2 0 0,0 0 0,2-1-40,5 1 0,3-8 0,9-3-101,0 1 1,6-7 0,1 4 0,-3-4-98,-2-2 0,-2-6 0,0-2 0,0-1 81,0 1 1,0-7 0,0 4 0,-2-1-86,-5-1 0,3 7 1,-7-5-1,1 1 6,-1-1 1,1 5 442,-3-7-298,-4 9 1,7-2 0,-11 10-1,-3 4 90,-1 3 1,-7 2 0,5 6 207,-3 0 1,1-1-163,-3 1 32,-4-8-174,15-3 1,-4-10-1,10-4 1,5-5-32,1 1 0,1-7 0,3 4 0,-1-3 19,2-3 1,2 6 0,2 0 0,2 1-120,4 1 1,-4-4-1,4 9 1,-2 2 202,3 2 0,-5 2 1,6 0-1,-1 0 65,-1 0 0,0 8 0,-6 5 0,0 4-52,0 2 0,-6 2 1,-3 2-1,-1 2-129,-5-2 1,-2-2 0,-2-2 0,0 0-476,0 0 1,0 0 0,-2 0-2041,-4 0 2559,3-8 0,-13 6 0,5-7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8:52.2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266 152 7369,'17'9'363,"-2"3"0,-3 5-224,3 2 1,-4 6 0,1 1 0,1-1 629,-3 2-735,7 3 1,-13 1 0,7-1-1,-3 0-89,-3-1 0,-3-4 0,-2 5 0,0-3-110,0-4 1,0-8 0,0-2-305,0 2 1,-2-7-1036,-5-2 1504,-3-4 0,-9-2 0,0 0 0</inkml:trace>
  <inkml:trace contextRef="#ctx0" brushRef="#br0" timeOffset="266">0 152 7864,'7'-12'17,"1"1"1,3 1 0,3 1 187,3 1 1,2-5-1,0 7 1,0 1 7,0 3 0,7 2 1,-1 0-1,0 0-162,2 0 0,-5 0 1,3 0-1,-4 0 107,-2 0 0,0 0 0,0 0-491,0 0 1,-2 2-317,-5 5 1,-3-3-1,-7 7-942,4-3 1591,-4-2 0,15-6 0,-6 0 0</inkml:trace>
  <inkml:trace contextRef="#ctx0" brushRef="#br0" timeOffset="923">550 0 7864,'0'19'0,"0"0"-114,0 0 0,0 0 0,0 0 0,0 2 215,0 5 0,3-3 0,1 6 0,2 1 115,-2-1 0,5-3 0,-3 3 1,-2 1-54,-2-1 1,-2-6 0,3 3 105,3-5 1,-4-2-352,4 0-5,-4-9-4,-2-1 0,0-11 108,0-5 0,0-3 1,2-9-1,3 0-97,1 0 0,2-7 0,-3 1 1,1 2-9,-2 2 0,5 2 0,-1 2 0,0 2 16,1 3 0,6 7 3,-3-1 1,3 12-1,0 7 1,-5 4 59,-1 2 0,3 2 1,-3 2-1,-1 2 98,1-1 0,-1 3 1,-2-2-1,5-1 505,0-3 1,5 0-1,-3 2-559,4 2 1,0 0-1,-2-6 1,-3-2-72,3-4 0,2 2 1,2-9-88,0-2 1,0 5 0,0-3-103,0-2 0,0-2 0,0-4 56,0-4 0,-1-5 1,-1-8 99,-4 0 0,4 0 0,-7 0 0,3-2-1,0-4 0,-9 4 1,2-4-1,-2 4 78,3 2 0,-5 0 0,4 0 1,-6 0 16,-6 0 0,2 6 0,-9 1 177,-2-3 1,-2 6 0,-2 3-107,0 4 1,7 2 0,-1 2 0,1 4 98,1 7 1,-6 4 0,7 2 0,-3 0 15,0 0 0,9 2 1,-2 2-1,4 2-87,2-2 0,0-1 0,2-3 1,2-1-67,2 1 0,9 0 1,-4 0-1,1 0-27,1 0 1,0 0 0,5 0 0,-1 0-638,-4 0 1,4-6-1,-5-3-463,5-1 0,2-3 1069,0-6 0,9 0 0,1 0 0</inkml:trace>
  <inkml:trace contextRef="#ctx0" brushRef="#br0" timeOffset="1714">1726 76 7528,'0'19'28,"0"0"0,3 2 0,1 3 0,2 3 248,-2 2 1,5 3-1,-1 4 1,1-2-78,-1-3 1,0-6 0,-3 5-100,1-3 1,7 5 0,-7-7 0,-2-2 0,-2-1-414,-2-3 1,0-1 0,0 1-749,0 0 689,0-8 0,-2-3 0,-2-10 171,-2-4 0,-1 2 0,5-9 1,-2-2 181,-2-2 1,-3-1 0,5-1 85,-2 0 1,-1 0-1,7 0 154,0 0 1,0 6 0,2 3 47,5 1 0,3 1 0,9 3-1,0-1 1,0 0 0,0 6 220,0 0-367,0 0 1,0 0 0,2 0 0,2 0-60,3 0 1,-1 0 0,-6 0 0,0 0-70,0 0 1,0 0 54,0 0 1,-2 8-40,-5 5 1,-1-5-1,-7 1 1,2-1 0,-1 5 1,-3-3 0,-2 3 33,0 2 1,0-5-1,0 3-3,0 2 0,0 2 0,0 1-41,0 1 0,0-6 1,0 0-575,0 1 16,0-5 227,0-1 1,-2-8-459,-5 0 1,3-2 787,-9-4 0,9-5 0,-4-8 0,1 0 0,1 0 0,0-8 0,-3-2 0,-1-9 0</inkml:trace>
  <inkml:trace contextRef="#ctx0" brushRef="#br0" timeOffset="1864">2087 285 7309,'0'-19'343,"0"0"2,8 0 0,1 6-161,3 1 0,-1 8-398,-5-3 0,-4 7-97,5 7 1,1-3 302,-2 8 8,1-7 0,1 12 0,3-7 0</inkml:trace>
  <inkml:trace contextRef="#ctx0" brushRef="#br0" timeOffset="2475">2390 437 7587,'7'19'-189,"-1"0"0,0 0 0,-6 0 0,0 0 382,0 0 1,0-1-1,0 1 88,0 0 0,0 0 0,0 0 425,0 0-329,0-8-343,0-3 1,0-10 0,0-4 10,0-7 0,0-4 0,0-4 1,0-2-270,0-2 1,2 0 0,3 6 87,1 0 0,6 0 0,-3 0 118,1 0 0,-3 8 0,3 3 30,-1-1 41,5 7 0,-5 2 0,4 13 0,-7 4 56,-4 2 0,-2 0 1,2-3-1,2-1 3,3-2 0,-1 0 0,-6 5-24,0 1 76,0-8-189,0-3 1,0-10 71,0-4 1,2-5-225,4-8 92,-3 1 0,11-1 0,-7 0 0,-1 0 8,2 0 0,1 0 0,6 0 0,-3 0 83,3 0 0,-5 6 0,3 3 60,2 1 1,0 1-1,-1 4 26,-1-3 0,-2 9 0,3 9 0,-3 1 115,-3 1 1,-1 0 0,-5 6 0,2 0-110,2 0 0,1 0 1,-7 0-1,0 0-130,0 0 0,0-7 1,0 1-300,0 2-694,8-7-315,-6 0-15,6-8 1355,-8 0 0,9-8 0,1-3 0</inkml:trace>
  <inkml:trace contextRef="#ctx0" brushRef="#br0" timeOffset="2881">3016 494 7826,'13'0'0,"-1"0"-193,3 0 1,-4-7-1,1 1 1,3 0 378,2-3 1,2 5 0,0-7 55,0 3 1,-6-7 33,-1 3 1,-8-5-81,3-2 0,-5 0 1,-4 0-106,-5 0 1,3 8-1,-6 3 1,-1 2 1,1-1 1,3 1 0,-5 6 0,-1 2-28,2 4 0,-5-1 1,5 7-1,-2 3 68,1 2 1,7 2-1,-3 0 1,2 0 39,-1 0 0,1 0 1,6 0-1,0 0 1,0 0 0,0 0 0,2 0 0,2 0-62,3-1 0,5 1 0,-3-2 0,1-2-392,5-2 0,2-3 1,0 5-1,-2-4-170,-3-3 1,1-2 0,6-6-1,0 0-758,0 0 1207,-9 0 0,7 0 0,-6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9:09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474 152 8419,'0'19'354,"0"2"0,0 2 0,0 7-15,0 5 1,-2 1 0,-2 15-1,-2-1 18,2-1 1,1 3-285,3-7 0,0-3 1,0-8-1,-2-3-154,-4 3 1,4-7 0,-4-1 0,3-5-740,3-2 1,0-7-1991,0 1 2810,0-9 0,0 5 0,0-9 0</inkml:trace>
  <inkml:trace contextRef="#ctx0" brushRef="#br0" timeOffset="472">550 57 7975,'-19'-6'0,"0"-1"0,-2 1 213,-4-2 0,4 5 0,-6-3 1,1 4 91,1 2 1,-7 6 0,7 3-1,0 1-115,-3 5 1,7 2 0,-4 2 0,2 2 1,-2 4 0,3-2 0,-3 11 0,4 4-31,2 4 1,0 11 0,2-3 0,3 5-85,1 2 0,9 0 0,-3-2 0,5-2-79,2-3 1,9-8 0,5 3 0,8-5-165,3-2 0,9-3 0,-3-5 0,7-9 107,6-6 0,5-11 0,6 2 1,-1-4-214,3-2 1,-6-8 0,8-7 0,-6-6-121,-1-4 1,-5-3 0,-3 3-1,-6-7 408,-7-3 0,-3-5 0,-9-5 1,-2-5 103,-5-5 0,-1-4 0,-7-2 0,2-2 271,-1 2 0,-12-1 0,-8 3 0,-8 3 69,-8 7 0,1 7 0,-1 6 0,-3 7-334,-2 10 1,-8 8-1,0 11 1,-1 2-430,-1 4 0,0 7 0,-7 12 0,2 5 186,-1-1 0,5 5 0,3-9 117,4-1 0,2 5 0,0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9:23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532 266 7945,'13'-6'-160,"-1"-1"0,-5 1 0,5 6 939,3 0 0,-4 2-103,1 4-558,-8 5 1,7 8 0,-7 0 0,3 0 0,-3 2 155,-2 4 1,-2 5 0,0 6 0,-2-3-109,-5-1 0,3-1 1,-6 5-1,-1-2-179,1-2 1,3-7 0,-3 4-1,-1-1-594,1-5 1,5-2-1,-1-2-2007,4 0 2614,2 0 0,0-17 0,0-4 0</inkml:trace>
  <inkml:trace contextRef="#ctx0" brushRef="#br0" timeOffset="466">779 38 8218,'-32'0'-9,"0"0"86,-1 0 0,3 0 0,-1 0 1,-3 2 504,-2 5 0,-4 3 0,-2 11 0,-2 3-289,1 1 0,3 2 0,2-4 0,3 5-89,3 1 1,-2 1 0,7 4 0,-1-3-20,1 3 1,2 2-1,6 4 1,0 2-34,0 2 0,6 9 0,3-3 1,1 3-41,5-2 1,2 1-1,4-5 1,4-1-430,7 0 0,12-1 0,7-7 0,4-3 54,2-3 0,8-7 0,5-10 0,3-4 104,3-3 0,2-2 0,2-8 0,5-4 101,1-7 1,-4-12 0,5-7 0,-3-6 129,-4-6 1,-8 2 0,-5-9 0,-3-1 77,-9-3 0,-3 0 0,-12 3 0,-6 1 91,-4-2 0,-7-2 0,-10-1-173,-7-1 0,-12 0 1,-7 2-1,-4 2 0,-2 5 71,0 1 0,0 5 0,0 11 0,0 5-256,1 5 0,-3 11 0,-3 3 1,-3 5 116,-2 2 0,-3 17 0,-6 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9:28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568 285 7802,'-7'-12'-195,"1"-1"0,0 7 569,6-7 0,0 17 1,0 3-1,2 9-211,4 10 0,-4 3 0,4 9 0,-3 2-38,-3 4 1,6-3-1,0 1 1,-2-7-178,-1-3 0,-3-2 0,0 3 0,0-3-114,0-3 1,0-1 0,0-8 0,0 1-266,0 0 1,0-6-862,0 0 1292,0-9 0,8-4 0,2-11 0</inkml:trace>
  <inkml:trace contextRef="#ctx0" brushRef="#br0" timeOffset="447">681 39 8304,'-19'-7'0,"0"1"0,-2 0 0,-2 4 0,-4-3 115,-3-1 1,5 0 0,-7 8-1,-1 4-59,-3 7 1,4 10 0,1 4 0,-3 5-115,-2 8 0,4-2 1,1 8-1,-1-1 117,3-1 1,1 9 0,7-3 0,0 3 5,2-3 1,-4 5-1,12-6 37,1-1 0,-5 5 0,9-7 0,2 1 0,4-1 17,6-4 1,7-4 0,12-4-1,7-5-25,3-1 1,12-3 0,5-8-1,10-5-3,7-5 1,11-5 0,4-6 0,3-7-114,3-8 0,-5-12 0,-5 1 0,-6-2-64,-5 1 1,-10-1-1,-2-6 1,-11 0 61,-6 0 0,-4-2 1,-4-2-1,-9-2 20,-8 2 0,-7 2 1,-8 2-1,-4-2-3,-9-4 0,-10 4 0,-21-5 0,-9 5-34,-8 2 0,-6-2 0,-9-2 0,-2-2-114,-4 2 1,6 4 0,0 6 0,11 7-35,6 4 0,6 10 0,7 5 0,10 4-1029,6 2 1218,13 0 0,1 17 0,5 4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9:4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608 527 8046,'0'-13'408,"0"1"0,0 5 1686,0-5-1350,0 7-601,0 5 1,0 11 0,0 10-1,0 4 126,0 7 1,0 4 0,0 2 0,0 2-77,0 4 1,-2-8 0,-3 4 0,-1-2-318,2-4 0,-5-3 0,3 1 0,0-7-68,-3-4 1,7-2-1,-6 0-4307,-1 0 2678,7 0 1821,-6-8 0,-1-20 0,-1-12 0</inkml:trace>
  <inkml:trace contextRef="#ctx0" brushRef="#br0" timeOffset="404">778 72 7525,'-27'0'0,"-5"0"0,-3 0 0,-3 2 291,0 4 0,-9 5 0,-1 10 1,-1 4 190,5 7 1,-2 4 0,2 4 0,1 4-173,3 6 0,2 5 1,0 4-1,3 2-59,3 3 1,-2 1-1,11-6 1,4 2-10,4 0 1,11-6 0,-2 8 0,4-4-192,2-2 0,10-2 0,9-5 0,11-5-131,6-5 0,8-5 1,2-5-1,5-11 43,8-11 0,6-5 0,11-6 0,2-3-206,4-7 0,-2-8 0,7-8 0,-5-9 156,-8-2 0,-7-6 0,-12-1 1,-5-1 93,-5-5 1,-7-2 0,-9-4 0,-10-2 105,-11-2 1,-5-9-1,-6 3 1,-5-5-119,-11-2 1,-8-4 0,-13 0 0,-5 6-121,-5 7 0,-5 3 0,-2 27 0,0 7-95,0 7 0,0 12 0,1 7 0,-1 10-754,0 13 0,2 2 974,4 11 0,-3 8 0,5 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29.1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161 288 8170,'-1'-7'625,"-1"1"-448,-1 0 1,0 5 0,0-2-93,-2 2 0,-2 2 1,-1 1 181,0 0 1,0 4-1,0-3-352,0 2 0,-1-3-74,-2 4 180,2-1 1,-2 3-1,3 0 1,0 0-1,0 0 304,0 0-245,0 0 1,2 1-1,2 1-106,0 0 0,2 1 0,2-3-48,0 0 0,0-4 0,3-1 0,2-2 34,3-1 1,2 0-1,2 0-14,0 0-23,2-4 74,2 0 0,-3-4 1,-1 0-1,1 0 0,-2-1 1,2-1-1,-2 0 38,1 0 1,-4 0-1,-3 0 1,1 0 50,-2 0 1,2 1 74,-3 1 1,0 1 92,0 2 142,-2 1-130,3 4-195,-4 0-55,-4 4 0,3 0 0,-2 5 0,3 1 1,-1 1-1,-1 1 75,-1-1 0,1 3 1,2-3-1,0 1-73,0-1 0,0 0 0,0-2 1,0 0 167,3-1-125,2 2 0,0-6-1964,0 4 1386,0 0 0,3-1 201,0-2 0,1-1-211,2-4 1,-2 0-1126,2 0 1652,1-4 0,0 0 0,4-4 0</inkml:trace>
  <inkml:trace contextRef="#ctx0" brushRef="#br0" timeOffset="325">504 232 8158,'-12'4'584,"0"-4"-312,1 3 1,1 2 4,-3 0-35,3 2-143,-2 1 1,4 0 0,0 1 0,1 1 0,2 0 0,2 0 29,2-1 0,2-1 0,3 0 176,4 0 0,3 0-779,2 0 435,2 0 0,-3 0 0,4 0 0,0 0 0,-2 0 1,-2 0 117,0 0 1,-2 3 0,-4-1 16,-1 0 1,-3-1 25,1-1 20,-3 0-48,-3 0 0,-2 0 21,-3 0 1,0-3-402,0 1 210,0-5 0,-2 6 0,-1-5-106,1 0 0,-1-1 1,0-1-1,0 0 0,1 0-225,-1 0 0,0-3 0,1 0 0,-1-2-444,1-1 1,2-1 850,3-1 0,-2-4 0,2 0 0</inkml:trace>
  <inkml:trace contextRef="#ctx0" brushRef="#br0" timeOffset="1035">1032 8 7832,'0'-4'-370,"0"0"-440,0 4 1355,0 11 0,0-4 1,0 10-1,0 1 357,0 2-607,0 3 1,-2 2 108,-1 2 1,-2 1-191,2 4 1,-3 0 46,0 0 1,2-4-185,-1-1 1,2-2 145,-2-1 1,3-4-607,-1-4 263,-1 0 100,3-8 1,-3 4-163,4-4 13,0 0 17,0-4 1,-2 1 31,-1-3 0,1-4 0,5-1 1,2-4 55,2-4 1,1 2-1,0-5 1,0 0-256,0-1 1,3-1 0,0 1 0,1 1 207,0 0 1,1 3 0,-2-1 0,-2 4 106,0 1 1,-1 4 0,0 0 69,0 2 0,-1 2 1,0 2-1,-3 2 65,0 2 1,-2 1 0,-2 1 0,0 1 449,0 0-526,4 1 1,-3 0-54,1-1 1,-1 1-11,-1-3 1,0 3-25,0-1 0,0 1-333,0-3 330,4 0 1,-3 0 14,1 0 0,-1-3-1342,-1 1 605,0-5 119,4 3 638,-3-1 0,6-2 0,-3 3 0</inkml:trace>
  <inkml:trace contextRef="#ctx0" brushRef="#br0" timeOffset="1459">1264 400 8030,'8'0'-126,"0"0"0,1-3 0,1 1 0,1-1 327,-2-1 1,0 3-1,0-4 1,1 1-169,1-1 1,-1 1 0,-2-2 0,0 0 39,0 0 1,-3 2 0,0-2 0,-1 0 55,1-1 1,-3-1 0,0 0 23,-1 0-94,-1 0 0,-1 0 27,-1 0 0,0 3 49,-4-1-67,1 5 0,-3-3 0,0 4 108,0 0-90,0 0 0,0 3 1,0 0-1,0 2 0,0 1 1,-1 1 120,-1 1 0,2 3 0,-1-1 0,3 1-15,-1 1 1,1-3 0,0 4 0,1-1 22,2 1 0,0-3 0,3 4 96,0 0-125,0-3-186,0 1 0,0-1 156,0-1 0,4 0-252,1-5 60,-1 2-75,3-2 0,-3-1-231,4-1 130,0-2 278,4 2-1310,-3-2 605,2 3 213,1-4 257,-3 0 0,5-3 1,-4 1 168,0 0 0,3-3 0,-1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9:48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399 418 7991,'2'-11'70,"4"5"1,-2 4 89,9 2-110,-9 0 1,7 8 0,-7 5 13,2 4 1,7 2-1,-7 0 1,-2 0-49,-2 0 0,5 0 0,-1 0 0,-2 0-109,-2 0 0,-2 6 0,0 0-201,0-2 0,0-2 0,0-2-1162,0 0 1456,0-8 0,9 6 0,1-7 0</inkml:trace>
  <inkml:trace contextRef="#ctx0" brushRef="#br0" timeOffset="492">759 1 8113,'-34'0'0,"-2"0"0,-4 0 37,0 0 1,0 0 0,2 0 0,3 2 146,3 4 0,-2 5 1,7 10-1,-1 2-252,1 2 0,-5 9 0,7-3 1,0 5 88,-3 2 0,7 0 0,-4 0 0,4 2 75,2 4 1,0-4 0,0 7-1,0-3 7,0 0 0,0 7 0,0-5 0,2 1-23,5-1 1,3 5-1,9-9 1,0-4-20,0-5 1,9-3 0,3 1 0,7-5 4,7-5 1,9-9 0,12-1 0,3-3-67,9-3 1,7-3 0,10-4 0,2-5-16,4-5 0,-4-11 1,4-5-1,-4-4-74,-2-8 1,-7 0 0,-1-10 0,-5-1 146,-8 3 1,0-7-1,-11 4 1,-2-3 77,-2-3 0,-17 6 0,-6 1 1,-6-1 131,-7 3 1,-2 1 0,-6 9 0,-7 0-221,-8 0 0,-15 7 0,-1 3 1,-10 5-256,-3 6 0,-3 11 0,-6 0 0,1 4-76,-1 2 1,0 8 0,0 5-1,0 1-560,0-1 0,9 4 843,3-4 0,5 12 0,2 4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2:25.592"/>
    </inkml:context>
    <inkml:brush xml:id="br0">
      <inkml:brushProperty name="width" value="0.11429" units="cm"/>
      <inkml:brushProperty name="height" value="0.11429" units="cm"/>
      <inkml:brushProperty name="color" value="#5B2D90"/>
    </inkml:brush>
  </inkml:definitions>
  <inkml:trace contextRef="#ctx0" brushRef="#br0">39 228 25552,'-9'-19'-2707,"1"0"0,-5-2 0,7-2 2406,4-3 0,4 1 0,4 6 0,7 0 1001,4 0 0,10 9-202,5 3 0,6 5-288,6 2 0,4-8 1,9-3-1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3.42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247 608 7176,'0'-19'-672,"-2"8"792,-5 5 0,3 4 0,-8 2 214,-3 0-242,-2 0 1,4 0-1,1 0 1,-1 2 148,3 4 1,-7 5 0,4 10-97,-4 4 0,0-8 1,3 6-1,1 0 15,-2-2 0,5 0 1,-1-2-74,3 0 0,1 0 0,7 0 0,0 0-82,0 0 0,0 0 0,2 0 0,5-2-27,5-4 0,7 10 0,5-4 0,3 2 45,2 0 0,3-2 0,6 0 0,0 0 60,0 0 1,0 0 0,-2 0-1,-5 0 32,-5 0 1,-5 0 0,-5 0-26,-3 0 0,2 0 0,-9 0 0,-2 0-11,-1 0 1,-6-3-1,-3-1 1,-4-2-9,-1 2 1,-6-5-1,2 3 1,-6-1-21,-4-1 1,-2 4-1,3-9 1,-3-2-120,-2-2 0,3-2 1,-3 0-1,1 0-239,5 0 0,2 0 0,2 0 0,0-2-62,0-4 1,0-3 0,2-5 0,3 1-65,1-2 1,9-2 0,-3-2-1,5 0 433,2 1 0,9-10 0,1-1 0</inkml:trace>
  <inkml:trace contextRef="#ctx0" brushRef="#br0" timeOffset="231">588 816 7011,'17'-2'0,"-2"-2"84,-2-2 0,-1-1 0,7 5 0,0-2 400,0-2 0,6-1 1,3 5-1,1-2-500,5-2 1,2-3 0,0 5 0,-3-2 73,-1 2 1,-7 1 0,5 1-854,-3-4 1,-2 4 794,-6-4 0,-8 12 0,-3 4 0</inkml:trace>
  <inkml:trace contextRef="#ctx0" brushRef="#br0" timeOffset="465">778 1120 8035,'19'0'374,"0"0"1,0 0-238,0 0 1,8-2-1,3-3 1,1-1 97,1 2 0,0-4 0,6 1 1,-1 3-93,1 2 0,-6 2 0,-3 0 0,1 0-824,-1 0 0,-5 0-1238,1 0 1919,-4 0 0,-10 0 0,-3 0 0</inkml:trace>
  <inkml:trace contextRef="#ctx0" brushRef="#br0" timeOffset="755">1707 96 8161,'0'19'567,"2"6"0,3 2 0,3 3-330,3 3 0,-7 1 1,4 2-1,1-2-278,3-1 1,-3 8 0,-1-12 0,-1 3-31,-1-1 1,0-5 0,-6 3 0,0-2-632,0-3 0,0-3 0,0-2-1148,0 0 1850,-8-9 0,-3-1 0,-8-9 0</inkml:trace>
  <inkml:trace contextRef="#ctx0" brushRef="#br0" timeOffset="1105">1613 190 7941,'0'-19'73,"2"1"0,4-1 187,7 0 0,3 6 0,6 0 0,3 1-19,6 1 0,5-6 0,2 7 1,2-3-257,4 0 1,-1 9 0,5-2 0,1 4 100,-1 2 1,-8 0-1,0 0 1,-8 0-135,-5 0 1,-4 8 0,-8 5 0,-4 4 98,-3 2 0,-2 0 0,-6 0 0,0 0 44,0 0 1,-8 6-1,-3 2 1,-1 1 21,-1-1 1,0 5 0,-8-5 0,-2 0-185,-2 1 0,-9-1 0,3-4 0,-5 5-183,-2 1 1,0-6 0,-2 3-1,-2-5 27,-3-2 1,1 0-1,6-2 1,2-3-456,5-1 0,-3-9 1,9 5-211,2-1 888,2-6 0,2 7 0,0-9 0</inkml:trace>
  <inkml:trace contextRef="#ctx0" brushRef="#br0" timeOffset="1409">1556 911 8059,'19'0'0,"2"0"390,4 0 1,4-2 0,11-2-1,3-5-36,1-1 0,15 6 0,0-5 1,4 3-201,2 0 1,-1-7-1,-7 5 1,-3-1-164,-3 1 0,2 1 1,-11 7-1,-4 0-400,-5 0 0,-9 0 0,1 0-364,-4 0 1,-10 2-391,-5 5 0,-4-3 1163,-2 9 0,-8-1 0,-3 7 0</inkml:trace>
  <inkml:trace contextRef="#ctx0" brushRef="#br0" timeOffset="1664">1916 1253 7941,'2'19'300,"2"0"204,3-1 0,5 4 0,-3 1 91,1 2-492,3 9 1,0-5-1,-3 9 1,-2 0-85,-3 0 1,3 0-1,-2-2 1,-1-2-24,-3-3 0,-2-1 0,0 3 0,-2-3-347,-5-3 0,-1-1 1,-7-7-1,5-1-485,1 1 1,-3-6-1,3-2 836,-1-3 0,-3-2 0,-6-6 0</inkml:trace>
  <inkml:trace contextRef="#ctx0" brushRef="#br0" timeOffset="1926">1537 1518 7959,'8'-13'0,"5"1"0,6-3 281,6-2 0,-2-2 1,9 0-1,4 0 308,6 0 1,8 0 0,11 0-1,5 3-123,1 3 1,-6-4 0,5 4 0,-3-1-250,0 1 1,-6-2 0,-9 7 0,-1-1-268,-5 1 1,-10 2 0,-7 6 0,-4-2-734,-2-5 1,-6 5-210,-1-4 1,-8 6 327,3 6 1,-11-2 663,-3 9 0,-16 0 0,2 6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6.9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0 8351,'-17'3'500,"2"1"0,5 4-344,2 3 0,-5 1 0,4 5 0,1-2 5,0-2 0,-5-1 0,7 7-152,1 0 0,3 0 0,4 0-33,5 0 1,-3-6 0,9-3-1,1 1 53,3-1 1,8 1 0,1 4 0,-1-3 8,2 3 0,-5 2 0,3 0 27,-4-5 0,-2 5 0,-2-4 0,-3 4-10,-1 2 0,-9 0 1,3 0-1,-5 0-71,-2 0 1,-9-7 0,-3 1-1,-5 2-74,-2 2 0,0-5 0,0 1 0,0-1 44,0-1 1,-6 4 0,-1-7-1193,3 3 889,-6-7 1,1 4-1,-5-8 1,1 0-1386,-2 0 1734,7-8 0,-9-3 0,7-8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7.1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0 133 7898,'19'-8'74,"0"-3"1,0-1 0,2-1 195,5-2 1,-5 5 0,4-3 32,-4-2-194,-2 7 1,0-1 0,0 7 0,0-2-91,0-2 0,-6-1 0,-1 7-456,3 0 212,-7 0 0,3 0 1,-5 2-117,7 5 1,-3-5 0,3 4 340,2-4 0,2 7 0,2 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7.54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323 0 7898,'-13'9'0,"0"1"0,-1 3 0,-3 0 158,-2 1 1,-2 10-1,0 1 1,0 0 190,4 3 0,2-5 1,-2 6-1,2 1-92,3-1 0,8-3 0,-3 3 0,5 1-139,2-1 1,9-6 0,3 3 0,5-5 42,2-2 0,6 0 0,3-3 0,1-3-253,5-7 0,2-3 1,2-3-1,2-3 2,4-3 0,-4-4 1,4-9-1,-4 0 72,-2 0 1,-6-2 0,-3-3-1,-1-3 48,-5-2 1,-4 5-1,-4-3 1,-5 2 61,-1-1 1,-3-5 0,-6 5 0,-2 1 64,-4-2 1,-5 6 0,-10-5-1,-2 5-241,-2 2 1,-9 7-1,2 1 1,-6 3-231,-6 4 0,4 4 0,-4 6 0,2 7 48,-3 3 1,3 3-1,-8 2 1,-1 3-1687,3 1 1952,-7 0 0,6 3 0,-8 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7.94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0 209 8013,'19'0'380,"0"0"1,10-2 0,9-3 0,11-3-102,6-3 1,4 5 0,4-6 0,9-3-47,8-2 1,-5-2-1,3 0 1,-6 2-76,0 4 0,-1-3 0,-1 5 0,-7 1-197,-4 3 0,-10-1 1,-5 1-1,-6 3-148,-7 2 1,-9 2 0,-12 2-479,-2 5 0,-1 3 0,-9 9 108,-5 0 1,-3 0 0,-9 0 0,0-2 556,0-5 0,-8 14 0,-3-5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8.61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0 115 7795,'13'-13'248,"0"0"0,-1 3 0,7-5 0,2 2-92,5-1 1,-3 3 0,9 0 0,-1 3 39,-1 4-86,-3 2 1,-2 2 0,1 0 0,-5 2 46,-7 4 0,1-2 0,-8 9 0,-3 2-186,-2 2 0,-2-5 0,0 1 0,0 2-116,0 2 0,-9 2 0,-1-1 0,-3 1 128,1 0 0,1-4 0,-4 0 0,3 2 48,-3-2 0,0-1 1,0 5-1,5 0 33,1 0 1,1-6 0,4-1 202,-3 3 0,1-4 111,6 1-238,0 1 1,6 0-1,3-3-51,1-1 1,3-3-1,6-6 1,0 0 40,0 0 1,2 2 0,2 2 0,5 3-63,1-3 1,-6-2 0,5-2-1,-3 0-91,0 0 0,1 0 1,-7 0-1,0 0-15,-1 0 0,1 0-851,0 0 0,-2-2-457,-4-4 0,2 1 1346,-9-7 0,0 7 0,-6-3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8.8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 8848,'0'0'0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9.1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209 0 8495,'-8'19'462,"-3"0"0,-6 0 1,3 0-176,1 0 0,2 6 0,-3 1-104,1-3 1,9-2 0,-3-2-97,5 0 0,11 0 0,6-2 0,6-3 11,4-1 1,9-2 0,-5 3 0,3-3-85,-1-3 0,-1 5 0,4-5 0,-5 1-15,-2-1 0,-1 5 1,-7-5-1,-2 3-22,-5 4 1,3-5 0,-9 3-1,1 2 26,1 1 0,-6 3 1,2 0-1,-6 0-1,-4 0 0,-9 0 0,3 0 0,-5 0-148,-2 0 1,-7-6 0,-1-1-1,-3 1-525,-3-2 0,-5 3 0,-4-7 1,-3-3-537,3-2 0,0-2 1207,-2 0 0,4-8 0,-7-3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38.5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 8284,'4'-5'1037,"-3"2"-680,5 3 1,-4 1-1,3 2-69,-2 5 0,0 5 0,-3 4 1,0 4 19,0 2 1,3 0-1,-1 6 1,0-1-170,-1 0 1,-1-1-1,0 2 1,0-3-335,0-3 0,-1 1 1,-1-3-1,0-2 12,0-3 0,1 0 1,1-3-1,-1-2-2942,-2-3 1067,3 0 2058,-4-7 0,4 3 0,0-4 0</inkml:trace>
  <inkml:trace contextRef="#ctx0" brushRef="#br0" timeOffset="350">120 297 8005,'5'0'171,"1"0"0,0 0 95,1 0 0,2 0 1,1-1-1,0-1-37,0-1 0,-1 0 0,0 1 1,1-1-133,0-2 1,1 1 0,-3-3 0,0 2-60,0-1 0,0-1 1,-1-1-1,-2 0-49,-2 0 0,-1 1 1,0 0-1,-1 2-64,-2-1 1,1-1 0,-7-1 0,-1 1 46,-1 1 1,-3 2 0,2 2 0,-1-1 20,-2 2 1,3 3 0,-4 4 0,1 1 103,1 1 1,-3 2 0,5 2 0,0 0 154,1 3 1,1 0-1,1 1 1,2 0 36,2 0 1,2 0 0,2 0 0,2 0-179,5 0 1,1 0 0,4-1 0,-1-2-306,1-2 1,0-1-1,3-1 1,0-2-479,0-3 0,0 1 0,0-2 317,0-1 0,0-1 355,0-1 0,0-4 0,0 0 0</inkml:trace>
  <inkml:trace contextRef="#ctx0" brushRef="#br0" timeOffset="694">536 177 7983,'-8'4'24,"0"0"0,0-2 1,-1 2 226,-2 0 0,2 2 0,-2 2 0,0 0-9,1 0 0,-1 0 1,3 0-1,1 0-102,1 0 1,3 0 0,3 0 0,0 0-77,0 0 0,0 0 0,1 0 0,2 0-62,5 0 0,0-1 1,4-1-1,-1-1 32,-1 2 0,4 0 1,-3 0-1,1-1 79,-1-1 0,0 1 0,-3 2-66,0 0 1,-4 0 0,-2 0-95,-4 0 0,-2-3 0,-4 0-45,0 2 0,-4-3 0,0 0 0,-1 1 0,-1-2-100,0 1 1,-1 1-1,-1-2 1,1-1-218,1-1 1,3-1-1,3 0 1,0-1 408,0-2 0,3-1 0,2-4 0</inkml:trace>
  <inkml:trace contextRef="#ctx0" brushRef="#br0" timeOffset="1084">728 177 8450,'-8'0'0,"0"0"194,0 0 1,2 0 0,1 1 0,-1 0-133,-1 2 1,-1 3 0,1 0 0,0 0-11,2-1 1,1 2-1,-2-1 1,4 1 89,1 1 1,1 1 0,0 0 0,0 2-12,0-1 1,1 1 0,1 0-1,4-1 111,1-1 1,0 1 0,-1 1 0,-1 0 4,2 0 1,1-2 0,1 2 0,2-2-24,-1-1 1,-1 0 0,-2 0-1,-1 0-54,-1 0 0,0 0 0,0 0 0,-1 0 19,-1 0 0,-2-3 0,2 0-202,-2 2 1,-2-1 0,-1 0-200,-1-1 1,-3-3-1,1 1 1,-2-1-1,-1-1 6,0 2 0,0 0 0,-1-3 1,-2 0-3181,-2 0 3386,1-4 0,-6-4 0,1-4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49.37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76 7815,'30'-10'0,"-3"1"227,0 1 1,-3 3 0,5-5 0,1 2 191,-1 3 1,1 3 0,3 0-1,-3-2-333,-3-2 0,-1-1 1,-7 7-1,0 0-307,-1 0 0,1 0-2470,0 0 2691,-8 0 0,-3 9 0,-8 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50.0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58 7672,'-2'-11'495,"-4"5"-192,3 4 1,-7 2-242,4 0 1,-3 2 44,-3 4 1,-3-2 0,8 9 9,3 2 0,2-5 188,2 3-202,0-9 1,9 5 0,3-9-88,5 0 1,2 0-1,0 0-65,0 0 0,-6 0 1,-3-3 21,-1-3 0,3 2 0,-5-9 132,-3-1 1,-2 3 73,-2-2 1,-6 7-1,-3-5 50,-1 3 1,-3 2-127,-6 6 0,0 2-22,0 4 0,6 3 1,3 5-12,1-1 0,3-7-118,6 7 48,0-9 0,2 5-28,5-9 0,3-3-23,9-3 0,-8 2 0,-3-7-157,0 3 0,-5 0 81,3 1 0,-4 3 49,-2-9 0,-2 9 1,-2-4-121,-3-1 0,-1 7-19,2-4 0,1 4-240,-7 2 1,5 0-1038,-5 0 1494,8 0 0,-5 0 0,9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50.58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76 8170,'8'-17'975,"5"5"0,4 5-666,2 5 0,0 0 1,0-2-1,0-2-50,0 1 1,6 3-270,0 2 1,3-2 0,-5-2 0,2-2 113,-2 1 0,-2 3 0,-2 2-716,0 0 0,-6 0 0,0 0-1655,1 0 1700,-5 0 1,-1 2 0,-8 5 566,0 5 0,-8-3 0,-3 16 0,-8-4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50.80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76 8255,'19'0'697,"0"0"1,2 0 0,4 0 0,7-2-180,4-4 0,8 2 1,0-7-1,-2 3-335,-1 4 1,1-5 0,-2 1 0,-4-1-259,-1 1 0,-5 2 0,-1 6-1146,-1 0 1,-3 0-1791,-6 0 3011,-8 0 0,-3 0 0,-8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3:56.37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1 210 7949,'11'-9'417,"5"-1"1,-3-9-141,4 0 0,2 2 0,0 2 0,0 2 138,0-1-284,8 5 1,-4-6 0,7 7-1,-3 0-32,-4-1 0,-2 3 0,-2 6 0,0 0-35,0 0 0,-6 2 0,-2 4 0,-3 7-74,-4 4 1,-2 4 0,-4 4 0,-4 7 69,-7 4 1,-4 2-1,-2-1 1,0 1-42,0 0 1,-6 0 0,0 0 0,0 0-14,-3 0 1,13-6 0,-4-3 0,3-1 106,-1-5 1,6-8-1,5-3 127,4 3-70,2-7 1,8 7-1,5-9 1,4-1 90,2-3 0,0-2 0,2 0 1,2 0-131,2 0 1,3 0 0,-5 0 0,4 0 13,3 0 0,-7-7 0,2 1 0,-2 2-124,3 2 0,-5 2 1,4 0-441,-4 0 0,-8 0-261,-1 0-2814,-7 0 2527,3 0 0,-8-2 967,0-5 0,0-3 0,0-9 0</inkml:trace>
  <inkml:trace contextRef="#ctx0" brushRef="#br0" timeOffset="458">1101 115 7962,'11'-9'1496,"-5"-3"-1144,-4-5 0,-10 8 0,-5 9 0,-4 11-165,-2 6 0,0 2 0,-2 2 0,-2 2 28,-2 2 0,-7 9 0,7-2 0,2 1-54,1-1 0,3 4 1,3-5-1,1 3-42,2-2 0,9-3 0,-2-6 0,6 1 30,6-8 1,5 3-1,7-8 1,1 2-53,0-1 0,9-8 1,1 3-1,3-5 25,0-2 1,1 0-1,9-2 1,3-5-262,-3-5 0,-2-11 1,-2-5-26,0-1 135,0 6 1,-9-13 0,-4 4 0,-3-4 125,-4-2 0,-1 7 0,-4-1 0,-7 1 26,-4 1 1,-4-6 0,-2 7 0,-4-1-70,-3 5 0,-4 2 1,-8 2-1,-2 0-121,2 4 1,2 10 0,2 1-329,0 4 1,0 2 0,0 0 0,0 2 0,0 6-2198,0 11 2229,0 0 0,0 11-817,0-5 0,0-2 1180,0 9 0,0-9 0,0 5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01.56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57 7907,'0'21'219,"0"5"1,0-3 0,0 8-1,2 3 55,4 2 0,-2 2 0,7 2 0,0 2-87,-1 2 1,-6 7-1,5-7 1,-3-2-224,0-2 0,1-2 0,-7-2 0,2-4-22,4-7 0,-4 2 0,5-1-469,-5-3 1,-2-8 366,0-3 1,0-10-1,0-2 155,0-10 0,0-9 1,0-6-1,0-5-24,0 1 1,2-7 0,2 4-1,2-2 85,-1 3 1,3 1 0,0 7 0,1-2 133,-1 2 1,7 2 0,-2 2 3,3 0 0,1 6 1,-2 2-1,-2 1-111,1-1 1,3 7 0,2-4 0,0 1 63,0 1 0,0-2 0,0 3-482,0-1 229,0 0 1,0 4-1,0-3 1,0-1-317,0 2 0,0-5-144,0 3 0,0 0-422,0 6 790,-9 0 0,-3 0 0,-11 2 0,-5 2 198,-1 2 0,-3 9 0,-6-4 0</inkml:trace>
  <inkml:trace contextRef="#ctx0" brushRef="#br0" timeOffset="214">190 474 7907,'7'13'347,"1"-2"-96,3-3 1,4-2 0,8-3 0,2 1 0,-2 4-15,-2 3 0,5-5 1,-1 7-1,-2-1-285,-2-1 0,-4 6 0,-2-5 1,-3 3-315,3-2 1,-4 1 0,-1-5 0,-1 1 66,-5 5 0,4-4 295,-1 1 0,-1-7 0,-6 3 0</inkml:trace>
  <inkml:trace contextRef="#ctx0" brushRef="#br0" timeOffset="822">665 493 7773,'-2'19'-124,"-5"0"0,5 0 0,-4 0 0,4 2 495,2 5 0,-7-5 0,1 4 70,2-4 0,2-2-440,2 0-43,0-8 79,0-3 0,2-23 0,2-4-107,2-2 0,9 0 0,-4 2 0,1 0 84,1 0 0,0 0 0,3 0 0,-1 0-154,-2 0 1,-1 7 253,7-1 0,0 9 0,0-2 118,0 3 0,-6 3 1,-2 3-59,-3 3 1,0-2-1,-3 9-119,1 1 1,2 1-1,-3 0 1,1-2-65,-2 1 1,-2-3-422,-2 2 47,0-9 320,0 4 1,2-10 0,5-4 37,5-7 1,-1-4-1,-1-2 17,-1 0 0,3 7 1,-3 1 107,1 3 1,3 1 0,6 7 25,0 0 0,-6 0 0,-1 3 34,3 3 1,0 4 0,0 9 0,-5 0 46,-2 0 0,5 0 0,-7 0-68,-1 0 0,3 0 1,-2 0-1107,-1 0 0,-3-6-150,-2-1 547,0-7 570,0 3 0,8-8 0,3 0 0</inkml:trace>
  <inkml:trace contextRef="#ctx0" brushRef="#br0" timeOffset="1075">1404 0 8703,'0'19'197,"0"0"1,0 2-1,0 5 1,0 5-1,-2 5 208,-4 2 0,4 2 0,-5 2 0,5 5-164,2 1 0,-6 0 1,0 5-1,-1-4-440,-1-3 1,6-2 0,-4-6 0,3-2-227,3-4 0,-6 1 0,0-7 0,2-3-2064,1-2 2489,3-11 0,-8 7 0,-2-6 0</inkml:trace>
  <inkml:trace contextRef="#ctx0" brushRef="#br0" timeOffset="1522">1708 19 7907,'0'19'186,"0"0"1,-2 9 0,-3 3-1,-1 5 45,2 2 0,2 6 1,0 3-1,-2-1 345,-3 0 0,-1 5 0,4-7 0,-3 0-405,3 3 0,-4-14 0,1 3 0,3-4-320,2-3 1,0-5 0,-2 1-650,-3-4 538,1-10 1,6-5 0,0-12 96,0-7 0,8-10 0,3-5 0,4-1 83,4-5 1,-5 5 0,14-1 0,-1 1 82,5-1 0,-5 9 0,1 0 0,-3 6 24,0 0 0,0 7 0,-6 2 0,0 4 551,0 2 1,0 8 0,-2 5 0,-2 3-116,-2 3 1,-9 9 0,2 1 0,-4 3-183,-2 0 1,0-7 0,0 4 0,0-1-124,0-5 0,0-2 0,0-2-2434,0 0 95,0 0 1,-2-9 334,-4-3 1846,4-14 0,-7-3 0,9-9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08.15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19 152 8038,'0'11'-249,"-2"6"0,-2-4 520,-3 3 0,1 5 0,6 3 360,0 1-539,0 9 0,0-7 1,0 7-1,0-5 29,0-1 0,6 3 0,1-3 1,-3 1-58,-2 5 1,-2-7-1,2-1 1,2-5-343,3-2 1,-1 0 0,-6 0-529,0 0 1,2-3-316,4-3 1121,5-5 0,8-8 0,0 0 0</inkml:trace>
  <inkml:trace contextRef="#ctx0" brushRef="#br0" timeOffset="359">588 58 8038,'-13'17'0,"1"-3"107,-3-1 0,-2 0 0,-2 8 1,2 2 120,5 2 0,-3 2 0,9-3 0,1 3-71,3 3 1,2-7 0,0 2-1,2-4-92,5-2 0,3 0 1,9 0-1,0-2 14,0-4 1,6 3-1,1-5 1,-3 2 4,-2-1 0,0 1 1,2 6-150,2 0 1,-6 0-1,-8 0 27,-3 0 0,-1 0 1,-9 0-73,-5 0 0,3-7 0,-9 1-56,-1 2 1,-3-7-1,-2-2 1,0-4-193,0-2 0,0 0 0,0 0 1,0 0-71,0 0 0,0-8 0,2-5 0,2-3 428,3-3 0,-1-9 0,-6-1 0</inkml:trace>
  <inkml:trace contextRef="#ctx0" brushRef="#br0" timeOffset="535">455 228 7166,'13'-19'0,"0"0"68,1 0 0,3-2 0,2-2 0,0 0 314,0 6 0,6-2 0,1 7 0,-1-3-262,2 2 1,-6-2-1,7 9 1,-3 2-193,0 2 0,1 2 0,-7 0-220,0 0 1,0 0-1,-3 2 1,-1 2-387,-2 2 0,-7 7 678,7-7 0,-9 9 0,4-4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16.84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17 209 8072,'-10'0'456,"4"0"-180,12 0 0,4 0 1,11-2-1,5-5 35,5-5 0,16 1 1,8-2-1,10-1 91,9-3 0,-3-2 1,11 0-1,-4 0-300,-2 0 0,-2 6 0,-4 3 1,-9 1-204,-9 5 0,-5-4 1,-9 1-1,-2 3-354,-5 2 0,-3 2 1,-9 0-1,-1 0-1201,1 0 0,-6 2 1656,0 5 0,-9 3 0,4 9 0</inkml:trace>
  <inkml:trace contextRef="#ctx0" brushRef="#br0" timeOffset="539">264 474 8065,'6'-12'-117,"3"1"1,1 1 158,5-1 1,2 5 0,4-5-1,2 3 385,2 3 1,7 3-1,-7 2-334,-1 0 0,-3 0-45,-2 0 1,-3 2 15,-3 5 1,-5-3-1,-8 9-76,0 1 0,-6 3 1,-2 2-1,-1 0-2,1 0 1,-7 0 0,2 0-1,-3 0 23,-3 0 0,6 0 0,0 0 0,1 0-17,1 0 1,-4-6 0,7-3-1,0 1 17,-1-1 1,3-4 0,4 7-39,-5 2 0,5-5 245,-4 3-144,4-9 234,2 13 0,2-13-184,4 9 0,-2-9 0,9 3 0,2-5 23,2-2 1,-5 0 0,1 0-1,2 0-29,2 0 1,4 0 0,2 0-153,2 0 0,0-2 0,-6-3 38,0-1 1,0 0 0,0 6-362,0 0 1,-6-2-1,0-3 1,1-3-357,3-3 0,0 5 0,-2-7 0,-3 1-849,3 1 1564,2-6 0,2-2 0,0-10 0</inkml:trace>
  <inkml:trace contextRef="#ctx0" brushRef="#br0" timeOffset="892">1042 379 8065,'-13'19'0,"0"0"0,-1 0 18,-3 0 0,0 0 1,2 0-1,2 2 159,-1 5 0,3-5 1,1 4-1,1-2 346,5 2 0,2-4-274,2 5 1,8-7 0,7-7-66,8-5 0,0-5 0,7-2 0,-1 0-76,1 0 0,2-2 0,3-5 0,-3-3-172,-7-1 0,3-6 1,-5 5-1,-4-5-98,-4-2 1,-11 0 0,2 0 232,-4 0 0,-2 0 0,0 0-54,0 0 1,-2 2-1,-2 3 1,-5 3-151,-1 3 0,-3-7 0,-6 2-3,0-4 0,0 7 1,0 1-302,0 1 0,0 4 0,1-7-293,-1 3 0,8-1 190,5 3 1,4 2 539,2-9 0,0 1 0,0-7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18.06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0 645 8065,'13'-8'46,"0"-5"0,-7 3 0,7-3 0,1 1 358,3 1 1,4-4-1,5 7 1,5-3-169,5-3 1,2 5-1,0 1 1,-2 1-83,-5 1 1,9-7 0,-6 7 0,-2 2-71,-3 2 1,3 2 0,-7 0 0,-2 0-951,-2 0 1,-2 0-669,0 0 0,-2 2 1534,-4 4 0,-5 5 0,-8 8 0</inkml:trace>
  <inkml:trace contextRef="#ctx0" brushRef="#br0" timeOffset="250">209 892 8065,'2'11'558,"4"-5"-216,7-4 0,4-2 0,2 0 1,0 0 18,0 0 1,6-2 0,2-2 0,1-5-128,-1-1 1,1 6-1,-5-5 1,2 3-256,-2-1 0,-2 1 0,-2 4-720,0-4 547,0 4 1,-6-7 0,0 9-342,1 0 0,-3 0 1,-1 2 534,-1 5 0,6 3 0,-5 9 0</inkml:trace>
  <inkml:trace contextRef="#ctx0" brushRef="#br0" timeOffset="6309">1366 133 7304,'-19'0'46,"6"0"0,3 2 1,-1 3 200,1 1 1,3 9-1,-5-3-130,-3 5 0,4 4 1,1 3-1,-1 1-6,1-2 1,6 4 0,-5 1 0,3-1-9,0 1 0,-1 5 1,7-3-1,0-1 14,0-3 0,0 1 1,2-2-1,5-2-31,5-1 1,-1-3-1,1-1 1,5-1-21,6-4 0,-1-5 0,3-8 0,-2 0-63,2 0 0,-1 0 1,5-2-1,-2-4 22,-3-7 1,-3-10 0,-2-2-1,0 0-99,0-3 1,-7 5-1,-1-6 1,-3-1 39,-4 1 1,1 3 0,-1-3 0,2-1 30,-2 1 0,-2 6 1,-4-3-1,-2 5 27,-2 2 0,-3 7 0,3 1 1,-7 3 0,-3 1 1,-3 7-61,0 0 0,0 0 1,0 0-1,0 0 16,0 0 1,6 0-1,0 2-768,-1 5 1,3-5-227,-1 4 1,9-4 1012,3-2 0,9 9 0,10 1 0</inkml:trace>
  <inkml:trace contextRef="#ctx0" brushRef="#br0" timeOffset="6498">1916 342 7783,'8'11'483,"-6"-3"1,15-8-1117,-4 0 1,-2 0 632,1 0 0,1-8 0,6-3 0</inkml:trace>
  <inkml:trace contextRef="#ctx0" brushRef="#br0" timeOffset="6851">2144 58 9170,'18'0'0,"1"-3"318,0-3 0,0 2 0,2-7 0,3 3-205,1 4 0,7-1 1,-5 1-1,0-2-43,1 2 1,-3 2-1,-6 2 1,0 0-26,0 0 1,0 0-1,-2 2-97,-5 4 1,-3 5 0,-9 8 62,0 0 0,0-1 0,0 1 0,0 0 63,0 0 0,-2 0 0,-2 2 0,-5 3-31,-1 1 1,3 7 0,-3-5 0,1 2-5,5 5 0,-4-4 0,1 1 0,1 1-138,-2-3 0,3 5 0,-5-9-543,1-1 20,3-3 0,6-2-1964,0 0 2586,0-9 0,0-1 0,0-9 0</inkml:trace>
  <inkml:trace contextRef="#ctx0" brushRef="#br0" timeOffset="7173">2902 76 8105,'-6'13'0,"-3"0"0,-1-1 198,-5-1 1,5 4 0,-1-7-1,1 3 248,-1 3 0,7 3-103,-3 2 0,7 0-289,7 0 1,3-6 0,9-3 0,2-1-106,5-5 1,-5 4-1,4-1 1,-4-1-9,-2 3 1,0-5 0,0 8 0,0 1 115,0-2 0,-9 5 1,-1-3-1,-3 4 10,1 2 1,-1 6 0,-8 0 0,-2-1-16,-3-3 1,-8-2 0,3 0 0,-5 0-343,-2 0 0,2 0 0,2-3 0,3-3-255,-3-7 0,-4-4 1,-4-2-1,-2 0-737,1 0 1282,-5 0 0,8-8 0,-7-2 0</inkml:trace>
  <inkml:trace contextRef="#ctx0" brushRef="#br0" timeOffset="7364">2883 95 7988,'19'0'119,"0"-6"0,0-2 0,0-1 161,0 1 1,2 2 0,2 3 0,3-1-33,-3-2 0,0 0 0,0 6 0,2 0-378,-1 0 1,-1 0 0,0 2 0,2 2-790,-2 2 1,-1 1 918,-4-7 0,1 8 0,0 2 0</inkml:trace>
  <inkml:trace contextRef="#ctx0" brushRef="#br0" timeOffset="7606">3718 171 7988,'19'11'84,"0"-5"26,0-4 0,6-2 1,2 0-1,1 0 201,-1 0 1,5 0 0,-7 0 0,-2 0-388,-2 0 1,-2 0 0,0 0-589,0 0 1,-2 2 0,-2 3-426,-3 1 1089,-7 0 0,3 3 0,-8 1 0</inkml:trace>
  <inkml:trace contextRef="#ctx0" brushRef="#br0" timeOffset="7822">3756 513 8619,'19'0'0,"0"0"0,0 0 439,0 0 1,0-2 0,-1-3-1,4-1-162,3 2 0,-4 2 0,6 2 0,-1 0-137,-1 0 0,0 0 0,-6 0 0,0 0-801,0 0 1,-6 0 0,-1 0-1547,3 0 2207,-6 0 0,-1 8 0,-8 3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30.31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190 77 8016,'0'-11'526,"-2"3"0,-2 10-320,-3 4 1,1 5 0,4 8 0,-2 0-1,-3 0 0,-7 0 0,1 0 1,-4 2 30,-2 4 0,0-4 0,2 4 0,3-4 72,1-2 1,2 0 0,-1 0 40,5 0 1,5 0-260,2 0 0,2-6 0,5-3 1,5-1-61,5-5 0,2-2 0,0-2 0,2-2-19,5-4 1,1 2 0,7-9 0,-3-2-8,3-2 1,2 0-1,2 3 1,0 1-149,0-2 0,0 5 0,-1-1 1,1 1-42,0-1 0,-8 7 0,-5-2 0,-4 3-469,-2 3 0,0 0-1681,0 0 1741,-8 0 1,-5 0 0,-12-2 0,-7-2 592,-4-2 0,-10-9 0,-3 5 0</inkml:trace>
  <inkml:trace contextRef="#ctx0" brushRef="#br0" timeOffset="224">266 20 9845,'0'21'0,"2"2"465,4 2 1,-2 11-1,9 0 1,0 6-48,-3 0 0,7 5 0,-6-1 0,-1 3-95,-3 3 0,1-3 0,-2-1 1,-1-1-448,-3-5 1,-2-4-1,0-5 1,0-3-1089,0-3 0,6-1 0,0-7-115,-1 0 1327,5-9 0,1-10 0,8-10 0</inkml:trace>
  <inkml:trace contextRef="#ctx0" brushRef="#br0" timeOffset="557">1081 20 7961,'-12'17'0,"-1"-2"0,-2-3 102,-1 3 0,3 8 0,0 5 0,-2-1 607,-1 0 0,-1 5 0,2-5 0,4 1-495,3-1 1,2-2 0,6-6 0,0 0-91,0 0 1,0 0-1,2 0 1,4-2-38,7-4 1,4 4-1,2-5 1,0 3-107,0-2 1,0 3-1,-1-3 1,1 4-151,0 2 1,-2 0-1,-2 0 1,-4 0 109,-3 0 0,5-7 0,-7 1 0,-2 2-71,-2 2 1,-2-5 0,-2 1-1,-4 0 35,-7-3 0,3-1 0,-3-9 0,-2 0-335,-2 0 1,-8 0-1,-2 0 1,-3-2-490,-3-5 0,3-3 919,-2-9 0,-8-9 0,-8-1 0</inkml:trace>
  <inkml:trace contextRef="#ctx0" brushRef="#br0" timeOffset="729">797 172 7957,'21'-9'80,"2"-3"0,5-5 0,1-2 282,5 0 1,2 6 0,2 3 0,-1-1-153,1 1 0,7 3 0,-1-3 0,-2-1-376,-2 1 1,-2 5 0,-2-1 0,-5 4-399,-5 2 0,-11 0 0,-3 0 564,3 0 0,-7 8 0,1 3 0</inkml:trace>
  <inkml:trace contextRef="#ctx0" brushRef="#br0" timeOffset="1331">1461 437 7806,'10'19'0,"-3"0"-63,-5 0 0,4 0 0,0 0 0,1 0 440,1 0 1,-6 0-1,5 0 1,-3 0 226,2 0 1,-4 0-1,4 0-434,-3 0 1,-3 0 0,-3-2 58,-3-5-152,4-3 0,-6-11 1,8-5-319,0-5 1,0-5-1,2-2 1,2 0 125,2 0 1,7 0-1,-5 0 1,3 0 5,4 0 1,-5 0 0,3 0 0,-1 0-26,-1 0 1,4 6 0,-7 3 518,3 1-163,1-5 0,5 14 1,-4 0-13,-7 10 1,-4 1-1,0-1 1,3 1 184,1-1 1,0-3 18,-6 5-583,0 1 0,2-2 205,5-5 0,-5-6 1,6-4-1,-1-5-149,-1-1 0,9-3 0,-3-6-42,5 0 0,0 6 0,-2 3 0,-5-1 22,-1 1 1,5 4 176,-1-7 0,4 9 0,0-1 142,-5 10 0,-1 7 0,-7 11 183,3 3 0,-1 1 1,-6-4-1,0 3-43,0-3 1,0-2 0,0-2-677,0 0 31,8 0 0,-6 0-916,5 0 0,-5 0-1915,-2 0 3150,0-9 0,-9-10 0,-1-10 0</inkml:trace>
  <inkml:trace contextRef="#ctx0" brushRef="#br0" timeOffset="1511">2162 475 8054,'19'13'0,"-2"-1"459,-4 3 0,2 2 0,-9 2 0,0 0-7,3 0 1,-7 2 0,4 2-1,-4 2-330,-2-1 0,7-3 0,-1-2 61,-2 0 1,-2 0-2355,-2 0 2171,0-9 0,-8-1 0,-3-9 0</inkml:trace>
  <inkml:trace contextRef="#ctx0" brushRef="#br0" timeOffset="1680">2144 210 7957,'0'-13'2105,"0"0"-2162,8 9 1,2-2 0,7 12-509,-4 7 1,4-3 0,-7 3 564,1 2 0,6 2 0,-7 1 0</inkml:trace>
  <inkml:trace contextRef="#ctx0" brushRef="#br0" timeOffset="2063">2523 532 7911,'0'19'0,"-2"-2"0,-2-2 354,-3-3 0,1 1 103,6 6 1,-2-2-325,-5-5 1,5-1 154,-4-5 0,4-6-175,2 0 1,6-8 0,3-11 0,-1 0-395,1 0 0,5 0 1,-3 0 247,-1 0 1,7 0 29,-4 0 1,4 2 0,0 2 0,-3 5-14,-1 1 1,0 3 0,6 6 381,0 0 0,-7 0 1,1 2-13,2 5 1,-5-3 0,1 8 0,-3 3-161,-4 2 0,-2-4 1,-2-1-190,0 3 1,9 2 1,-7-4 0,4-1-1,-4 3 28,-2 2 0,0-4 1,-2-1-1198,-4 3 1,4-5-1758,-4 3 2920,3-9 0,-5 5 0,-3-9 0</inkml:trace>
  <inkml:trace contextRef="#ctx0" brushRef="#br0" timeOffset="2441">3111 342 7982,'19'-8'573,"-9"6"1,-1-5 0,-9 14-313,0 5 0,-9 5 1,-1 2 0,-1 0 0,1 0 0,6 0-78,-3 0 1,-5 0 0,5 0-176,3 0 0,4-2 0,4-2 0,5-3-42,1 3 0,-1-4 1,7 1-1,3 3 125,-4 2 1,6 0-1,-6-3 1,6-1-15,2 2 1,-12-5-1,8 3 1,-2 0 198,-1-3 0,-3 5 0,-2-7-67,-3 3 1,5 2-1,-7 6-42,-2 0 1,-2-7 0,-4 1-16,-4 2 1,-5 1-1,-8 1-330,0-4 1,1-5 0,-1-8 0,0 0-503,0 0 1,0 0-1,-2 0 1,-3 0-1437,-1 0 1,-6 0 2114,5 0 0,-8-8 0,5-3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34.5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49 233 8020,'-5'3'44,"2"2"0,3 3 0,0 1 356,0 1 1,0 0 0,0 4-76,0 3 1,3-1-1,3 4 1,1-2-221,1 1 1,0 2-1,0-2 1,-1-1 4,-2-1 0,2-1 0,-2 0 0,-1 0-183,-1 0 0,-2-1 0,-1-1 0,0-2-357,0 0 1,0 1 0,0-2 0,0-1-291,0-1 0,0-4 0,-1 0-462,-2 2 1182,-1-4 0,-4 4 0,0-2 0</inkml:trace>
  <inkml:trace contextRef="#ctx0" brushRef="#br0" timeOffset="509">1 473 7891,'3'-7'815,"3"1"-420,1 4 0,4 0 0,0 0 1,2-1-92,1 2 0,-1-3 0,2 1 0,2 1-163,0-2 0,0 2 0,0-2 0,1 0-187,0 3 0,1-3 1,-3 1-1,0-2-121,0-1 0,-3 1 0,0 1 0,-2 0-102,-1-1 1,-1 3 0,-1 0 172,0 1 1,-1 2 0,-2 1 149,-2 4 0,-2 3 1,-1 3-1,0 0 1,0 2 136,0-2 1,0 3-1,0-2 1,-1 0-64,-2 0 1,2-3 0,-1 1 0,1-2-24,1-1 1,-1-3-192,-2 0 35,2-3 0,-2 1 0,3-6 1,0-2-67,0-2 0,0-2 0,0-1 87,0-1 0,0 0 0,0 1 0,-1-2 0,-1 1 28,-1-1 1,1-1 0,2 2 0,0 2 12,0 0 0,3 1 1,3 1 72,1 1 1,0 2 0,0 2 0,0-1-6,2 2 1,1 0 0,-1 1 0,1 0-160,4 0 1,0 0 0,0 0 0,-1 0-83,2 0 1,0 0 0,0 1 0,-1 0-459,-1 2 0,-2 0 0,2-2 0,-2 0-39,-1 2 1,-1 1 0,-1-3 658,0 2 0,3 3 0,2-1 0</inkml:trace>
  <inkml:trace contextRef="#ctx0" brushRef="#br0" timeOffset="960">745 353 8020,'-8'0'123,"0"0"138,0 0 0,0 1 0,0 0 0,0 3 68,0 0 0,-1 2 0,-1 2-145,-1 0 1,0 1-1,1 0 1,-1 2-1,2 0-27,0 0 0,1-2 0,0 3 0,1-2-106,1 1 1,3 0 0,3-3-115,0 0 0,0-3 0,1 0 0,1 1-79,4-2 1,2 0 0,1-4 0,3 0 13,0 0 1,1-1 0,1-2 0,-2-1 19,0-1 1,1-3 0,-2 1-1,-1-3 89,-1 1 0,-1-1 0,0 0 0,-1-1 107,-2 2 1,2-3-1,-2 1 131,-1 2-188,3 0 0,-6 1 463,2 0-436,-2 3 1,-1 3 0,0 4-1,0 4 150,0 1 1,0 2-1,0 0 1,0 2-21,0-1 1,0 1 0,1 0 0,0 0-194,2 0 0,2-2 0,-1 2 0,-1-2-722,1-1 1,2 0-729,0 0 1068,-3-4 1,4 0 0,-1-4-219,1 0 1,-2 0 604,0 0 0,4-7 0,4-2 0</inkml:trace>
  <inkml:trace contextRef="#ctx0" brushRef="#br0" timeOffset="1254">953 377 8020,'0'8'124,"0"2"1,0 1 0,0 0 398,0 0 0,0-1 0,0 3 99,0-2-481,0 0 0,0-3 0,0 0 0,1 0-43,1 0 1,0-4 0,3-1 0,2-2 49,0-1 1,1 0-1,0-1 1,0-2-44,0-2 0,0-1 1,2-1-107,1-2 1,0 0-1,-3 1 1,0-1 0,0-1 7,0-1 1,-1 0 0,-1 1 0,-2-1-166,0 2 1,-1-3 0,-3 1-611,0 2 1,0 2-1408,0 2 389,3 3 1786,-2-1 0,3 3 0</inkml:trace>
  <inkml:trace contextRef="#ctx0" brushRef="#br0" timeOffset="1618">1169 417 8020,'8'0'-80,"2"0"1,2 0 0,-1 0 474,1 0 0,2-4 0,-1 0 1,2-2-7,-2 1 1,2 0-1,-2-3-110,-1 0 0,0 0 0,-4 0 0,0 0 0,-1 0-115,-2 0 1,-1 0 0,-2 0-123,1 0 0,-4 0 0,-4 1-67,-2 1 0,-2 0 0,-1 3 0,-1 2 85,1 0 1,1 4 0,-1 3 0,-1 1 53,1 1 1,-1 2 0,0 2-1,1 0 35,2-1 0,0 1 0,2-3 0,2 2-5,0-1 1,2 0-1,2-1 1,0 2-180,0-1 0,3 1 1,2 1-96,3 0 25,0-2 0,0 2 1,2-4-1,2 0-618,0 0 1,2-1-1,2-2 1,0-2-115,0-2 1,0-1 0,-1 0-1,2-1-605,2-2 1442,-2-1 0,2-4 0,-3 0 0</inkml:trace>
  <inkml:trace contextRef="#ctx0" brushRef="#br0" timeOffset="1885">1568 65 8020,'5'0'800,"-2"3"0,-3 4 0,-2 2-378,-1 5 1,0 4 0,1 4-1,-1 0 36,1-1 0,1 6 1,1-1-1,0 1-184,0 0 0,0 0 0,0-3 0,0 0-487,0-1 1,1-1 0,1-1 0,1-2-680,-1-2 1,-1-4 0,1-1-647,1 0 1,0-1-80,0-3 1617,-2-4 0,6-4 0,-3-4 0</inkml:trace>
  <inkml:trace contextRef="#ctx0" brushRef="#br0" timeOffset="2135">1688 1 8158,'5'3'414,"-2"0"0,-5 4 1,-2 3-94,0 2 0,1 4 1,-1 6-1,0 1 237,2 1 1,1 3 0,1 2 0,0 0-83,0 0 1,0-2 0,0 2-1,0-2-454,0-1 0,1-1 0,1-2 0,1-1-468,-1-1 0,-1-4 0,1 0 1,1-4-983,-1-1 1,-1-1-1147,2-3 2574,1-4 0,1 3 0,-2-2 0</inkml:trace>
  <inkml:trace contextRef="#ctx0" brushRef="#br0" timeOffset="2336">1888 321 7999,'0'16'0,"0"0"0,-1 1 0,0 0 344,-2 2 1,0 0 0,3-3 0,-1-1-140,-1-2 0,1-1 0,-2-4 0,2 0-1221,1 0-652,0-4 1668,0 0 0,0-4 0</inkml:trace>
  <inkml:trace contextRef="#ctx0" brushRef="#br0" timeOffset="2492">1864 193 7999,'0'-8'866,"0"0"1,0 2-418,0 1 0,-1 3-1720,-1 0 1271,1 1 0,-3 4 0,4 2 0</inkml:trace>
  <inkml:trace contextRef="#ctx0" brushRef="#br0" timeOffset="2918">2024 409 7999,'0'8'85,"0"0"0,0 0 0,1 0 209,2 0 1,-2-3-1,1 0-277,-1 2 0,-1-3-34,0 1 0,0-4 65,0-1 0,0-3 1,0-5-1,0 0 13,0 0 0,1-1 0,1-1 1,1-1 84,-2 2 1,3-4 0,-1 1-1,-1-2-7,2 1 0,-1 3 0,4 0 0,-2 1-52,1 1 0,-1 0 1,0 1-1,1 0 24,1 2 1,-1 3-1,-1 0 1,1 1 0,1 1 0,0 1 17,-1 1 1,0 3 0,-3 4 0,1 0-25,0 2 1,1 3 0,-2-1 0,-2 0-194,0 0 1,-1-2-1,0 2 1,1-1-376,2 0 1,-2-2-1,1 1-1388,-1-2-155,3-1 2006,0-4 0,1 0 0,-2-4 0</inkml:trace>
  <inkml:trace contextRef="#ctx0" brushRef="#br0" timeOffset="3418">2440 353 7995,'-8'0'-13,"0"0"1,0 0 76,0 0 0,0 0 0,0 1 1,0 0-1,0 3 334,0 0 1,-1 1-1,0 1 1,-2-1-159,1 2 1,4 0-1,1 1-82,-2 0 1,4 0-1,0 0-154,2 0 1,2-1 0,1-1 0,1-1-49,2-2 0,0 2 0,3-2 0,0-1 32,0-1 1,0 1 0,0 1-16,0-1 50,4-1 1,-3-2 0,1-1 0,-1-2 58,-1 0 1,1-1-1,1-3 1,1 0 19,-2 0 0,0-1 0,-2-1 0,0-1 71,-2 2 1,0 0 0,2 1 208,-1 0 1,-2 1-158,-1 1 1,-2 4 0,1 4 0,-1 5 161,-1 2 1,0 5 0,-1 4 0,0 4-1,-2 1 1,0 1 0,3 0-1,0 1-144,0 1 0,-2 0 0,-2 2 1,0 0-187,-3-2 0,0-4 0,-1-2 0,0 0-371,0-2 0,0-1 1,0-2-1,-1-2-830,-1-2 1,1-1-1,-3-1 1,2-2-1332,-1-3 2475,-3-1 0,1-3 0,-3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37.6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38 7247,'0'-19'615,"2"11"-422,4 8 1,-4 2 0,4 11 0,-1 2 71,1 1 0,-4 5 0,7 5 0,-3 3-9,0 1 1,3 6-1,-5-5 1,4 5-65,3 2 0,-5 0 0,5-2 0,-3-3-161,-4-1 1,5-7 0,-3 5 0,-2-3-250,-2-4 0,1-2 1,1-2-1231,2 0-573,0 0 1617,-6-8 0,0-11 1,0-13 403,0-4 0,0-10 0,0-2 0</inkml:trace>
  <inkml:trace contextRef="#ctx0" brushRef="#br0" timeOffset="400">475 38 8203,'-7'13'501,"-1"-2"1,0-1-302,-1 1 1,3 1 0,4 7-10,-5 0 0,5 0 1,-4 0-1,4 0-70,2 0 1,8 0 0,5 0-153,4 0 1,4 0 0,2-2 0,2-2 58,-1-3 0,-1-1 0,0 4 1,4-3 42,3 3 1,-7 0 0,2-1 0,-4-1-22,-2 2 0,-6 2 1,-2 2-3,-3 0 1,5 0 0,-7 0-1,-2 0-14,-2-1 0,-2-5 0,-2 0-135,-4 2 0,-5-1 0,-8 1 0,0-4-151,0-3 1,0-2-1,0-6 1,-2 0-269,-4 0 0,4 0 1,-4 0-1,2-2 5,-3-4 1,5-5-1,-4-8 515,4 0 0,2 0 0,0-2 0,0-2 0,2-4 0,4-3 0,-3-1 0,5-7 0</inkml:trace>
  <inkml:trace contextRef="#ctx0" brushRef="#br0" timeOffset="631">361 114 7944,'13'-6'25,"-3"-2"1,1-1 85,-1 1 1,-3-5 0,5 7 0,3-1 130,2-1 0,10 6 0,5-4 0,4 3 70,2 3 1,0-2-1,-1-2-93,1-2-176,0-1 0,-2 7 0,-2 0 1,-5 0-305,-1 0 0,-3-2 1,-6-2-149,0-2 1,0 0-1,0 6-436,0 0 1,-6 0 844,-1 0 0,-8 0 0,5 8 0,-9 2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40.40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1003 0 7737,'0'19'-112,"0"3"1,0 1 352,0 2 0,0 2 0,0-3 1,0 3-177,0 2 0,7-5 0,-1 1 0,-2-4-99,-2-2 0,-2 0 0,0 0 35,0 0 1,0 0 0,0 0-50,0 0 1,0-7 61,0 1 133,0 0 75,0-3-73,0-1 1,0-11-123,0-5 0,0 3 0,3-9-92,3-1 32,-4 5-56,6-8-116,-8 15 189,0-6 1,0 10 9,0 4 0,0 5 5,0 8 1,0-7 18,0 1 1,0-7-10,0 7 0,3-2 0,1 3-9,2-1 0,0-7 0,-6 7 0,0 2 0,0-5 0,0 3 0,0-7-2,0 7 1,0-7-69,0 7-371,0-9 81,0 4-96,0-8 1,0-2 78,0-4 0,0 2 377,0-9 0,0 0 0,0-6 0,0 1 0,0 7 0,-8-14 0,-3 4 0</inkml:trace>
  <inkml:trace contextRef="#ctx0" brushRef="#br0" timeOffset="525">928 323 7917,'19'0'-106,"-7"-6"1,-1-3 0,-1 1 231,1-1 1,4-5 0,8 3 0,2-2-19,-2 1 0,5 1 1,-1-4-1,0 5-53,1 1 1,3 1 0,-5 4 0,-3-3 72,-2 3 1,-2-4-1,0 2-568,0 1 1,0 3-737,0 2 635,-9 0 1,-3 0 540,-14 0 0,-3 0 0,-9 0 0,0 0 0,0 0 0,-8 9 0,-3 1 0</inkml:trace>
  <inkml:trace contextRef="#ctx0" brushRef="#br0" timeOffset="724">1098 285 7141,'2'19'0,"3"0"0,1 0 219,-2 0 0,5 0 1,-1 0-1,3 0 75,3 0 1,1 0 0,0 0-1,-3 0-340,3 0 1,0 0 0,0-1-229,-3 1 0,-1 0 0,4-2-395,-3-4 0,-7-3 238,1-3 0,-2-5 431,2 4 0,5-4 0,8-2 0</inkml:trace>
  <inkml:trace contextRef="#ctx0" brushRef="#br0" timeOffset="1262">1440 475 7782,'-2'16'-106,"-5"-3"0,5 4 0,-4-4 408,4 3 0,2 3 0,0 0-269,0 0 0,0-6-1,0 0 0,0-7 26,0 7-17,0-9-5,0 4-6,0-8 0,0-8 0,0-5-15,0-4 0,0-2 1,2 0-1,2 0-158,2 0 0,7 1 0,-5 1 0,1 2 155,-1 2 0,1 3 0,-3-5 72,7 2 1,-3 9 217,3-2 0,-7 4-215,7 2 1,-7 2 0,5 4 0,-3 7 37,-4 4 0,-2 2 1,-2 0-168,0 0 1,0-1-296,0 1 115,0-8 333,0-3-129,0-8 0,3 0 0,1-2-2,2-4 1,7-5-1,-5-8 1,3 1 15,4-1 1,-5 6 0,3 2-1,-1 1 51,-1-1 0,6 5 0,-5-5 126,5 3 0,2 4 0,0 10-49,0 7 0,-6-3 0,-3 5 1,1 4-39,-1 4 0,1 2 0,2-6 0,-5 3-222,0 3 1,-5-4 0,5 4-333,0-4 0,-6-8 0,5 0-953,-5 1 1006,-2-5 1,-2 8 414,-5-5 0,-3-3 0,-9-1 0</inkml:trace>
  <inkml:trace contextRef="#ctx0" brushRef="#br0" timeOffset="1675">55 987 7565,'-19'0'-311,"0"0"639,9 0 1,3 0-1,14 0 1,7 0-76,10 0 0,7 0 0,16 0 0,10-2 0,10-5 0,9 5 0,6-4 0,9 4-161,8 2 1,-49-3-1,1-1 1,3 1-1,1 0 1,2 1-1,0 0-36,1 1 1,0 0-1,0 1 1,0 0 0,2 0-1,0 0-823,-5 0 0,-2 0 719,46 0 0,-13 0 0,-6 0 1,-8 2-153,-9 4 0,-12-2 1,-7 7-1,-6 0-364,-7-1 0,-3-4-1085,-9 7 1221,-9-9 1,-3 11-1,-14-9 428,-5-1 0,-14 5 0,-3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46.5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 7915,'19'0'-241,"0"0"1,0-6 0,0 0 0,0 1 240,0 3 0,8 2 0,3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46.8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 7827,'19'11'0,"0"-5"0,2-4 203,5-2 0,-3-6 0,8 0 0,1 2 141,-2 1 0,5-3 1,-5 0-1,1 2-779,1 1 0,-9 3-1,3 0 1,-5 0 111,-2 0 0,0 0-526,0 0 850,-9 9 0,7-7 0,-7 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4:43.0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190 58 7787,'0'-19'449,"0"8"0,-2 3-557,-4 8 0,4 8 0,-7 5 0,1 4 123,-5 2 1,3 0-1,-1 0 1,1 0 46,-1 0 0,1 6 1,-5 0-1,4-2 42,3-1 0,-7-4-39,3 1 1,1-2 0,0-2-44,3-2-30,2-9 1,8 4 132,4-8 1,5 0 0,8 0 0,2-2-58,4-4 0,-2 2 0,7-7 0,-1 3-37,1 4 0,-5-5 1,5 3-1,-3 2-147,-4 1 0,4 3 0,-1 0 0,-3 0-273,-2 0 1,-8 0-727,-1 0 291,-7 0 496,3 0 0,-16 0 328,-5 0 0,-4-8 0,-2-3 0</inkml:trace>
  <inkml:trace contextRef="#ctx0" brushRef="#br0" timeOffset="258">247 20 8000,'0'19'0,"0"0"107,0 0 0,0 0 0,0 2 1,0 2 168,0 2 0,0 9 0,0-2 1,0 1-270,0-1 1,0 2-1,2-7 1,3 1-172,1-1 1,0-2-1,-6-6 1,0 0-68,0 0 0,0-6 0,2-3 0,3 1-262,1-1 1,0-3 96,-6 5 1,2-10 395,5-2 0,-5-8 0,15-19 0,-7-3 0</inkml:trace>
  <inkml:trace contextRef="#ctx0" brushRef="#br0" timeOffset="584">570 153 9034,'0'19'265,"-7"-7"0,1 1-174,2 2 1,2 2-1,4-1 1,2-1 34,2-2 1,9-3 0,-2 5 0,4-2-225,2 1 1,2 3-1,2 0 1,2-2 76,-2-2 0,-2-1 0,-2 7 0,-2 0 71,-4 0 0,-3 0 0,-5 0-32,1 0 0,0 0 0,-6 0-39,0 0 0,-6-6 1,-2-3-1,-3 1-98,-4-1 1,1-3 0,-1 3-236,2-1 1,-2-3-1,-8-6 1,-2 0-54,2 0 1,2 0 0,2-2 0,0-2 406,0-3 0,-9-16 0,-1 2 0</inkml:trace>
  <inkml:trace contextRef="#ctx0" brushRef="#br0" timeOffset="804">551 191 7892,'19'-2'0,"0"-5"-14,0-5 1,-2 1 202,-5-2-25,5 9 0,-6-11 0,8 9 1,0 2-1,-1 2 21,1 2 0,0 0 0,0 0 0,0 0-31,0 0 1,0 0-1,0 0 1,0 0-227,0 0 0,0 0 0,0 2-624,0 4 1,0-4-1,-2 7-1029,-4-1 1725,-5-6 0,-8 15 0,0-6 0</inkml:trace>
  <inkml:trace contextRef="#ctx0" brushRef="#br0" timeOffset="1075">1253 342 7897,'18'0'0,"1"0"170,0 0 0,0 0 1,0 0-1,0 0-12,0 0 0,0-6 0,0 0 0,0 1-197,0 3 1,0 0 0,0-2-1,0-2-266,0 2 1,-6 1 0,-1 3-281,3 0 1,-4 0-149,1 0 733,-8 0 0,5-8 0,-9-3 0</inkml:trace>
  <inkml:trace contextRef="#ctx0" brushRef="#br0" timeOffset="1743">2087 39 8544,'-8'10'167,"3"7"1,-5-4-1,-1 4-224,1 2 0,3 0 0,-5 0 0,-1 0 42,3 0 1,-5 0 0,6 0-27,-1 0 0,6-1-1,-3 1 1,5 0 53,2 0 0,2-8 0,5-5 71,5-4 1,5-2 0,2 0-1,0 0-17,0 0 1,2 0-1,2 0 1,3 0-88,-3 0 0,0 0 0,0 0 0,3 0-32,-3 0 0,-2 0 0,-2 0-9,0 0 1,0 0-1,-2 2-452,-5 5 0,-1-5 17,-5 4 0,-4-2 123,4 3 374,-3-5 0,-3 6 0,0-8 0</inkml:trace>
  <inkml:trace contextRef="#ctx0" brushRef="#br0" timeOffset="2851">2201 380 7696,'10'0'-358,"1"7"-359,-5-1 494,-4 0 83,7-6-4,-9 0 1637,0 0-1434,8 0 0,-6-2 92,5-4 38,3 4 1,-6-7-35,9 9 1,-2 2 0,3 5-83,-1 5 0,-9-1 0,3 2 1,-3-1-11,2-1 0,-4 6 0,4-5 1,-3 5-4,-3 2 1,0-6 0,0-1 0,0 3-12,0 2 0,-7 2 1,-1 0-1,-1 0-9,1 0 0,-7-7 0,3 1 1,-5 2-18,-2 2 0,0 2 0,0-2 0,0-5-166,0-5 0,-6 1 0,-1-2 0,1-2-180,-2-1 0,6-3 0,-5 0 0,5-3-214,2-3 0,0 2 0,0-9 537,0-1 0,0-12 0,0-3 0</inkml:trace>
  <inkml:trace contextRef="#ctx0" brushRef="#br0" timeOffset="3121">2011 191 8020,'19'-2'1096,"0"-3"-826,0-1 0,0-7 0,0 7 0,2 2-294,4 2 0,-4 2 0,5 0 0,-5 0-52,-2 0 0,0-7 0,0 1-354,0 2 0,-7 2 1,1 2 429,2 0 0,-7 0 0,1 0 0</inkml:trace>
  <inkml:trace contextRef="#ctx0" brushRef="#br0" timeOffset="5347">2106 20 7871,'-13'0'-597,"1"0"731,8 0 0,-7 0 148,5 0 205,4 0-248,-7 0 1,9-2-131,0-5 0,9 5 0,3-4 0,5 4-42,2 2 0,0 0 1,2 0-1,4 0-59,7 0 0,-3 0 0,3 0 0,0 0 21,-3 0 1,5 0 0,-7 0 0,1 0-83,-1 0 1,-2 0-1,-6 0 37,0 0 0,0 0 0,-2 2-151,-4 4 117,-5-4-33,-8 7 43,0-9 0,-8 0 0,-7 0 23,-8 0 0,2 0 1,-5 0-1,5 0 14,2 0 1,-6 0 0,0 0 0,2-2 13,2-5 0,-5 5 1,-1-4-1,0 4-3,-1 2 1,1 0 0,4 0-1,-3 0-5,3 0 1,2 0 0,2 0 0,0 0 11,0 0 0,0 0 0,0 0 116,0 0 1,7 0 133,-1 0 54,9 0 227,-5 0-227,9 0-483,0 0 154,0 8 1,0-3-97,0 7 1,0-5 0,0 5 88,0 3 1,0-4-1,0 1 16,0 3 1,0 2-1,0 2 1,-2 0 16,-4 0 1,4 0 0,-7 0-1,3 0 30,0 0 1,-9-1 0,4 1 0,-1 0-17,-1 0 1,7-2 0,-5-2 0,1-4 150,-1-3-55,7 7-119,-4-13 45,8 6 0,2-8-58,4 0 1,4-6-1,9 0 1,0 1-31,0 3 1,0-4 0,0 0 0,0 1 24,0 3 0,0 2 1,0 0-1,0 0 2,0 0 1,0 0-1,0 0 8,0 0 1,-2 2 0,-2 3 0,-3 1 0,1 0 17,-3 3 0,7-5 0,-4 6-57,4-1 1,2 6 31,0-3 1,-9 5-1,-3 2-22,-5 0 1,-2-6 0,0-1 252,0 3-215,0-6 1,0 7 0,0-3 66,0 4 0,-2 0 1,-3-2-1,-3-3-39,-3 3 0,5-5 1,-4 3-1,-1 0-23,1-3 1,-3 5 0,-6-7 0,0 3 9,0 4 0,6-5 1,1 1-1,-3-1-6,-2 1 0,-2-7 1,2 5-1,2-3-102,3 0 1,-1 1 0,-6-7 73,0 0 1,0 0-509,0 0-189,9 0-40,-7 0 0,13 0-1115,-9 0 1863,9 0 0,-5-3 0,9-3 0,0-4 0,0-9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5:12.97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76 8154,'12'-8'40,"1"-5"0,-2 2 1,3 1-1,-1-1 181,2 1 0,8 5 0,4-1 1,1 4-113,-1 2 0,5 0 0,-5 0 0,1 0-33,-1 0 0,-2 8 1,-6 3-1,-2 2-127,-4-1 0,1 3 0,-7 8 0,-3 3 64,-2-3 0,-2-2 0,-2 0 0,-2 2 71,-3 2 0,-7 3 1,1-5-1,-2 2-26,3-2 1,-3-2 0,6-2-1,1 0-16,0 0 0,-5-6 1,7 0-41,1 1 1,3 3-44,2 2 1,2 0 32,5 0 1,1-6-1,7-3 1,-2-1 55,1-5 0,3 7 1,2-1-1,2 3-6,5-1 0,-5 1 0,4 6 51,-4 0 0,-2 2 0,-2 2 1,-2 2-69,-3-1 0,-8-3 0,3-2 0,-5 0 9,-2 0 0,0 0 1,0 0-1,0 0-6,0-1 0,-6 1 1,-3 0-1,-1 0 19,-5 0 1,-2 0-1,-2-2 1,0-2-47,0-2 1,-6-3 0,-3 3-1,1-5-80,0 1 0,-7-7 1,4 4-1,-1-4-226,-1-2 1,9 0-1,-2 0 1,4-2-102,2-4 1,-7-5 0,1-8-41,2 0 0,8-4 1,5 0-1,1 2-147,5-2 1,2-1 592,2 5 0,0-8 0,0-2 0</inkml:trace>
  <inkml:trace contextRef="#ctx0" brushRef="#br0" timeOffset="638">1158 133 8142,'-13'-2'-116,"0"-2"0,-1-3 260,-3 3 0,-2 2 1,0 4-1,0 4 94,0 7 0,-6-3 0,-3 3 1,1 2-84,0 2 1,-5 2 0,7 0 0,-1 0 12,-1 0 0,6-3 0,-4-1 1,6-2-72,6 2 0,-2-5 0,9 3-127,2 2 1,2 1-1,4 1 1,4-2 48,7-2 1,4-3 0,4 3 0,2-7 9,2-4 1,9-2 0,-3 0 0,3 0 6,-2 0 1,1-2 0,-5-4 0,-1-5-47,1 1 0,-3-7 0,-6 4-21,0-4 1,-2-2-1,-3 0 1,-3 0 12,-3 1 1,5-1 0,-7 0 0,1 0 20,1 0 1,-6 6 0,5 0-7,-5-1 1,-2 3 234,0-2-95,0 9-108,0-4 0,0 10 1,0 4-1,0 7 68,0 4 0,-7 4 0,1 4 0,2 7 167,2 4 1,2 1 0,0 1-1,0 0 102,0 0 1,0 0 0,0 0-1,0 0-116,0 0 1,0 0-1,0 0 1,0-2-292,0-5 0,0 3 0,0-7 0,0 1 13,0-1 1,0 5 0,0-7 0,-2-4-1204,-5-6 0,5 2-1708,-4-5 630,4 5 2309,2-6 0,-9-11 0,-1-11 0</inkml:trace>
  <inkml:trace contextRef="#ctx0" brushRef="#br0" timeOffset="871">1575 550 8191,'8'11'0,"3"-3"0</inkml:trace>
  <inkml:trace contextRef="#ctx0" brushRef="#br0" timeOffset="1275">1992 95 8085,'-8'10'83,"-5"-3"1,3-3-1,-3 0 1,0 5 197,3 1 0,-7-4 0,6 7-51,1 2 0,-5 2 1,9 2-56,2 0 1,2 0-1,2 0 1,2 0-77,4 0 1,-2-1-1,9 1 1,-1 0-62,-1 0 1,6 0 0,-4 0-1,3 0 5,3 0 0,7 0 1,-1 0-1,-2 0-20,-2 0 1,-2 0 0,0 0-1,-2 0 35,-4 0 1,1 0 0,-5 0 0,-1 0 79,1 0 0,-3 0 0,-6 0-92,0 0 1,-6 0 0,-3 0-1,-1 0-67,-5 0 1,2-7 0,-4 1 0,-4 0-205,0-3 1,-2 5 0,0-9 0,-4-2-223,-3-2 0,-2-2 0,-6 0 0,1 0-335,-1 0 0,0-6 0,0-2-426,0-3 1208,8-1 0,-14-7 0,4 0 0</inkml:trace>
  <inkml:trace contextRef="#ctx0" brushRef="#br0" timeOffset="1512">1954 152 7962,'19'-2'0,"0"-3"108,0-1 0,0 0 1,0 4-1,0-2 0,0-3 81,0 3 0,6 2 0,1 2 0,-3 0-549,-2 0 1,-2 0-317,0 0 1,-2 2-450,-5 4 1125,-3 5 0,-9 8 0,0 0 0</inkml:trace>
  <inkml:trace contextRef="#ctx0" brushRef="#br0" timeOffset="2121">1423 588 7717,'11'-8'692,"-3"-3"-553,-8 1 0,2 1-516,5 9 427,-5 0 0,13 2-40,-9 5 1,9-5-3,-3 4 1,5 2 6,2-1 1,0-1 0,0-6 1,-6-2 182,-1-4-5,-7 3-64,3-13-121,-8 14 1,-2-7-1,-4 9-18,-7 0 1,-4 2 68,-2 5 1,6-5 89,1 4-255,8 4-464,-5-7-330,9 5-309,0-8 1208,0 0 0,9 8 0,1 3 0</inkml:trace>
  <inkml:trace contextRef="#ctx0" brushRef="#br0" timeOffset="3775">2561 702 8103,'-10'8'-611,"-1"-4"727,5 9 1,2 0-1,-7 6 232,3 0 1,-1-2 0,5-3-260,-2-1 0,-3-3 0,5 5 75,-2-2 72,-1-9-175,7 5 0,0-12-74,0-3 1,3-2-1,1-7 1,4 2-124,3-1 1,-5 3 0,5-2-1,-1 1-6,1 1 1,-7-6 196,2 5 1,-2 3 472,3 3-408,-5 4-306,6 2 90,-8 0 158,0 0 90,-8 0-29,6 0 294,-7 0-426,9 0 1,0-2-30,0-5 0,0-3-14,0-9 0,0 0 1,2 0-1,3 0 24,1 0 0,0 0 0,-4-2 0,3-2 23,1-3 0,0 1 0,-6 4 0,2-2 57,5-2 0,-5-1 1,4 7-1,-4 0 61,-2 0 0,0 0 0,2 1 135,5-1 1,-5 0-27,4 0-270,-4 0-31,-2 8 0,0 13 0,0 15 1,-2 8 225,-4 5 0,2 10 0,-7 11 0,3 3 134,3 3 0,-3-2 0,2-2 0,-1-5-128,-1-1 0,4 3 1,-7-6-1,3-4-68,3-6 1,-3 0-1,2-9 1,2-2-174,1-2 1,1-2-7,-4 0-58,4-8 0,-7-5 108,9-12 0,7-5 1,-1-10-1,0-2-77,3-2 1,-5-9-1,7 5 1,-1-3-21,1 0 1,-5 7 0,7-7 0,1 1 11,3 1 0,-4-3 0,0 7 0,1 3 43,3 2 1,2 2 0,0 0 0,0 0 50,0 0 0,-6 7 1,-1 1 67,3 3 1,2-5-1,2 7-33,0 1 0,0 3-62,0 2-318,-9 0 222,7 0 1,-15 9 0,2 1 73,-8 1 0,-6 6 227,-9-5-162,0-3 0,0 5 0,0-5 0,0-1 62,0 1 0,-2 5 0,0-1 0,0 2 57,4-2 0,2 3 1,-2-3 124,5 4 1,1 0 0,7-2-1,-2-3-16,1 3 0,5-5 1,7 3-44,5 2 1,-1-5 0,1 1-88,3-3 0,2 5 0,2-5-192,0 3 0,0-7 1,-2 5-452,-5-1 0,5-6-441,-4 4 0,-2 3-1089,1-3 2094,-8 9 0,5-13 0,-9 6 0</inkml:trace>
  <inkml:trace contextRef="#ctx0" brushRef="#br0" timeOffset="4362">2941 759 7780,'0'12'304,"0"1"1,0 0 0,0 6-57,0 0 1,0-7-1,0 1 1,0 2-53,0 1 1,0-3-232,0 0-19,0-1 51,0-1 0,0-5-101,0-12 0,0 2 0,0-9 0,2-2-62,4-2 1,5-1 0,5-1-5,-3 0 0,4 0 0,-7 0 0,3 0 66,0 0 0,-1 2 1,5 2 273,-4 2 1,4 9 105,-5-2 0,-3 6-35,-3 6 1,3 5 0,-3 8 18,-2 0 0,-2 0 0,-2 0-217,0 0 1,0-7-95,0 1-112,0-9 83,9 5 0,1-12 1,9-1-179,0-2 1,0-9 0,0 3 70,0-5 0,-6 0 1,-1 2-1,1 2 98,-2-1 1,3 3 0,-5 1 267,1 1 33,-6 3 0,5 8 1,-9 4-1,0 7-10,0 4 0,0-5 1,0 1-1,0 2-55,0 2 0,0 2 0,0 0-437,0 0 1,0 0-1093,0-1 1048,0 1 334,0-8 0,-9 6 0,-1-7 0</inkml:trace>
  <inkml:trace contextRef="#ctx0" brushRef="#br0" timeOffset="4646">3623 0 7948,'17'2'-116,"-4"4"0,-5 5 0,-8 10 1,0 4 529,0 7 1,7 6 0,-1 6-1,-2 7 159,-2 4 0,-4 1 0,-2 1 0,-4 0-316,-3 0 0,5-2 0,-5-2 0,1-5-274,-1-2 0,5-3 0,-5-10 1,1-1 47,-1 2 1,5-7-1,-5-2 1,3-4-1619,4-2 0,-5-6-741,3 0 2328,0-9 0,-3 4 0,-1-8 0</inkml:trace>
  <inkml:trace contextRef="#ctx0" brushRef="#br0" timeOffset="5117">3927 57 8336,'0'19'0,"0"2"0,-2 4 0,-2 7 232,-3 4 1,-1 4-1,4 2 1,-3 4 301,3 3 0,2-5 0,2 4 0,-2-1-333,-4-5 1,3 4 0,-3-3 0,2-6-125,-2-3 0,3-11 0,-3 5 0,2-5-383,-2-4 0,3 4-843,-3-10 754,4 4 0,2-9 273,0-8 0,8-8 0,5-14 0,4-1-143,2-2 1,0 0 0,2 6-1,2 0 196,2 0 0,1 0 0,-7 0 0,0 0 407,0 0 1,0 8 0,0 5-60,0 4 0,0 2 0,-3 2 0,-1 4 136,-2 7 1,-7 10 0,5 5 0,-3 1 149,-4 5 1,5-5-1,-3 1 1,-2-1-380,-2 1 1,5-5 0,-1 5-373,-2-3 1,-2-2 0,-2-6 0,0 0 0,0 0-465,0 0 1,0-6 0,0 0-566,0 1 1,-6-3 1214,0 1 0,-9 1 0,4 6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6:20.8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0 399 10014,'13'6'0,"-3"3"211,-1 1 1,3-3 0,-3 3 0,-1 1-37,1-1 0,-3 5 1,-4 8-1,2 2-21,3-1 1,-1 3 0,-6 0 0,0 1-168,0-1 1,0 7-1,0-5 1,-2 1 41,-5-5 1,5 3 0,-4-3 0,4 0-445,2 3 1,-2-7-1160,-5 4 1,5-4-674,-4-2 2247,4-9 0,2-1 0,0-9 0</inkml:trace>
  <inkml:trace contextRef="#ctx0" brushRef="#br0" timeOffset="395">19 418 7938,'8'-11'41,"5"5"1,4 2 775,2-2-649,0 3 0,2-7 0,2 6 274,2-3-295,9 1 0,-11 6 1,9 0 12,2 0 1,-1 0 0,-1 2-1,-7 4-47,-4 7 0,-2 4 1,0 2-1,-2 0-66,-4 0 1,-5 0 0,-8 0 0,0 0 31,0 0 1,0 6 0,0 2 0,0 1-220,0-1 182,-8 7 0,4-11 0,-9 7-23,-2-3 0,0 5 0,1-7 0,1-2 1,-2-2-15,-2-2 1,-2 0 0,0 0-126,1 0 0,-8-2 0,1-4 0,0-5-132,-3 0 1,7 1 0,-4 3-1,4-5-129,2-5 1,6-2 0,3-2-99,1-5 0,1-3 0,4-9 0,-3 0 479,3 0 0,2-8 0,2-3 0</inkml:trace>
  <inkml:trace contextRef="#ctx0" brushRef="#br0" timeOffset="635">588 627 7992,'19'0'196,"0"0"0,0 0 1,2 0 339,4 0 1,-4-3 0,7-1 0,-3-2-269,0 2 1,3 2 0,-5 2-1,2 0-630,-2 0 1,-2 0 0,-2 0-1649,0 0 196,0 0 1814,-8 0 0,-3 8 0,-8 3 0</inkml:trace>
  <inkml:trace contextRef="#ctx0" brushRef="#br0" timeOffset="834">664 911 8045,'19'0'0,"0"0"163,0 0 0,0 0 0,0 0 1,0 0 339,0 0 1,6 0 0,0 0 0,-2 0-198,-2 0-507,-2 0 1,0 0 0,0 0-232,0 0 1,-6 0-1,0 0-72,1 0 504,3 0 0,2-8 0,0-3 0</inkml:trace>
  <inkml:trace contextRef="#ctx0" brushRef="#br0" timeOffset="1468">1404 228 8679,'8'19'635,"-6"2"0,4 2 1,-3 5-334,-3 1 0,0-3 0,0 3-190,0-1 1,0-3-1,0-6 71,0 0 1,0-7-530,0 1 199,0-9 0,0-4 0,0-12 0,0-5-1,0-2 0,0 0 1,0 0-1,0-2 98,0-4 0,0 1 0,2-5 41,4 1 1,-4-5 0,6 3 0,-1-1 0,1 1 32,3 3 0,-1 1 1,5 7-1,-4 0 164,-3 1 1,0 7 173,-1 5-205,3 4 1,3 2-70,0 0 1,-9 8-1,4 5 1,-1 3-1,1 3 1,0 0 246,1 0 1,4-6 0,-5 0-254,2 1 1,3 1-1,6-2-105,0-7 1,-6-4-1,-1-2 65,3 0 1,2-8 0,2-5 0,0-4-86,0-2 0,0 3 0,-2 1 0,-3 2-90,-1-2 71,0-2 1,4-1-1,-3 1 342,-1 4-276,-9-4 1,11 13 310,-9-9 1,3 9 122,-3-2-364,-4 4 0,7 4 0,-9 6 512,0 11-466,0 0 0,0 15 1,0-7 388,0 3-477,0-7 1,-7 11-1,1-9 54,2-2-347,2-2 0,2-2 0,0 0-180,0 0 1,-3 0-1,-1 0-251,-2 0 1,0-6-99,6-1 0,0 1 246,0 6 1,-7 0 543,1 0 0,-9 0 0,5 0 0</inkml:trace>
  <inkml:trace contextRef="#ctx0" brushRef="#br0" timeOffset="1810">1157 816 8205,'21'0'584,"4"0"0,5 0 0,10 0 1,4-2 56,7-4 0,4 4 1,1-7-1,-1 3-324,-4 0 0,4-7 0,-7 7 1,1-1 214,-5-1-589,-4 6 1,-4-7 0,-3 7 71,-1-4 0,-9 4 0,2-5-2898,-3 5-949,-4-6 3832,-7 6 0,-11 2 0,-11 10 0</inkml:trace>
  <inkml:trace contextRef="#ctx0" brushRef="#br0" timeOffset="2328">1328 1139 7943,'0'-11'1703,"0"3"1,0 10-1373,0 4 0,6-2 0,2 9 0,1 2-68,-1 2 0,5 2 1,-5 2-1,1 2-54,-1 2 0,7 0 0,-4-6 0,1 0 103,1 0 1,-1 0 0,7 0-82,0 0 0,0-8 0,-2-3 1,-2-2-58,-2 1 0,-1-1 0,7-6 0,0-2-331,0-4 1,-6 1-1,-1-7 1,3-5-2069,2-6 3304,2 2-867,0-7 0,-2 3 0,-2-2 0,-5-1 0,1 1 0,-3 2-47,1-3 1,3 7-1,-5-4-363,-3 4 0,0 4-853,2 4-139,-4 5 0,5 10 0,-12 4 224,-1 7 0,-2-3 1,4 3 965,-3 2 0,-8 2 0,5 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6:37.4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 96 7998,'-10'18'124,"-5"1"1,6 0 232,-1 0 1,4 0 0,-5 0-65,3 0 0,-5-6 168,7 0-460,-1-9 214,7 4-267,0-8 0,2-6 0,3-3 0,1-1-206,-2-5 136,7 7 1,-3-9 0,7 4 19,-2-4 0,-3-2 1,5 3-1,-2 1 61,1 2 0,-3 3 0,-1-5 0,1 4 24,-1 3 1,3 2 110,6 6 1,-2 2 0,-4 4 131,-7 7 0,2 4 0,-1 1-63,-3 1 0,-2 0 0,-2 0 1,0 0-50,0 0 0,0-6 0,0 0-215,0 1 192,0-5-374,0-1 267,0-8 1,2-8-1,4-5-119,7-4 1,-2-2-1,-1 0 1,1 2-50,-1 5 1,1-5 0,3 6-1,-3-1 124,-3-1 0,5 7 1,-5-5 176,3 3 1,2 2 66,6 6 0,-9 2 1,-1 2 114,-1 2-108,-6 9-119,7-13 0,-9 15 1,2-4 147,4 3 1,-4 3 0,4 0-74,-3 0-59,5-8 1,-6 6 0,4-5-473,-4 5 0,-2-4 0,0-1-1297,0 3-182,0-6 506,0-1 1357,9-8 0,1-8 0,9-3 0</inkml:trace>
  <inkml:trace contextRef="#ctx0" brushRef="#br0" timeOffset="462">797 96 7156,'-19'0'698,"0"2"0,0 2-506,0 2 0,6 9 1,1-5-1,-3 3 45,-2 0 1,5-1 0,-1 7-22,-2 0 0,7 0 0,1 0-312,5 0 1,2-6-1,2-3-22,5-1 1,3-3 0,9-6 47,0 0 0,0 0 1,0-2-1,0-2 8,0-3 0,-6-5 0,-1 3 1,3-1 37,2-5 1,-4 0 0,-3 1 0,-1 1 89,-5-2 1,4-2 37,-1-2 1,-1 0-1,-6 0 449,0 1-412,0 7 181,0 3-198,-9 24 1,7-3-1,-6 12 42,-1-4 1,7 5 0,-4-1 0,4 0-135,2 3 1,0-7 0,0 4-468,0-4 0,0-2-333,0 0 479,8 0 0,-3-8-1662,7-5 1573,1-4 0,6-4-561,0-4 939,0-5 0,0-8 0,0 0 0</inkml:trace>
  <inkml:trace contextRef="#ctx0" brushRef="#br0" timeOffset="816">1176 1 7998,'-8'10'12,"-3"-1"0,-1-3 0,-1 2 242,-2 3 1,5-5-1,-3 7 71,-2 2 0,5-1 0,-1 1-199,3-2 0,2-7 0,6 7-120,0 2 0,2-5 0,4 1-25,7-3 0,3 7-37,3-3 119,0 5 1,-8-4 0,-3 0 116,1 1 0,-7-3 37,4 1 1,-4 1-150,-2 6 0,0-6 0,-2-3 0,-2 1-8,-2-1 1,-3-5 0,5 3 0,-4-2-245,-3 1 0,5-1 0,-7-6-521,-2 0 1,-2 0-347,-1 0 0,-1 0-461,0 0 1512,8-8 0,-6-3 0,7-8 0</inkml:trace>
  <inkml:trace contextRef="#ctx0" brushRef="#br0" timeOffset="1209">1518 39 8085,'-17'2'361,"4"4"0,-4-2 1,5 9-114,-5 2 1,0-5 0,2 1 0,5-1 90,1 1 1,-6 1-123,3 7 1,3 0-191,3 0 1,4-6 0,2 0 7,0 1 1,8-5-1,3-1 1,2-1 79,-1-1 1,1 7 0,4-5 0,-2 0 281,-3 1-315,1 6 1,4-11 0,-3 8 41,-1 3 0,-9-4 0,5-1 1,-3 1 70,0-1 1,1-3 0,-7 5-113,0 3 0,0-4 1,-2-1-188,-5-1 0,-3 3 1,-7-3-1,2-1-283,2 0 1,1-1-1,-7-7 1,0 2-274,0 4 1,0-4 0,0 5 0,0-5 659,0-2 0,0 0 0,0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6:34.7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190 116 8475,'10'9'383,"5"1"0,-7 9 0,1 2-168,-1 5 1,1-3-1,-5 8 1,2 1 67,-2-3 1,5 7-159,-3-4 0,1 4 0,-7 2 1,0 0-109,0 0 1,0-3 0,0-1-1,0-2-127,0 1 1,-7-5-1,1-3 1,2-4-247,2-2 1,-5 0-1330,1 0 0,0-11 1685,6-8 0,-9-8 0,-1-11 0</inkml:trace>
  <inkml:trace contextRef="#ctx0" brushRef="#br0" timeOffset="259">0 116 8208,'19'-2'190,"0"-4"1,0 4 0,0-5 0,2 5-9,4 2 1,-2-6 0,9 0-1,2 1-116,2 3 1,-5 2-1,-1 0 1,-1 0-691,1 0 623,-7 0 1,4 0-13,-8 0 0,0 0-1079,0 0 1,-6 0 1091,-1 0 0,-7 9 0,3 1 0</inkml:trace>
  <inkml:trace contextRef="#ctx0" brushRef="#br0" timeOffset="792">607 534 8357,'-17'2'0,"2"2"162,3 2 1,5 7 0,-5-5-1,-1 3-25,3 4 1,-1 1-1,7 3-87,-3 0 1,1 0 0,6 0 0,0 0 13,0 0 1,2 0 0,5 0-7,5 0 0,5-8 0,2-3 0,0-2 15,0 1 0,0-1 0,2-6 1,0-2-49,-2-4 0,4 1 0,-10-7 0,4-3-26,2-2 1,-9-2 0,-1 0-73,-1 0 0,-6 0 0,5 0 0,-7 0 46,-7 0 1,3 0-1,-9 0 1,1 0-79,1 0 0,-6 7 1,5-1-1,-5 1-94,-2 1 1,6 0-1,1 7-144,-3-2 1,-2 0 0,-2 6-340,0 0 0,6 0 167,1 0 515,8 0 0,-13 0 0,6 0 0</inkml:trace>
  <inkml:trace contextRef="#ctx0" brushRef="#br0" timeOffset="1076">835 78 8091,'10'0'262,"-1"9"0,-9 3-7,0 5 0,2 9 1,2 3-1,2 5-100,-2 6 1,-2 2-1,-2-4 1,0 0 0,0 2-55,0 4 1,-6-10 0,-2 2-1,-1-5-292,1-1 1,2-7-1,3 2 1,-1-4-620,-2-2 1,0 0-229,6 0 1038,-9 0 0,7-8 0,-6-3 0</inkml:trace>
  <inkml:trace contextRef="#ctx0" brushRef="#br0" timeOffset="1268">797 552 7840,'12'-6'-1048,"1"0"1240,2 2 1,2 2-1,1 2-145,1 0 0,0 0 0,0 0 1,0 0-29,0 0 26,-8 0 1,6 0 0,-5 0-341,5 0 0,2 0 0,0 0 295,0 0 0,0 0 0,0 0 0</inkml:trace>
  <inkml:trace contextRef="#ctx0" brushRef="#br0" timeOffset="1919">1233 496 7854,'-19'0'-401,"0"2"407,0 4 0,2-2 1,2 9-1,3 0 293,-3-3-255,-2 7 0,0-7 1,2 9 199,3 0-190,8-8 1,-5 6 0,7-7 32,-4 1 0,4 6 0,-3-7 9,10 1 0,-1-3 0,8-8 8,3 0 0,2 0 0,2 0-109,0 0 1,0-6 0,0-3-1,0-1 1,0-5 52,0-2 0,-6 5 1,-1-1-1,1-2-42,-3-2 1,5-2 55,-9 0-135,9 1 74,-13-1 1,7 10-1,-9 9 1,0 11 0,0 6 165,0 1 0,0 1 1,0 0-94,0 0 1,0 0 115,0 0-132,0 0-10,0 0-48,0-8 0,8-3 0,5-8-165,4 0 149,2 0 0,-7 0 0,1-2-62,2-4 1,-5 2-1,3-7 1,-1 0-81,-1 1 0,4-3 0,-7-6 0,1 0-21,-1 0 1,5 0 0,-5-2 128,3-4 0,-5 4 0,5-6 1,-3 1-1,-4-1 32,-2-3 1,5-1 0,-1-7 0,-2 2 109,-2 4 0,-2-3 0,0 5 0,2-2 31,5 1 0,-5 8 0,4-3 0,-2 5 359,3 2-284,-5 0 1,6 5 48,-8 7-148,0 9 1,0 20 0,0 3 82,0 6 0,-2 5 0,-2 2 0,-2 2 75,1 4 0,1-3 0,0 3 0,-2-2-123,1 2 1,3-6 0,2 2 0,-2-8-231,-4-5 1,4 1 0,-5-3-662,5 6 421,2-12 1,0 7-452,0-14 0,0-1 1,0 2 786,0 1 0,0-5 0,0-1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6:4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56 8074,'0'-11'-607,"0"5"904,0 12 1,0 7-229,0 12 0,0-2 1,0 9-1,0 2 18,0 1 1,0-3 0,0-2 0,0-1-55,0 1 1,0-7 0,0 2-1,0-4 18,0-2 0,0 0-59,0 0 35,0 0 1,0-11-27,0-8 0,2-10 0,2-13-120,3-3 1,5-1 0,-5 4 96,-3-2 19,6-9 0,-7 11 0,5-7 0,-2 1 21,1-1 1,5 5-1,-3-5 1,-1 3 2,1 4 0,-1 2 1,-4 2 189,3 0 0,1 8-103,-2 5 1,-4 12 0,5 7 0,-5 4-8,-2 2 0,6 0 0,0 2 1,1 2-31,1 2 1,-6 0-1,7-8 6,-1-4 1,-4 2 0,9-9-37,2-2 1,2-2-1,2-2 1,0-2-26,0-4 1,0 2-1,0-9 1,-1-2-35,1-2 1,0-2-1,0 1 1,0-1 26,0 0 0,-2 0 0,-2 0 19,-2 0 0,-3 0 17,3 0 1,-3 8-26,-3 5 0,-5 12 0,4 7 0,-4 4 67,-2 2 0,0 8 1,0 3-1,-2 1-35,-4 1 0,4-3 0,-5 5 1,3-4 55,-2-3 1,4 5 0,-5-7 0,5-2-115,2-2 1,0-8-1,0-1-213,0 3 0,0 2-182,0 2 1,0 0-258,0 0 0,0-6 1,-2-3-1499,-4-2 2156,4-1 0,2-7 0,10-9 0,9-1 0</inkml:trace>
  <inkml:trace contextRef="#ctx0" brushRef="#br0" timeOffset="245">778 321 7802,'19'-6'0,"0"0"40,0 1 1,0-3 0,0 2 0,0 1 123,0 3 1,2 2 0,2 0 0,2-2-1,-2-4 1,-2 4-1,0-5 1,3 5-39,1 2 1,0 0-1,-4 0 1,2 0-413,3 0 1,-1 0-1188,-6 0 1036,0 0 0,-11 0 1,-8 2 436,-10 5 0,-15 3 0,-5 9 0</inkml:trace>
  <inkml:trace contextRef="#ctx0" brushRef="#br0" timeOffset="466">948 568 7860,'19'10'-17,"0"-1"1,0-9-1,0 0 440,0 0 0,0 0 1,2 0-1,3 0-148,1 0 1,2 0 0,-4 0-1,5 0-212,1 0 0,-6 0 0,3 0 0,-5 0-384,-2 0 0,0 0-583,0 0 1,-7 0 267,1 0 636,-9 0 0,5 0 0,-9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32.0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48 7916,'0'-8'2277,"0"4"-2094,0 0 0,1 4 90,2 0-86,-3 0 0,4 1-64,-4 2 0,0-2 116,0 5 1,0-1-120,0 3 0,0-3 71,0 1 0,1-5-257,2 2 13,-3 2 1,5-2 0,-3 3 71,0 0 1,2-4 59,-1 4 1,-2-1-23,5 3-173,-5-4 146,3 4 0,-1-7 19,-1 5-14,5-5-50,-7 7 1,5-8-97,-2 3 122,-3 2 1,5-5-75,-2 3 1,-2-2 23,5-1 39,-5 0-10,7 0 0,-7 0 1,4-1-1,-1-1-56,1 0 1,-3-4 0,3 3-131,-2-2 182,0 4 0,-3-3-3900,0 4 2537,-4 0 826,4 4 551,-4-4 0,0 4 0,0-4 0</inkml:trace>
  <inkml:trace contextRef="#ctx0" brushRef="#br0" timeOffset="903">0 40 8077,'0'-4'1597,"1"0"-1438,2 4 0,-2 0 0,4 1 1,-1 1-133,1 0 1,-4 5 0,2 1-1,-1 2 7,1 3 1,-3-1-1,4 2 1,-1-1 66,-1-2 1,1 3 0,-2-4 0,1 0 21,0-1 1,4-1-1,-3-1 1,2-2-139,1-2 0,-2 1 1,2-2-1,0 0 49,1-1 0,4-4 0,-1 0 0,0-2-258,-1-1 1,-1-1 0,0-1 0,0-1 12,0-2 0,0 3 1,-1-3-1,-1 2 113,0 1 0,-5-1 1,2-1 3,-2 0 1,2-1 174,-1 3 1,1 4 94,-3 4 1,0 7 0,0 4 0,0 1-63,0-1 0,0 3 0,0-3 1,0 1 273,0-1 1,3 0 0,0-3-256,2 0 1,-3 0 46,4 0 0,-1-4-262,3-1 0,-3 1 58,1-2 0,2 1 28,2-3 0,1 0 1,-3-1-1,1-2 1,1-2-56,0-2 1,4-1 0,-4 0 0,0 0-34,-1 0 72,-1 0 0,0-3 0,-1 1 0,-1-1 0,-1 0 0,-2 0 0,0-1-62,0 1 1,-2-3 0,2 4 0,-2 0 23,-1 1 1,0 4 0,0-1-271,0 0 0,3 2 117,-1-2-717,1 5 575,-3-3 0,-1 4 0,-1 1 0,-1 2-287,-2 2 0,3-1 0,-1 2 632,-1 0 0,3 1 0,-2 1 0</inkml:trace>
  <inkml:trace contextRef="#ctx0" brushRef="#br0" timeOffset="1400">632 40 8082,'-1'-4'0,"-2"1"0,-2 2 0,-2 1 0,-2 3 0,-1 0 0,-1 2 0,-2 1 0,3 1 0,-4 1 0,1 0 425,0 0 0,-1 3 0,4-1 0,0 0 223,1-1 0,2-1-696,1 0 1,3 0 31,3 0 0,3-4 0,3-1 1,1-2-102,1-1 1,0 0 0,0 0 0,0-1-36,0-2 1,0 2 0,1-5 0,1 0 3,0-1 1,1-1 0,-3 0 0,0 0 206,0 0 1,-1 0-1,-1 1 1,-1 1-72,-2 0 0,3 1 756,-4-3-369,1 4 1,-3 1-1,0 6-168,0 2 0,-3 2 31,1 1-185,-5 0 0,6 4 0,-4 0 0,2 1 0,1 1 22,1 0 1,1-2 0,0 1-1,0-2-460,0-1 0,0-1 0,0-1 1,0 0-604,0 0 0,3-3 0,3 0 364,1-2 1,1 0 0,0-4 623,0-2 0,0-1 0,0-4 0</inkml:trace>
  <inkml:trace contextRef="#ctx0" brushRef="#br0" timeOffset="1709">832 40 8082,'-8'-4'156,"-1"4"1,-1-3 126,-1 2 0,1 5 1,2 0-1,0 1-54,0 1 0,3-1 0,0 3 3,2 0 1,0 0-1,3 0 1,1 0-171,1 0 1,0-1-1,4-1 1,0 0-235,1 0 1,0 1 0,-1 1 0,-1 0 239,2 0 1,-1 0 0,0 0 0,-1 0 240,2 0 1,-4 0-1,1 0 26,-1 0 0,-2 0-249,2 0 1,-2 0 0,-2-1 0,-2-1-1,-2 0-186,-2 0 0,-2-2 0,-1 1 0,-1-1-467,2 1 0,-1-3 0,0 3 0,-1-2-1903,-2-1 2470,3-1 0,-8-1 0,1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6:52.2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96 134 8027,'-13'-17'-77,"2"2"32,3 2 1060,2 9-1144,6-4 119,0 8 1,0 8-1,0 5 1,0 4 105,0 2 0,0 8 0,0 2 1,0 3-33,0 0 0,0-7 0,0 4 0,0-1-54,0-5 0,0 0 0,-2-2 0,-3 0-193,-1-4 0,0-2 0,4 2 0,-3-2-160,-1-3 0,0-5-236,6 5 267,-9-8 283,7 5 1,-6-11 0,8-5 49,0-5 0,2-5 0,2-2 0,2-2-11,-1-4 0,-1 4 0,0-7 0,2 3 91,-1 0 1,3-3 0,-2 5-20,-1-2 0,5-7 1,1 5-1,1-1 1,1 1 57,2 4 0,-5-5 0,3 5 0,2 4-53,2 4 0,-5 5 0,1-3 0,2 7-53,1 4 0,-3 2 1,0 0-1,1 0-18,3 0 1,2 8 0,0 5-1,0 4-5,0 2 1,0 0-1,0 0 1,0 0 13,0 0 0,-6 0 0,-3 2 0,-1 2 22,-5 2 1,-2 0-1,-2-4 1,-2 3 0,-4 1 1,1 0 0,-7-6 0,-3 0-19,-2 0 0,-4 0 1,-2-2-1,-2-2-31,1-3 0,3-1 0,2 2 1,0-5-99,0 0 1,0-6 0,0 5 0,0-5-137,1-2 0,-1 0 1,0-2-148,0-5 1,0 3 0,0-8 15,0-3 0,8 4 0,3-1 366,-1-3 0,7-2 0,-6-2 0</inkml:trace>
  <inkml:trace contextRef="#ctx0" brushRef="#br0" timeOffset="388">456 115 8027,'13'-11'43,"-1"5"0,-1 6 1,4 4 134,-3 2 1,-5 9-1,3-2 1,-1 6-45,-5 6 0,4-2 1,-2 7-1,1-1-21,1 1 0,-6-5 0,5 4 0,-3-1-2,2-5 0,-4-2 0,7-2-16,-1 0 1,3-2 0,8-4 22,0-7 0,0-4 0,0-2 0,2-2-96,4-4 0,-2-7 1,7-10-1,-1-3-60,1 3 1,-7-4 0,2 2-1,-4-1-27,-2-1 0,0 4 1,-2-7-1,-2 3 7,-3 4 1,-7 2-383,1 2-208,-4 0 43,-2 8 1,-2 5-296,-4 12 575,-5 5 0,-2 1 325,1 1 0,-9 0 0,-9 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04.3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133 123 7656,'-10'8'-236,"-1"-5"1,7 5 0,-2 0 275,1 5 1,1 4-1,0 2 1,-2 0 55,1 0 1,-3 0 0,2 0-1,-1 0-86,-1 0 0,6-7 1,-7 1-1,3 2-7,0 2 1,-1-5 0,5-1 66,-4-3-216,4 7 387,-7-13-123,9 6 0,0-10 0,0-4-74,0-7 0,2-3 0,3-3 5,1 0 0,7-2 0,-5-3 0,0-1-57,1 2 0,4 2 1,-5 2-1,0-2 31,1-4 0,6 3 1,-5-3-1,3 4 29,-1 2 1,-1 6-1,4 1 78,-3-3 1,-5 0 140,5 3-258,1-5 0,0 17-3,-1 0 1,-5 2-1,3 11 1,1-1 0,-3 1 21,1-1 0,-1 1 1,-4 6 2,2 0 1,7 0 0,-7 0 0,1 0-3,1 0 1,-6 0 0,5 0 0,-3 0 28,2 0 1,-4 6-1,5 0 1,-5-1-214,-2-3 0,0-2 1,0 0 13,0 0 1,0-1-88,0 1 1,0 0-1,-2-2 1,-3-2-1452,-1-2 1675,-9-9 0,5 4 0,-9-8 0</inkml:trace>
  <inkml:trace contextRef="#ctx0" brushRef="#br0" timeOffset="275">19 275 7965,'11'8'-10,"6"-6"0,-5 5 200,5-5 0,2-2 0,0 0 0,0 0 6,0 0 1,6 0 0,1-2 0,-3-3-185,-2-1 1,4 0 0,0 6 0,-1 0-295,-3 0 1,-9 0 0,1 0-270,2 0 0,-5 0 551,3 0 0,-9 0 0,5 0 0</inkml:trace>
  <inkml:trace contextRef="#ctx0" brushRef="#br0" timeOffset="600">550 142 7965,'9'11'-98,"-5"-3"1,9-8 195,1 0 1,3 6-1,2 3 1,0-1 76,0 1 0,0 5 1,0-1-1,-2 4-23,-4 2 1,3-4 0,-5 1-1,2 5 44,-1 1 0,-7-1 1,1-2-95,-4 0 0,-2 0 0,0-1 0,-2 1-174,-4 0 0,-3 0 0,-6-2 0,3-2 9,-3-2 1,-2-7-1,-2 5 1,0-3-38,0-4 1,0 5-1,0-3 1,0-2-85,0-2 1,0-4 0,0-2 0,0-5-485,0-1 0,0-1 668,1-1 0,-1-14 0,0 5 0</inkml:trace>
  <inkml:trace contextRef="#ctx0" brushRef="#br0" timeOffset="833">437 180 7965,'12'0'-137,"1"-2"-1,2-2 251,1-3 0,3 1 0,0 6 0,0 0 248,0 0 0,0-2 1,2-2-1,3-3-232,1 3 0,2 2 1,-4 2-1,3 0-36,-3 0 0,-2 0 0,-2 0-1132,0 0 1,-6 0-32,-1 0 1070,-8 0 0,13 8 0,-6 3 0</inkml:trace>
  <inkml:trace contextRef="#ctx0" brushRef="#br0" timeOffset="1632">1233 351 8119,'11'-9'459,"6"7"0,-13-6 0,8 8-201,3 0 1,2-7-1,2 1-347,0 2 0,0 2 0,0 2 0,0 0-121,0 0 1,-7 0-540,1 0 419,0 0 0,-3 8-429,-3 5 759,-5-5 0,-11 9 0,-1-6 0</inkml:trace>
  <inkml:trace contextRef="#ctx0" brushRef="#br0" timeOffset="1867">1233 540 7980,'19'0'226,"0"0"1,0 0 0,0 0 23,0 0 1,0 0-1,0 0 1,0 0-163,0 0 0,0 0 0,2 0-223,4 0 1,-4 0 0,5 0 26,-5 0-818,-2 0 1,-3-2 925,-3-4 0,-4 4 0,-9-7 0</inkml:trace>
  <inkml:trace contextRef="#ctx0" brushRef="#br0" timeOffset="2180">1726 142 8571,'11'8'198,"-3"-3"0,-6 7 0,3 3 8,1 2 0,2 2 0,-3 0 1,1 0 40,-2 0 1,0 6 0,1 0 0,1 1-110,-2 1 1,-2-6 0,-2 4 0,0-4-152,0-2 0,0 0 1,0 0-1,0 0-4,0 0 1,0-6 0,0 0-2527,0 1 383,-8-5 2160,6-1 0,-7-8 0,9 0 0</inkml:trace>
  <inkml:trace contextRef="#ctx0" brushRef="#br0" timeOffset="2515">2163 332 7439,'0'10'2125,"-7"1"-2033,1-5 0,-3-4 128,3 4 0,4-1-561,-4 1 1,4-2-238,2 9-999,0-9 385,0 5 1192,0-9 0,0 0 0,0 0 0</inkml:trace>
  <inkml:trace contextRef="#ctx0" brushRef="#br0" timeOffset="2984">2485 199 7980,'-19'0'148,"6"6"0,1 1 0,-1-1 47,3 2 0,-7-3 1,6 7-1,-2 1-139,1-3 1,1 7 0,-3-4 0,3 4 47,3 2 1,-5 0-1,7 0 49,1 0 1,3 0-1,2-1-120,0 1 0,2-2 0,5-2 67,5-2 0,12-9 0,1 2 0,-2-4-45,-2-2 0,4 0 1,1 0-1,-1-2 19,2-4 0,-6-2 1,7-7-1,-3 2-76,0-2 1,1-2 0,-7-1 2,0-1 0,-9 0 0,-1 0 23,-1 0 0,-6 0 1,4 0-10,-3 0 1,-10 0 0,-1 2-1,-3 2-2,-3 3 0,-3 1 0,-2-2 0,0 7-219,0 4 1,0-4 0,0-1 0,0 3-49,0 2 1,0 4-1,0 2-134,0 3 165,0 7 0,0-9 0,0 5 1,0 1-121,0-1 0,2-3 1,3 5-576,1 3 918,9-7 0,-5 9 0,9-6 0</inkml:trace>
  <inkml:trace contextRef="#ctx0" brushRef="#br0" timeOffset="3340">2959 142 7980,'-2'13'202,"-4"-3"40,-7-1 0,-4 3 0,0-3 0,3-1 29,1 1 1,2 5 0,-3-3-223,1-1 0,9 1 44,-3-5 1,7 3-1,5 5 1,3-3-151,3-3 0,-1 1 1,5-5-1,-2 4 113,1 3 1,1-5-1,0 5 1,-3-1 50,3 1 0,0-5 1,0 7-36,-3 2 1,-7-5 0,1 3-61,-4 2 0,-2-5 0,-2 3-143,-4 2 1,-3-5-1,-6 1 1,3-3-322,-3-4 1,-2 5-1,-4-3 1,-2-2-27,-2-2 1,-3-2-1,5-2 478,-2-4 0,-1-5 0,7-8 0</inkml:trace>
  <inkml:trace contextRef="#ctx0" brushRef="#br0" timeOffset="3550">2864 142 7883,'19'0'0,"0"0"0,0 0-166,0 0 1,6 0-1,1 0 1,-3 0 521,-2 0 1,-2-6 0,0-1-424,0 3 1,0 2-222,0 2 0,-7 0 0,-1 2-733,-3 4 1021,-1-3 0,-7 13 0,0-5 0</inkml:trace>
  <inkml:trace contextRef="#ctx0" brushRef="#br0" timeOffset="3865">3338 180 7980,'3'17'0,"1"-2"180,2-3 0,9-5 1,-3 3 598,5-2-638,2 7 0,0-6 0,0 5 0,0-1 73,0 2 0,0-5 1,-2 3-1,-2 0-169,-3-3 1,1 5-1,4-7-526,-4 3 1,1-5-1700,-7 7 992,-1-9 1188,-6 4 0,0 1 0,0 1 0</inkml:trace>
  <inkml:trace contextRef="#ctx0" brushRef="#br0" timeOffset="4135">3661 161 7211,'-9'11'-86,"5"-3"1,-6-6 0,-1 4 261,1 7 0,3-2 0,-3 1 0,-1 1 80,1-3 1,3 7-1,-5-4 1,-1 4-79,3 2 0,-5 0 1,6 0-1,1 0-83,0 0 1,-5 0 0,4-1 0,1 1-157,0 0 1,-7 0-1,4 0-86,1 0 1,-5-6-1,7-2-454,-3-3 1,7 0 600,-3-1 0,5-5 0,2 6 0</inkml:trace>
  <inkml:trace contextRef="#ctx0" brushRef="#br0" timeOffset="4933">3888 237 7944,'9'-11'324,"1"1"1,9 6-1,0-5 362,0-1-525,0 5 1,0-3-1,0 8 6,0 0 1,0-2 0,0-2-1,0-3-87,0 3 1,0 2-138,0 2 0,-6 0 0,-3 2-11,-1 4 0,-3 5 0,-8 6 0,-2-2 86,-3-3 1,-7 1-1,1 6 1,-4 0 27,-2 0 0,0 0 0,0 0 0,0 2-14,0 4 0,7-6 0,1 2 1,1-6 6,-1 0 1,7-5-1,-3 3 38,5 2 1,2-5 68,0 3 1,2-9-1,5 4 28,5 1 0,5-7 0,2 4 1,0-4-91,0-2 1,0 0 0,0 0 0,0 0-79,0 0 1,0 0-188,0 0 62,0 0-96,0 0 0,-6 0-525,-1 0 1,-6-6-525,7 0 1,-9-3-262,3 3 1525,-5 4 0,6-15 0,3 6 0</inkml:trace>
  <inkml:trace contextRef="#ctx0" brushRef="#br0" timeOffset="5313">4533 161 7608,'-19'11'156,"0"5"1,0-3 146,0 4 1,7-4 0,1-1-123,3 3 1,2-5-30,6 3-19,0-9 0,2 11 159,4-9-197,-4 9 1,15-13 0,-4 5 217,3-5-245,3-2 0,-6 6 1,0 0 83,1-1 1,3 5 0,2 1 134,0-1 1,-6 7-130,0-4 1,-9 3-178,2 3 0,-6 0-149,-6 0 1,2-2-1,-9-4 1,-2-7-377,-2-4 352,-2-2 1,0 7-1,0-1-1563,0-2 1397,0-2 0,-6-2-851,0 0 1209,0 0 0,-3 0 0,-1 0 0</inkml:trace>
  <inkml:trace contextRef="#ctx0" brushRef="#br0" timeOffset="5533">4476 142 7818,'19'0'-112,"0"0"0,0 0 0,0 0 779,0 0 1,2 0-297,5 0 1,-3 0-1,6 0-222,-1 0 0,3 0 0,-3 0 0,-1-2-411,1-4 1,-3 3 0,-6-3-310,0 4 0,0 2 227,0 0 344,-9 0 0,-1 0 0,-9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13.1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58 7558,'0'-19'258,"0"8"0,2-4-152,4 9 0,-2 0 1,9 6-1,2 0 2,2 0 1,2 0 0,2 0 0,2 0-17,2 0 0,7 0 0,-5 0 0,3 0-24,3 0 0,3 0 0,4 0 1,2 0-2,3 0 1,1 0 0,-2 2 0,5 2-1,-1 2 0,7 3 0,-7-5 0,3 2-20,0-1 1,-1-3-1,5 0 1,-2 2 25,-3 2 0,-6 1 0,5-5-38,-3 4 1,-1-4-20,-8 4 0,6-3 0,-1-3 0,-4 0 0,0 0 0,-5 0 0,3 0 45,0 0 1,2 0-1,0 0 1,-2 0-43,-5 0 1,5-3 0,-4-1 0,4-2-34,2 2 1,-1 2 0,1 2 0,-2 0 35,-4 0 0,4 0 0,-5 0 0,5 0 12,2 0 1,-6 2 0,-3 2-1,1 2-17,-1-2 0,-4 1 0,5-1 0,-1 2 4,1-2 0,-5-1 1,5-3-1,-3 0 4,-4 0 1,-2 0-1,-2 0 1,0 0-12,0 0 0,7 0 0,-1 0 0,-2 0-25,-2 0 0,4 0 0,3 0 0,-1 0 60,1 0 0,3 0 1,-6 0-113,-1 0 1,3 6 0,0 0 0,1-2 0,-1-1 67,-4-3 0,5 0 1,-3 0-1,0 0-3,3 0 0,-7 0 0,4 0 0,-4 0-2,-2 0 0,0 0 0,0 0 0,0 0 4,0 0 0,0 0 0,0 0 1,0 0 0,0 2 0,0 2 0,0 2 3,0-2 0,0 5 0,0-3-29,0-2 0,0 1 0,0-1-207,0 2 1,0 0-765,0-6-698,-9 0 1690,-1 0 0,-1 0 0,2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16.6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 20 8052,'0'-11'594,"-9"3"0,7 10-494,-4 4 1,4-2 0,2 9-1,0 2-6,0 1 1,2 3-1,2 3 1,2 1-37,-2 2 1,5 9-1,-3-5 1,-2 3-48,-1-1 0,-3-7 0,0 3 0,0-2-114,0 1 1,0-1-1,0-6-392,0 0 0,0-7-1057,0 1 564,0-9 988,0-4 0,-9-10 0,-1-9 0</inkml:trace>
  <inkml:trace contextRef="#ctx0" brushRef="#br0" timeOffset="210">1 95 7858,'19'-6'-248,"0"0"1,-7-7-1,1 7 1,2-1 382,2-1 0,2 4 1,-1-7-1,1 3 109,0 4 1,7 2 0,-1 2-231,-2 0 1,-2 0-899,-2 0 736,0 0 148,-8 0 0,-3 8 0,-8 3 0</inkml:trace>
  <inkml:trace contextRef="#ctx0" brushRef="#br0" timeOffset="443">20 228 8081,'12'0'-85,"1"0"115,2 0 110,2 0 0,-5 0 0,1 0 0,2 0 57,1 0 1,3 0-1,0 0 1,2 0-83,5 0 1,-5-6 0,4 0-156,-4 1-13,-2 3-222,0-6 0,-6 6-1082,-1-5 357,1 5 1000,6 2 0,0 0 0,0 0 0</inkml:trace>
  <inkml:trace contextRef="#ctx0" brushRef="#br0" timeOffset="1277">778 57 7908,'11'0'78,"-5"0"1,-12 0 231,-7 0 1,3 0 0,-3 0-196,-2 0 0,5 0 0,-3 3-3,-2 3 0,-1 2 0,-1 7 1,2-4 0,2-3 1,7 7-61,-7-3 1,9 5-1,-2 2 4,4 0 1,4-6 0,4 0-1,7-1 17,4-1 0,4-3 0,2-6 0,4 2 10,3 3 0,-5 1 0,5-4-242,-3 3 228,7-1 12,-13 3-100,6-7 1,-8 14 0,-2-3-6,-4 4 1,-5-4-1,-8-1 26,0 3 0,-2-7 1,-4 1-1,-7-1 9,-4 5 1,-2-5-79,0-1 1,-6 1-1,0-2 1,1 1 0,3-1-271,2 0 0,7 1 0,-1-7-96,-2 0 1,1-2 0,-1-5 82,2-5 1,9 1-798,-2-1 1146,4-1 0,2-6 0,0 0 0</inkml:trace>
  <inkml:trace contextRef="#ctx0" brushRef="#br0" timeOffset="1619">1385 95 7965,'19'0'-235,"0"0"0,0 0 484,0 0 0,0 0 0,0 0 0,2 0-120,4 0 0,-3 0 1,3 0-1,-4 0-299,-2 0 0,-7 0 1,1 0-1,0-2-385,-3-4 1,1 4-384,-5-4 938,-4 3 0,-2 12 0,-10 1 0</inkml:trace>
  <inkml:trace contextRef="#ctx0" brushRef="#br0" timeOffset="1884">1404 361 7965,'13'0'0,"0"0"0,1 0 0,3 0 0,2 0 0,2 0 217,4 0 0,-1 0 0,5 0 0,1 0 52,-1 0 1,-4 0 0,5 0 0,-3 0-261,-3 0 0,-3 0 0,-2 0 0,0 0-31,0 0 1,-7 0-135,1 0 1,-9 2-2451,2 4 2606,-4-4 0,-10 15 0,-3-6 0</inkml:trace>
  <inkml:trace contextRef="#ctx0" brushRef="#br0" timeOffset="2752">2163 114 7973,'0'-10'486,"0"1"1,6 12 0,1 3 0,-1 6-384,2 5 0,-6 2 0,7 0 1,-3 0-69,0 0 1,1 0-1,-7 0 1,0 0-195,0 0 0,0 0 0,0 0-519,0 0 1,0 0-140,0 0 0,0-6 817,0-1 0,-9-8 0,-1 5 0</inkml:trace>
  <inkml:trace contextRef="#ctx0" brushRef="#br0" timeOffset="2991">2485 209 8027,'13'0'-174,"0"0"0,-7 0 1051,7 0-1651,-9 0-19,4 0 793,-8 0 0,0 0 0,0 0 0</inkml:trace>
  <inkml:trace contextRef="#ctx0" brushRef="#br0" timeOffset="3385">2941 1 7649,'0'19'-147,"-9"0"1,-4-1 268,-3 1 1,-1 0 0,2 0 0,2 0-31,-1 0 0,3-6 0,1 0 0,-1-1 76,0-1 0,7 6-25,-2-5 2,4-3 1,10 5 0,5-7-20,4-3 1,4-2 0,2-2 0,2 0-16,-2 0 1,1 0-1,-1 0 1,4 0-89,3 0 0,-7 0 1,4-2-1,-1-2-97,-1-3 1,0 1 0,-6 6-101,0 0 1,0 0-276,0 0 0,-6 0-347,-1 0-101,-7 0 0,1 0 897,-12 0 0,-5-8 0,-8-3 0</inkml:trace>
  <inkml:trace contextRef="#ctx0" brushRef="#br0" timeOffset="3650">3054 39 8104,'11'8'456,"-1"-4"1,-5 9-195,1 2 1,7 1-1,-5 3 1,0 0-63,1 0 0,4 0 1,-5 2-1,0 3-26,1 1 0,3 0 0,-3-6 1,-1 0-254,1 0 1,-1 0 0,-4 0-380,3 0 1,-1 0 0,-6 0-444,0 0-809,0-9 1710,0-1 0,0-1 0,0 3 0</inkml:trace>
  <inkml:trace contextRef="#ctx0" brushRef="#br0" timeOffset="3893">3491 133 8017,'19'2'88,"-1"5"1,1 1-1,0 7 1,0-4 82,0-3 0,7 7 0,-1-3 0,-2 5 307,-2 2 0,-2-6 0,0-1-495,0 3 0,0 0 0,-2 0 1,-2-5-506,-3-1 0,-7-1-397,1-2 919,-4-3 0,-2 5 0,0-8 0</inkml:trace>
  <inkml:trace contextRef="#ctx0" brushRef="#br0" timeOffset="4175">3813 57 8017,'-6'13'96,"-3"-2"1,1-1 104,-1 1 0,-5-5 0,3 7 0,-2 1-5,1 3 1,1 2 0,-3 0 44,1 0-100,0 0 1,1 2 0,-1 2 0,0 3 28,3-3 0,-5-2 0,7-4 1,-1-2-359,1-3 1,-1 1 0,5 6-735,-2 0 0,-1-7-881,7 1 1803,0-9 0,0 5 0,0-9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22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58 7836,'10'0'673,"-2"0"0,-1 2 0,1 4-570,3 7 1,-7 3 0,4 3-1,-1 0-20,-1 0 1,2 0-1,-3 0 1,1 0-110,-2 0 0,0 0 0,1 0-67,1 0 1,0 0-1047,-6 0 1,0-6-676,0-1 1814,0-7 0,0 3 0,0-8 0</inkml:trace>
  <inkml:trace contextRef="#ctx0" brushRef="#br0" timeOffset="364">475 39 7998,'10'-3'403,"-3"-3"-170,-5 4 1,-4-6-1,-5 8 80,-5 0 0,-5 2-282,-2 4 0,2-2 1,2 7-1,5-1 49,1 1 0,3-5-137,6 7 0,2-1 1,4 7 130,7 0 1,-3-6 0,3-2-1,2-1 29,2 1 1,2-5 0,0 7 49,0 1 1,0 3-162,0 2 0,-9-6 0,-4-1 0,-1 1 0,-1 0-18,2-1 0,0-5 0,-6 5 0,-2 1-84,-4-2 0,2 3 1,-9-5 37,-2 1 0,-1-3 1,-3 3-1,0-1-375,0-5 1,0-2 0,-2-2 0,-3 0-1123,-1 0 1569,0 0 0,6-9 0,0-1 0</inkml:trace>
  <inkml:trace contextRef="#ctx0" brushRef="#br0" timeOffset="550">437 39 7998,'19'-3'0,"0"-1"171,0-2 1,0 0 0,0 6 0,-3-3-4,-3-3 0,4 4 1,-4-4-564,3 4 0,3 2 0,0 0 280,0 0 115,-8 0 0,6 0 0,-7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38.9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95 7931,'-19'0'130,"0"0"165,0 0 1,7 0-242,-1 0 0,1 8 54,-7 5 1,2 4 0,2 2 23,2 0 1,9 0-1,-4 0-26,-1 0 0,7 0 0,-4 0 0,4 0-69,2 0 0,0 0 0,2 0-54,4 0 1,-2-7 0,9 1 0,2-1-38,2-1 0,-5 0 0,1-7 0,2 2-41,1-2 1,3-2-1,0-2 32,0 0 1,-6 0-1,0 0-401,1 0 1,3 0 16,2 0 0,-2-2 0,-2-2 447,-2-2 0,-1-9 0,7 4 0</inkml:trace>
  <inkml:trace contextRef="#ctx0" brushRef="#br0" timeOffset="717">494 57 7949,'0'13'197,"0"-1"0,0 1 0,2 4 275,4-5 1,-2 5-130,9-4 1,0 4-261,6 2 1,-7-7-1,1-1-212,2-3 1,-5-1 86,3-7 0,-7 0 54,7 0 0,-7 0-79,7 0 0,-7-7 10,7 1 0,-7 0-53,7 6 69,-9 0 133,4 0-6,-8 0 0,9 6 73,4 0 0,-3 1-50,3-7 1,-1 0-1,7 0-58,0 0 0,-6 0 1,0 0-1,1 0 6,3 0 0,-4-7 0,-1-1 1,3 0 20,2-1 0,-4-4 0,-3 5 1,1 0 42,-1-1 0,-3-3 0,3 3-72,-1-1 0,-1 5 0,-4-3-26,3 0-105,-1 5-716,-6-5-255,0 8 0,-2 0-205,-5 0 0,3 0 1258,-8 0 0,7 8 0,-3 3 0</inkml:trace>
  <inkml:trace contextRef="#ctx0" brushRef="#br0" timeOffset="953">1290 95 7945,'19'0'-167,"-6"0"0,0 0 1,1 0 459,3 0 0,2 0 0,0 0-110,0 0 0,-6 0 0,-1 0-368,3 0-1009,2 0 1194,2 0 0,-8 0 0,-3 0 0</inkml:trace>
  <inkml:trace contextRef="#ctx0" brushRef="#br0" timeOffset="1184">1423 285 8070,'9'10'136,"3"-3"0,-1-5 1,1-2 328,3 0 0,2 0 0,2 0-391,0 0 0,0 0 0,0 0-375,0 0 0,-6 0 0,-3 2-407,-2 4 0,5-2 708,-7 9 0,9-9 0,-4 5 0</inkml:trace>
  <inkml:trace contextRef="#ctx0" brushRef="#br0" timeOffset="2377">2296 19 8944,'-19'13'27,"0"-1"25,0 3 0,8 2 0,3 2 10,-1 0 1,1 0-1,-5 0 1,7 0-20,4 0 1,2 0-1,0 0-36,0 0 0,8-7 0,5 1 4,4 2 1,2-7-1,0-1 1,0-5 12,0-2 1,0 0 0,0 0 0,0 0 13,-1 0 1,-5-9-1,0-1 1,-1-3 34,-1 0 0,4 7 0,-9-7 0,0-1 9,3-3 0,-7-2 0,4 0-18,-4 0 1,-2 0 0,-2 0 0,-2 0-14,-2 0 1,-7 6 0,5 1-23,-3-3 0,1 4 1,-5 1-203,2 1 1,7 3-570,-7 6 350,1 0 1,-1 0 0,2 2-142,3 5 1,2-3-1,6 8-487,0 3 1020,0-6 0,0 7 0,0-5 0</inkml:trace>
  <inkml:trace contextRef="#ctx0" brushRef="#br0" timeOffset="2569">2732 152 7926,'-11'0'-386,"3"0"1,-1 0 0,-1 0 0</inkml:trace>
  <inkml:trace contextRef="#ctx0" brushRef="#br0" timeOffset="3092">3054 0 7921,'-19'0'18,"0"0"0,7 2 0,-1 2 1,-2 3 49,-2-3 1,-2 4-1,1 1-38,-1 1 1,2-3-1,2 3 1,4 1 17,3-1 0,0-5 0,3 3-70,-1 0 0,0 3 88,6 8 0,8-9 0,5-3-23,4-5 1,-5-2 0,1 0 0,2 0-20,2 0 0,1 0 0,1 0 34,0 0 0,-2-2 1,-2-2-1,-4-5 49,-3-1 1,0 3 65,-1-5 1,-3 1 0,7-4 211,-3 3-208,-2 7-203,-6-3 0,0 10 1,0 4-1,-2 7 132,-4 4 0,4 2 0,-7 0 0,3 0-8,0 0 1,-1 2-1,5 2-102,-4 2 0,4 7 0,-5-7-299,5-2 1,2-1-385,0-3 1,0-7-1052,0 1 601,0-9 1137,9 4 0,1-8 0,9 0 0</inkml:trace>
  <inkml:trace contextRef="#ctx0" brushRef="#br0" timeOffset="3587">3472 19 7818,'-19'11'-230,"6"-3"0,0-6 0,-1 2 492,-3 3 0,-2 1 0,0-2 1,0 5 7,0 0 1,0 5 0,0-5-191,0-1 1,2 7-3,4-4-165,5 4 0,8-5 0,2-1 20,4-3 0,5-1 1,8-7 46,0 0 0,0-7 1,0 1-1,0 0 81,0-3 0,-7 5 1,1-6-1,2-1-24,2 1 1,-7 3 0,-1-3 0,-3-1 65,0 1 0,7 3 1,-7-5 453,-2-3-381,-1 6-113,-3-7 1,0 16 48,0 0 0,-7 8 1,1 11-1,2 0 12,2 0 0,2 0 1,0 0-1,0 0-18,0 0 0,0 0 0,0 0-120,0 0 1,0-7 0,0 1 0,0 2-1,0 2-181,0 2 1,0-7-1,0 1-1292,0 2-849,8-7 2336,3 0 0,8-8 0,-1 0 0</inkml:trace>
  <inkml:trace contextRef="#ctx0" brushRef="#br0" timeOffset="3845">3699 95 7995,'13'6'487,"-1"1"-260,1-1 0,0-4 0,-1 2 0,3 3 16,2-3 0,2 4 0,0 1 0,0-1-129,0 1 1,0 5-1,0-3 1,0 1-143,0 1 0,0-9 1,0 5-383,0-1 0,0 1-571,0 3 1,-9-1-263,-4-5 711,-3-4 532,-3 7 0,-9-9 0,-1 0 0</inkml:trace>
  <inkml:trace contextRef="#ctx0" brushRef="#br0" timeOffset="4127">4041 38 7995,'-13'0'-57,"0"2"363,-1 5 0,-3 3 1,-2 9-74,0 0 0,6-2 0,3-2 0,-1-3 7,0 3 0,7 2 1,-4 2-1,2 0-144,-1 0 0,-1 0 0,4 0-594,-3 0 0,1 0 1,4-3 115,-5-3 1,5 4-315,-4-4 0,4-3-470,2 3 1166,0-9 0,0 13 0,0-7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44.1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76 7872,'13'-6'91,"0"-1"1,-7 1-1,4 4 1,1-2 387,0-3 1,1 1-1,7 6-359,0 0 0,0-6 0,0 0 0,0 1-58,0 3 0,0 2 59,0 0 1,-2 2-325,-5 5 0,-3-3 0,-9 8 114,0 3 0,-9 2 1,-1 2-1,-5 0 103,-4 0 0,4 0 1,-10 0-1,6 0 48,6 0 1,-3 0 0,5 0 44,1 0 1,-5-7 0,8 1 21,3 2 0,2-5-5,2 3 0,2-9 0,5 5-11,5-1 0,5-6 0,2 4 1,0-3-58,0-3 0,0 0 0,0 0-67,0 0 1,0 0 0,0 0-252,0 0 1,-7 0 0,1-3-410,2-3 1,-5 4-462,3-4 547,-9 4 0,7 0 585,-5-5 0,-4 5 0,15-15 0,-6 7 0</inkml:trace>
  <inkml:trace contextRef="#ctx0" brushRef="#br0" timeOffset="592">626 0 7692,'-19'0'-440,"0"0"0,2 2 679,5 5 1,-5-3 0,4 6 146,-4-1 0,-2 6-279,0-3 0,9-1 43,4 1 0,3 1-102,3 6 1,9 0-7,4 0 0,3 0 0,3 0-22,0 0 0,0 0 0,-2 0 25,-4 0 1,-5-7 0,-8 1-21,0 2 0,0-5 1,0 3 13,0 2 1,-2-5 0,-4 1-42,-7-3 0,3 5 0,-3-7-10,-2-2 1,-2-1 0,-2-3 25,0 0 1,7 0-1,1-3 4,3-3 0,2 2 0,6-9 1,0-2 1,0 5-1,0-3 31,0-1 1,8-3 0,5-2-39,3 0 0,3 2 1,0 2-1,0 5 23,0 1 0,0-6 0,0 5 35,0-1 1,0-6-31,0 5 0,-2 1 74,-4-1-182,-5 7 0,-10-5 0,-4 6-110,-7-3 1,-4 1 0,-2 6 74,0 0 0,7 0 1,-1 0-470,-2 0 1,5 0-655,-3 0 1226,0 0 0,-6-8 0,0-3 0</inkml:trace>
  <inkml:trace contextRef="#ctx0" brushRef="#br0" timeOffset="986">873 0 7903,'-7'13'-95,"1"0"0,-9-7 0,5 6 0,-3 1 347,1-2 0,5 6 0,-5-5 0,-1 5-139,2 2 1,-3 0-1,7 0 1,3 0 11,2 0 1,2 0 0,0 0-64,0 0 1,6-7-1,3-1 1,1-1-18,5 1 0,2-7 1,2 3 25,0-5 0,0-2 1,0 0-1,0-2 21,0-5 0,0 3 0,0-7-24,0 3 1,-7-7 0,1 3-9,2-5 1,-7-2 0,-2 0-36,-4 0 1,-2 6-1,0 1 1,-2-1-68,-4 2 0,2 3 1,-7 6-1,1-2-364,-1-3 1,5 1 0,-7 6-228,-1 0 1,3 0 0,-2 2-25,-1 4 1,3-3 656,-2 3 0,1 4 0,-7 1 0</inkml:trace>
  <inkml:trace contextRef="#ctx0" brushRef="#br0" timeOffset="1475">1233 114 8564,'19'0'296,"0"0"1,0 0 0,0 0-201,0 0 1,0 0 0,0 0-332,0 0 1,-2-2 0,-3-2-286,-1-3 0,-7 1-254,7 6 1,-11 2 773,-2 4 0,-8-3 0,-11 5 0</inkml:trace>
  <inkml:trace contextRef="#ctx0" brushRef="#br0" timeOffset="1693">1233 304 7960,'19'10'0,"0"-3"-18,0-5 1,-6-2 0,-1 0 0,3 0 326,2 0 1,2 0-1,0 0 1,0 0-112,0 0 0,0 0 1,0 0-461,0 0 0,-7 0 0,1 0-1656,2 0 1918,-7 0 0,1-9 0,-9-1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14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0 361 7837,'13'0'-88,"-1"0"0,1-2 469,-2-5 1,5 5 0,-3-4-241,4 4 1,2 2-1,0 0 1,0-2-162,0-5 1,-7 5 0,1-4-393,2 4 0,2 2-634,2 0-277,-9 0 1323,-1 0 0,-26 8 0,-4 3 0</inkml:trace>
  <inkml:trace contextRef="#ctx0" brushRef="#br0" timeOffset="251">0 569 8205,'19'11'215,"0"-5"0,0-4 0,0-2 0,0 0-16,0 0 1,2 0 0,2 0 0,2 0-116,-1 0 0,-1 0 0,0 0 0,2 0-92,-1 0 0,-3 0 1,-2 0-347,0 0 1,-1 0-741,1 0-425,-8 0 1519,-11 9 0,-11-7 0,-8 6 0</inkml:trace>
  <inkml:trace contextRef="#ctx0" brushRef="#br0" timeOffset="49913">721 133 7380,'0'-13'153,"0"1"0,8 1-116,5-1 1,-5 1 15,-1 5-149,-5 4 0,0-7-411,4 9-134,-4 0 21,7 0 620,-9 0 0,8 9 0,3 1 0</inkml:trace>
  <inkml:trace contextRef="#ctx0" brushRef="#br0" timeOffset="50713">759 114 7212,'-9'-10'178,"7"-1"-61,-4 5 0,4 2 1,4-7 46,4 3 1,-2-1 0,9 3-20,2-7 0,2 5 0,2 1-45,0 5 1,0-4 0,0 0-17,0 1 0,0 3-16,0 2 0,-1 9-129,1 3 1,-8-1 0,-3 2 33,1 1 1,-5 3 0,7 2 5,-3 0 1,-2 0 0,-6 0 14,0 0 1,0 0 0,0 0 0,0 0-18,0 0 0,-6 0 1,-2 0-1,-3 0 15,-4 0 0,5 6 0,-1 0 1,1-1-11,-1-3 0,5-9 1,-5 1-1,3 2 14,4 2 0,-5-5 0,3 1 3,2 2 1,2 1 12,2 3 1,0-6 36,0 0 0,0-7 0,2 5 94,4-3 1,-2-2-1,9-6 27,2 0 0,1 0 0,3 0-74,0 0 0,0 0 0,0 0 0,0 0 0,0 0 1,0 0 0,0 0 22,0 0 0,0 0-1121,0 0 532,0 0 0,-6 0-825,-1 0 1295,-7 0 0,3 0 0,-8 0 0</inkml:trace>
  <inkml:trace contextRef="#ctx0" brushRef="#br0" timeOffset="51256">1423 57 8162,'0'-12'-237,"0"-1"853,0-2-645,0 7 0,-2-1 4,-5 9 1,-3 9 0,-9 6 142,0 8 1,0-2-104,0 4 37,0-4 0,0 4 0,2 1 0,2-1 0,3 2-11,-3 5 0,4-5 1,1 1-1,1-1-30,5 5 1,2-5-1,2 1 1,0-3-45,0 0 0,0 0 1,2-6-1,4-2 69,7-4 0,4 2 0,2-7-9,0 3 1,0-7 0,0 2 0,0-4 55,0-2 0,-7 0 1,1 0-1,0-2-26,-3-4 1,7-5 0,-6-8-43,-1 0 0,5 7 0,-9-1 0,1-2 10,1-1 0,-6-3 0,4 0 29,-3 0 1,-3 6-1,0 0-24,0-1 1,-9 3 0,-4 1-88,-3 1 1,3 3 0,0 6-191,-1 0 0,-3 0 36,-2 0 0,0 0-125,0 0 0,8 2 0,3 2 0,2 5-1205,-1 1 1541,1-6 0,6 13 0,0-6 0</inkml:trace>
  <inkml:trace contextRef="#ctx0" brushRef="#br0" timeOffset="51517">1669 323 8128,'2'-11'-287,"5"5"0,3 4 0,9 2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07.5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1 133 7789,'0'-10'-539,"0"-7"777,0 4 0,2 3 73,4-3 1,5 0-44,8-6 1,0 7-117,0-1 0,0 9-43,0-2 0,-7 6-110,1 6 1,-9 4 0,2 9-1,-3 0-49,-3 0 0,-7 0 0,-1 2 0,-1 3 44,1 1 1,-7 0 0,5-4 0,-3 2 18,0 3 0,3-1 0,-3-6 1,5 0-33,-1 0 1,7 0 0,-4 0-24,4 0 1,2 0 0,0 0 28,0 0 1,0-7-1,2-1 97,4-3 1,5-1 0,10-7 33,4 0 0,-4 0 0,4 0 0,-3 0-13,-3 0 0,-1-3 1,1-1-46,0-2 0,0 0-599,0 6-966,-8-9 1102,6 7 1,-13-8 402,9 3 0,-1-3 0,7-9 0</inkml:trace>
  <inkml:trace contextRef="#ctx0" brushRef="#br0" timeOffset="395">532 95 8134,'-19'0'28,"0"0"0,0 0 0,0 0 204,0 0 1,0 7 0,2 1-165,5 3 0,-3 1-181,9 7 1,-1 0 104,7 0 1,2-2 0,5-2 0,5-5 70,5-1 1,-4 3 0,-1-5 0,3-1 21,2 2 0,2-3 1,0 5-1,0-1 58,0-5 0,-2 6 0,-2 1 0,-3 2 99,3-1 0,-7-5 1,-1 5-98,-5 3 0,-2 2 0,0 2-268,0 0 1,-2 0 0,-5 0 23,-5 0 1,-5 0-1,-2-3-190,0-3 0,6-5 0,1-5 0,-3 1 59,-2 2 0,4 0 0,1-6 0,-3 0-153,-2 0 1,-2-6 0,2-2 0,3-1 382,1 1 0,2-7 0,-1 2 0,-5-12 0,6-4 0</inkml:trace>
  <inkml:trace contextRef="#ctx0" brushRef="#br0" timeOffset="600">456 171 8134,'2'-12'0,"2"-1"0,3-2 0,7 5 0,-1-1 0,2 1 222,-3-1 1,5 7-1,-4-5 1,4 3 60,2 0 1,6-1 0,0 5 0,1-2-172,1-2 1,-4-3 0,7 5 0,-3-2-296,-4 2 1,-2 1-1,-2 1 1,0-2-18,0-2 200,0-1 0,0 7 0,0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7:46.3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1 323 7985,'19'0'164,"0"0"1,-7 0 0,1 0 0,2 0 39,2 0 1,1 0 0,1 0 0,0 0-142,0 0 1,-6 0 0,0 0 0,1 0-547,3 0 1,-4 0-912,0 0 375,-1 0 1019,-1 0 0,-11 9 0,-11 1 0</inkml:trace>
  <inkml:trace contextRef="#ctx0" brushRef="#br0" timeOffset="202">20 570 7670,'19'6'0,"0"0"162,0-1 0,0-3 0,-1-2 0,4 0 180,3 0 1,-4 0 0,6 0 0,-1 0-427,-1 0 1,0 0 0,-6 0 0,0 0-225,0 0 0,-6 0-736,-1 0 1044,-7 0 0,11 8 0,-5 3 0</inkml:trace>
  <inkml:trace contextRef="#ctx0" brushRef="#br0" timeOffset="27898">1120 190 8313,'-11'0'896,"-6"-8"-801,15-3 0,2-5 0,13 1 0,4 2-12,2-2 0,0 7 0,0 0 0,0 1-56,0 1 0,0 0 0,-1 6 0,1 0-84,0 0 1,0 2 17,0 4 0,-8 5 1,-5 8-1,-4 0 58,-2-1 0,0 1 0,0 0 0,0 0-8,0 0 1,-6 0-1,-2 0 1,-1 0-5,1 0 0,-7-6 1,4 0-1,-1 1 16,-1 3 1,3 2-1,-5 0 1,2 0-5,-2 0 0,5-2 0,-1-2 53,3-3 0,-1-1 1,5 4 70,-2-3 79,0-8-99,14 5 1,3-9 0,8 0-75,0 0 0,0 0 0,-1 0-73,1 0 0,-2-2 0,-2-2 0,-2-3-249,1 3 1,-3 0 0,2 0-210,1-3 0,-3-5 0,2 3 136,1-1 0,-3 5 0,-1-3 1,1 2 345,-1-1 0,3-7 0,6 3 0</inkml:trace>
  <inkml:trace contextRef="#ctx0" brushRef="#br0" timeOffset="28194">1594 1 10554,'0'19'0,"2"0"303,4 0 1,-4 0 0,7 0-1,-3 2-58,0 4 1,7-4 0,-4 4 0,-1-4-203,0-2 0,1 0 0,-5 0 1,2 0-330,-1 0 0,-3-6 0,-2 0-686,0 1 0,0 3-1658,0 2 2630,0-8 0,8 5 0,3-5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05.7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95 7341,'10'-10'1383,"-1"1"-1282,-9 9 0,0 3 1,0 3-40,0 7 0,-2 3 1,-2 3-1,-3 0-38,3 0 1,2 0-1,2 0 38,0 0-3,0 0 1,0-6 0,0-1 91,0 3 0,2 0-43,4-2 0,5-5 1,8-8-80,0 0 1,0 0 0,-2-2-1,-3-4-25,-1-7 0,-2 2 1,3 1-1,-1-1-45,2 1 0,-7-3 1,1-6 60,-1 0 0,-6 0 227,4 0 33,5 0-170,-9 9-216,6 1 0,-8 11 130,0 5 0,0-3 0,0 9 53,0 1 0,0 3 1,0 2 9,0 0 0,3 0 1,1 0-1,2 0-26,-2 0 1,5-6 0,-3-1-1,0 1-107,3-2 1,-5 5-417,9-3 1,-7-5-170,7-1 1,-7 1-1361,7-1 1991,-1-1 0,7-6 0,0 0 0</inkml:trace>
  <inkml:trace contextRef="#ctx0" brushRef="#br0" timeOffset="275">589 39 7523,'0'18'-426,"0"-5"0,-2 0 0,-2 2 937,-3 1 0,1 10 0,4-1 1,-2 0-311,-3 3 1,-1-7 0,4 6-1,-3-2-2,3 1 1,2-1 0,2-6-183,0 0 0,0-6 0,0-1-925,0 3-613,0-7 227,0 1 1294,0-9 0,-8-9 0,-3-1 0</inkml:trace>
  <inkml:trace contextRef="#ctx0" brushRef="#br0" timeOffset="735">494 190 7877,'0'-12'0,"2"1"-39,4 3 0,-1-7 0,5 2 100,-1-4 1,5 1 0,-3 1 0,4 2 35,4-2 0,-5 5 0,12-1 0,-5 3 7,-2 4 1,2-5-1,2 3 1,2 2 166,-2 2 1,-2 2-267,-2 0 0,-2 2 0,-4 4-37,-7 7 1,-6 1 0,-4 1 79,-2-2 0,-9 2 0,2 8 0,-4 2 0,-1-2-16,-1-2 1,0-4 0,0-2 0,0-2 60,0 1 0,6-3-127,0 1-143,9-7 162,-4 3 1,10-8 0,4 2 0,7 2-3,4 3 1,-5-1 0,1-6-1,2 2 39,2 5 0,-5-5 0,1 6 50,2 0 0,-5 3 0,1 8 57,-3 0 0,5 0 1,-7 0-34,-2 0 1,-4 0-1,-4 0 1,-4-2-82,-3-5 0,5 3 1,-7-7-1,-2 1-30,-1-1 1,-3-1 0,0-7-285,0 0 0,6 0 1,0 0-191,-1 0 1,-1-9 0,2-3 0,5-5 488,-1-2 0,7 0 0,-6 0 0</inkml:trace>
  <inkml:trace contextRef="#ctx0" brushRef="#br0" timeOffset="1100">1044 190 7877,'19'0'-363,"0"0"1,-6 0 372,-1 0 1,-5 0 0,5 0 191,3 0 0,-4 0 0,1 0-14,3 0 0,-5 0 1,3 0 58,2 0 1,-5 0-140,3 0 0,0 2-18,6 5 1,-7-5-785,1 4 1,-7-4 197,7-2 0,-7 0 496,7 0 0,-9 0 0,4 0 0</inkml:trace>
  <inkml:trace contextRef="#ctx0" brushRef="#br0" timeOffset="1375">1044 418 7877,'13'2'142,"-1"2"0,3 2 81,2-1 0,2-3 0,0-2 1,2 0 8,4 0 1,-4-2-1,5-3 1,-3-1 68,2 2 0,-10 2 0,4 2 131,-2 0-2311,-1 0 102,-5 0 1777,-3 8 0,-8-6 0,0 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51.0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152 124 8164,'-4'-5'-424,"-1"3"496,-2 1 1,-1 2 0,0 0-1,0 3 129,0 0 0,0 4 1,-1 3-1,-1-1-100,-1-1 0,1-1 0,2 0 0,3 0-40,2 0 0,0-3 0,0 0 0,1 2-73,2 0 1,3 1-1,2 0 1,3 0 85,0 0 0,2 2 1,2 2-1,0 0 21,2-1 0,-1 3 1,-1-1-1,0 0-59,-2 0 0,-2-2 1,-2 2-1,-2-2-77,0-1 0,-1-1 0,-3-1 0,0 0 55,0 0 0,0 0 1,-1 0-1,-2-1-7,-2-2 0,0 2 0,0-2 0,-2 0-12,-3 0 1,0-3 0,-2 1 0,-1-2-134,1-1 1,1 0 0,-1 0 0,-1 0-107,1 0 1,2-1-1,-1-2 1,4-2-344,1-2 0,0-1 1,3 0 15,2 0 0,1 0 571,2 0 0,3 0 0,3 0 0</inkml:trace>
  <inkml:trace contextRef="#ctx0" brushRef="#br0" timeOffset="348">360 276 8153,'8'0'-121,"-4"0"0,0 1 0,-5 1 1,-1 5 348,-1 2 1,-3 1 0,1 3 0,-2-1-16,-1 0 0,2-1 0,2 2 0,0-2-86,2-1 0,2-1 0,0-1 0,0-1-73,3-2 0,2 1 0,3-3 1,0-1 25,0-1 0,0-2 1,0-1-1,2-2-12,1 0 0,2-1 1,-2-4-38,-1-2 1,-2 2 0,0-1 0,0 1 0,-2 1 48,-1 0 0,-3 0 1,1 0-1,-3 0-12,0 0 0,-2 0 0,-2 0 0,0 0 0,-2 0 1,-2 0-1,0 1 1,-2 1-160,-1 4 1,0 1 0,3 1 0,-2 0-395,-1 0 1,1 0 0,2 1 0,0 0-1254,0 2 1738,3 3 0,-2-1 0,3 3 0</inkml:trace>
  <inkml:trace contextRef="#ctx0" brushRef="#br0" timeOffset="650">903 60 8202,'-4'8'-127,"1"0"1,0 1 0,0 1-1,1 5 295,1 2 1,1 3 0,0 2 0,0-1 95,0-2 0,0 2 0,0-2 1,0-1-345,0-1 0,0-2 1,0-1-1,0-1-205,0-2 1,0 2 0,0-2-342,0-1 1,-1-2 625,-1-3 0,-3-1 0,-3-4 0</inkml:trace>
  <inkml:trace contextRef="#ctx0" brushRef="#br0" timeOffset="1273">775 196 8143,'9'0'0,"1"0"0,1 0 99,-2 0 0,3 0 0,0 0 0,0 0 190,2 0 0,1 0 0,2 0 1,1 0-202,1 0 0,-1 0 1,-2 0-1,1 0-117,2 0 1,-5-3 0,1 0 0,-1 1-85,-2-2 0,-2 1-1123,0-3 1010,-1-1 1,-1 5 0,-1-3 0,0 0-1,-3-1-199,0 1 1,-2 0 0,-2-3 379,0 0 1,0 0 0,0-1 0,0-1 102,0-1 0,0 0 0,0 1 0,0-1 86,0-2 1,0 3 0,0 0 837,0 1-654,0 1 1,0 4 0,0 4-180,0 5 1,0 3 0,0 2-1,-1 1 65,-1 1 0,1 4 0,-3 3 0,2 0-17,-1 0 1,-1-1 0,3 3-1,-3-2-114,0-1 0,2-1 0,-2-1 0,2 0-73,-1 0 0,-1-4 0,3-1 1,-2-2-387,1-1 104,1-4 263,1 0 0,4-8 0,1-2 0,2-3-174,1-2 0,1 0 0,1 1 90,1-1 1,0 1 0,-1 2 0,1 0 0,-2 1 10,0 1 1,-2 2-1,0 2 1,-2-1 69,1 2 0,-1 1 0,-1 2 0,0 4 64,1 1 1,-3 2-1,0 0 1,-1 3 39,-1 0 1,0-1 0,0 2-1,0-2-242,0-1 1,0-1 0,0-1 0,0 0-22,0 0 1,0-3-1,1 0-1794,2-2 1965,-2 3 0,6-5 0,-3 3 0</inkml:trace>
  <inkml:trace contextRef="#ctx0" brushRef="#br0" timeOffset="1665">1303 292 8052,'8'0'-7,"0"0"1,0 0-1,0-1 1,1-1 65,2-1 0,-1-2 0,3 2 0,0-2 13,0-1 0,1 0 1,-3-1-1,1 2 30,0-1 1,1-1 0,-2-1 0,-2 0-10,0 0 1,-4 2-1,-3 1 1,-1-1-79,-1-1 0,0-1 1,-1 0-1,-1 0-17,-4 0 0,-1 1 1,-1 0-1,-1 3 73,-1 0 1,0 2-1,-3 2 1,1 1 98,0 1 1,-2 4 0,-2 3 0,1 3 52,2 0 1,-1-1 0,3 2 0,1 2 116,1 0 1,2 1-1,2 0 1,2 0-147,2 0 1,1-3-1,0 0-228,0 2 1,4-4 0,0 0 0,2-2 0,0-1-151,3 0 1,-1-3 0,3 0-1,1-2-211,1-1 1,1-1-1,1-1 1,-2 0-847,1 0 1241,-2-4 0,3 0 0,-3-4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29.2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 39 6946,'0'-11'115,"0"1"-30,0 3-2,0 5 74,0-6 0,0 8-28,0 0-118,-8 8 1,6-3 0,-7 5-16,1-1 1,6-1 5,-5-2 1,5-1-17,2 7 1,2-8 89,5 3 1,-3-7 94,9-7 0,-9 3-91,2-8 1,-4 5-26,-2-5 0,7 5 37,-1-5 44,0 7-204,-6-3 1,-2 8 0,-2 2 78,-2 4 0,-7-1-45,7 7 0,-3-8 0,5 5-7,-2-1 40,-1-6 0,9 9 7,5-5 1,-3-4-6,9 5 95,-9-5 1,6-2-47,-3 0 0,-5-2-31,4-5 0,-4 3 52,-2-8-43,0-1 22,0 2-18,0-6-236,0 15-422,0-6 181,-8 8 1,6 2 444,-5 4 0,5 5 0,2 8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25.0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20 228 8235,'-9'-10'-78,"7"-1"488,-4 5 1,4-5-269,2-8 1,0 7 0,2 1-71,4 3 0,3-1 0,5 5 0,-1-2-51,2 2 0,2 1 1,2 3-1,0 0 65,0 0 1,6 0 0,0 0 0,0 0-25,3 0 1,-7 9-1,4 1-42,-4 1 1,-8 6 0,-3-5-73,-1 5 0,-3 2 1,-6 0-1,0 2 47,0 5 1,-2-3-1,-4 6 1,-7 1-16,-4-1 0,-2-3 0,2 3 0,3-2 9,1-3 1,2-3-1,-3-2 63,1 0 1,3 0 0,-3 0-18,7 0 0,1-9 1,1-1 12,-2-1 0,-1-4 23,7 9 0,3-7 103,3 7 0,4-9 0,9 2 1,0-6 121,0-6 0,0 4 0,0-7-173,0 1 0,0 6 1,0-4-1,-2 1-139,-4-1 0,4 4 1,-5-4-142,5 4 1,-4 2 0,-3-3-191,-1-3 1,3 2-405,-5-9 1,1 9 76,-2-2 0,-4 1 674,5-1 0,3 4 0,1-6 0</inkml:trace>
  <inkml:trace contextRef="#ctx0" brushRef="#br0" timeOffset="1596">646 171 7034,'2'-12'282,"4"-1"0,5 9 0,8-3-211,0 5 0,-1 2 0,1 0 0,0-2-4,0-4 1,0 4-1,0-4 35,0 3 0,0 3-71,0 0 0,-6 0-55,-1 0 6,-7 0 0,3 3 73,-8 3 0,0 4 1,0 9-1,0 0 2,0 0 0,0 7 1,0-1-1,-2-2 41,-4-2 0,4 4 1,-7 1-1,3-3-46,0-2 0,-3-2 1,5 0-73,-2 0 0,-1-7 0,7 1-73,0 2 1,0-5-497,0 3-1040,0-9 1629,0 5 0,9-9 0,1 0 0</inkml:trace>
  <inkml:trace contextRef="#ctx0" brushRef="#br0" timeOffset="2025">1082 133 8163,'10'-8'-73,"7"6"1,-4-7-115,4 1 0,8 6 0,0-7 0,-2 3 370,-1 0 1,3-1 0,0 7 0,0 0-83,3 0 0,-7 0 0,4 0 0,-4 0-10,-2 0 0,-6 0 74,0 0 0,-7 0-183,6 0 0,-7 9 0,1 4 83,-4 3 1,-2 3 0,0 0 0,-2 0 22,-4 0 1,1 2-1,-5 3 1,-1 3-19,1 2 1,4-5 0,-5 1-1,0-4-28,1-2 0,4 0 0,-5 0 0,3 0-90,3 0 1,1-7-787,-2 1-847,4 0 1069,-7-3 1,11-1 611,5-9 0,3-9 0,9-1 0</inkml:trace>
  <inkml:trace contextRef="#ctx0" brushRef="#br0" timeOffset="2224">1670 285 8135,'10'0'350,"1"0"-1050,-5 0 1,-2 0 699,9 0 0,-9-8 0,5-3 0</inkml:trace>
  <inkml:trace contextRef="#ctx0" brushRef="#br0" timeOffset="2725">1973 95 8163,'13'-6'0,"0"0"4,1 2 1,-3-5 0,1 1 0,3-1 159,2 1 0,8-5 1,1 7-1,-3 0 11,-2-3 1,4 7-1,1-4 1,-3 4-54,-2 2 1,-9 0-133,1 0 0,-2 8 1,1 5-1,-5 4-15,-5 2 0,-11-1 0,-3 4 0,-5 1 4,-2 2 1,0 2-1,0-3 1,0 3 83,0 3 1,0-7-1,0 2 1,2-4 62,4-2 0,-1 0 0,7 0 36,3 0 1,2-6-63,2-1 0,2-1 0,2 3 0,5-3 67,1-3 1,3 1 0,6-5-96,0 2 1,0 1 0,0-7-1,0 0 13,0 0 0,0 0 0,0 0 1,0 0-239,0 0 0,-7 0 0,1-2-532,2-5 0,-5 5-1515,3-4 274,-9 4 1926,5 2 0,-18 0 0,-1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33.8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1 380 8868,'19'0'604,"2"-3"0,4-1-255,7-2 1,12-9 0,9 5 0,10-3-23,13 0 1,12 1-1,-36 3 1,2-1-1,2 0 1,2 1-138,-1-1 0,2 1 0,-1-1 0,2 1 0,0-1 0,2 1 0,3-1 0,0 1-167,3-1 1,1 1 0,4-1 0,0 1-1,-4 0 1,-1 1 0,-2 1 0,1-1 71,-3 2 1,0 0 0,-2 2 0,0 1-1,2-2 1,-1 0 0,-4 0 0,0-1-62,-4 1 0,-1 0 0,43 1 1,-10-5-1,-5 3-77,-8 0 1,-3-1-1,-12 5-21,-4-4 34,-11 4 0,-6-7 1,-12 7-1,-5-2 243,-2-2-3,-9-1-563,-1 7 0,-11 0-1019,-5 0 1,-5 0 758,-14 0 0,-1 0 0,-5 0 613,7 0 0,4 9 0,2 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32.8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171 36 8021,'0'-12'507,"0"-1"0,2 9-334,4-3 1,-2 7-20,9 7 1,-2 3-1,1 9 1,-5 2-13,-5 5 1,4-5 0,0 6 0,-1-2-45,-3 1 1,0 5 0,2-5 0,2-1-78,-1 2 1,-3-6 0,-2 7 0,0-3-195,0 0 0,0 1 0,0-7 0,0-1-79,0 1 1,0-6-1,0 0-509,0 1 1,0-3 92,0 2 0,0-11 668,0-2 0,0-9 0,0-10 0</inkml:trace>
  <inkml:trace contextRef="#ctx0" brushRef="#br0" timeOffset="237">0 264 8085,'21'0'0,"2"0"0,5 0 257,1 0 1,5 0-1,8 0 1,5 0 361,1 0 0,-4-2 0,7-2 1,-1-3-598,-1 3 0,-5 2 0,-10 2 0,-3 0-440,3 0 1,-6 0 0,-3 0-768,-4 0 0,-2 0 1185,0 0 0,-9 8 0,-1 3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46.3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0 228 8210,'0'-13'245,"0"1"1,0 5-1,3-3 1,1-1-133,2 1 1,9 6 0,-2-3 0,3 5 43,3 2 1,0-6 0,0-1 0,0 3 47,0 2 0,0 2 1,0 2-80,0 5 0,-6-5 1,-3 6-61,-1 1 0,3 1 1,-5 9-52,-3 0 0,-2 0 1,-2 0-19,0 0 0,-6 0 0,-3 0 0,1 0-43,-1 0 1,-5 0 0,3 0 4,1 0 0,-1-7-15,5 1 1,4-7-43,-5 7 0,7-9 47,7 2 0,-3-3 0,8-3 0,3 0 85,2 0 1,-4 0 0,-1 0 32,3 0 0,2 0 0,2 0 94,0 0 1,-6 6-1,-1 2-67,3 3 1,-7-5 0,-1 7-10,-5 2 1,4 1-1,0 3-16,-1 0 1,-5 0-1,-7 0-45,-5 0 0,1-6 1,-1-3-1,-1 1-19,2 0 0,-6-7 0,7 4 0,-3-2-147,1 1 1,5-1 0,-5-6-276,-3 0 1,4 0 0,1-2-300,1-4 0,-3 1 1,5-7-407,3-3 0,2 5 1122,2-3 0,-8-8 0,-3-9 0</inkml:trace>
  <inkml:trace contextRef="#ctx0" brushRef="#br0" timeOffset="1375">683 171 7063,'-10'0'976,"-7"0"1,15-2-652,-5-4 1,12 1 0,3-7-108,3-3 0,1-2 0,7 0-18,0 5 0,-6 1 0,-1 7 149,3-2 0,2-1-241,2 7 0,-8 2 1,-5 5-35,-4 5 1,-2-1 0,0 2 0,0 1-72,0 3 0,0 2 0,-2 0 1,-2 0-18,-3 0 1,-7 6 0,3 1 0,-2-3-18,1-2 1,1 4 0,-3 0-1,3-1 2,3-3 0,-1-2 0,5 0-70,-2 0 1,-1 0 170,7 0 1,0-7 136,0 1 0,2-9 0,5 2 15,5-4 1,5-2 0,2 0 0,2 0-101,5 0 0,-5 0 1,4 0-1,-4 0-69,-2 0 1,6 0 0,-2-2 0,-4-2-230,-4-2 1,-2-1 0,6 7-201,0 0-679,-9 0-278,-1 0-96,-1 0 1,-4 0 465,9 0 1,-9-2 960,2-4 0,5-4 0,0-9 0</inkml:trace>
  <inkml:trace contextRef="#ctx0" brushRef="#br0" timeOffset="1808">1347 133 8012,'13'-17'567,"-1"5"-392,-7 3 1,1 18-1,-12 3-62,-7 5 0,2 2 1,1 0-1,-1 0-44,1 0 0,-3 0 0,-4 0 0,3 0 14,1 0 0,7 0 0,-5 0-51,3 0 0,-1-2 1,5-3 61,-2-1 0,-1-7 48,7 7 0,2-2-50,5 1 0,3 3 0,9-9 0,0-2 38,0-1 0,0-3 1,2 0-1,2 0-13,3 0 0,1-3 1,-4-1-1,3-2-88,-3 2 1,4 0-1,-2-1 1,1-1 53,1 2 1,-6 0-164,4-3 38,-12 5 0,4-6 0,-4 8-202,3 0 0,-5-2 0,-3-3-1014,1-1-883,-7 0 1788,6 6 1,-8-2 0,-2-3-1,-4-1 353,-7 2 0,-4-7 0,-1 1 0</inkml:trace>
  <inkml:trace contextRef="#ctx0" brushRef="#br0" timeOffset="2072">1461 76 8012,'-11'2'675,"5"5"-333,4 5 1,2-1 0,0 2 0,0 1-70,0 3 0,0 4 0,0 2 0,2 3-38,4-3 1,-4-2 0,7-2 92,-1 0-249,-6 0 0,9 0 0,-7 0 0,3 0-114,-3 0 1,-2 0 0,-2 0-1,0 0-121,0 0 1,0 0 0,0-1-269,0 1 0,0 0 1,-2-2-1,-2-2-2372,-3-2 2796,1-9 0,6 13 0,0-7 0</inkml:trace>
  <inkml:trace contextRef="#ctx0" brushRef="#br0" timeOffset="2288">1916 323 9785,'13'0'-470,"-1"0"1,-7 0-1,3 0 1</inkml:trace>
  <inkml:trace contextRef="#ctx0" brushRef="#br0" timeOffset="2739">2295 57 8212,'-8'11'354,"4"6"1,-7-5-168,3 5 1,-5 2 0,5 0-1,-3-2-44,-4-4 0,5 3 1,-1-3-1,1 4-179,-1 2 0,7-6 0,-4-1 261,-1 3-194,7 2 232,-6 2 0,10-7-130,4 1 0,5-9 1,8 3-1,0-5-81,0-2 1,0 0 0,2 0 0,2 0 4,2 0 1,0-2 0,-6-3 0,0-1-8,0 2 1,7 0 0,-1-1-84,-2-1 0,-2 0 0,-2 6-154,0 0 0,-8-2 0,-3-3-597,0-1 0,-3 0-1213,7 6 1591,-8 0 1,3-6 0,-14-1 405,-5 3 0,-5-7 0,-2 1 0</inkml:trace>
  <inkml:trace contextRef="#ctx0" brushRef="#br0" timeOffset="2997">2333 76 8012,'0'11'1007,"0"6"1,0-5 0,0 5-761,0 2 0,0 0 0,0 0 0,0 2-75,0 4 0,7-4 0,-1 5 0,-2-3-223,-2 2 1,5-4 0,-1 5-323,-2-5 0,-2-2 0,-2 0-376,0 0 1,0-7-1520,0 1 654,0 0 1614,0-3 0,0-10 0,0-10 0</inkml:trace>
  <inkml:trace contextRef="#ctx0" brushRef="#br0" timeOffset="3350">2732 95 8012,'-13'7'294,"0"-1"0,7 2 1,-7-3 507,-1 1 0,3 9-624,-2-3 1,9 5-137,-2 2 0,10-6 1,5-3-1,1 1 79,5-1 0,2 1 0,2 4 0,0-5 47,0-1 1,0-1 0,0-2 0,0 5 87,-1-1 0,-5 7 1,0-6-1,-1 1-98,-1 1 0,4 0 0,-9 6-67,-2 0 1,-2 0 0,-4 0-244,-4 0 0,-5 0 0,-8-3 0,0-1-343,0-2 0,-2-7 0,-2 5 0,-2-3-211,2-4 0,-5-2 0,3-2 0,2 0-342,2 0 0,-4-8 1048,-1-5 0,-7-4 0,3-2 0</inkml:trace>
  <inkml:trace contextRef="#ctx0" brushRef="#br0" timeOffset="3596">2751 152 8012,'19'-19'1068,"0"7"0,0 1 1,-1 0-637,1 1 0,0 6 0,0-5 0,2 3 22,5 0 1,-5-3 0,4 5 0,-4-2-404,-2 1 1,0 1 0,0 0-522,0-2 1,0-3-69,0 3 1,-6 4-2726,-1-5 3263,-8 5 0,5 11 0,-9 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8:54.0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531 150 8223,'13'-2'657,"0"-3"-442,2-1 0,1-6 1,3 6-1,0-1 1,0-1 1,0 4 0,0-6 0,2 1 77,5 5 0,-5 2 0,4 2-115,-4 0 1,-2 0 0,-2 2-52,-5 4 0,-3-1 0,-9 7 1,0 5-281,0 5 0,-9-1 0,-3 6 0,-5-2 68,-2 0 1,0-1-1,0-3 1,0 2-27,0 2 1,6-1 0,1-5 0,-3 2-67,-2 4 1,5-5 0,-1 5 64,-2-4 1,7-3-1,-1 1 164,1 0 0,6-1-4,-5 1 0,7-7 163,7 1 1,-3-9 0,9 2 0,1-4-7,3-2 1,2 0 0,2 0-1,2 0 256,3 0 0,-1 0 1,-4-2-1,2-2-173,3-2 1,-1 0 0,-6 3 0,0-1-55,0-2 1,-7 0-1,1 6-67,2 0 1,-5-6-1072,3 0 1,-7-1-843,7 7 1,-9-2 142,3-4 0,-3 4 1602,2-4 0,-4-5 0,7 1 0</inkml:trace>
  <inkml:trace contextRef="#ctx0" brushRef="#br0" timeOffset="1300">0 187 8111,'13'-6'807,"0"-1"-633,1 3 0,3 0 0,2 0 0,0-2 84,0 2 0,0 0 0,0-1-98,0-1 0,0 0 0,0 6 1,0 0 212,0 0 1,-6 0-254,-1 0 0,-1 2 1,1 4-193,-5 7 0,-7 3 0,-4 3-15,-3 0 1,-8-1 0,5 1-1,-3-3-13,1-3 1,5 3 0,-3-3-1,-1 3 52,1 3 0,6-7 1,-5 1 4,1 1 0,6-3 0,-5 1 32,5 2 1,2-3 0,2 1 69,5 3 1,-3-5 0,8 0 0,1 1 28,-2-1 1,5-4-1,-3 7 1,4 1 39,2 3 0,0-5 0,0 1 0,-2 1 56,-5 3 1,3-5-1,-9 0 1,-1 3-145,-3 1 0,-2-3 0,0-1 1,0 3-29,0 1 1,-7-3 0,-1-1 0,-3 1-10,-3-3 0,3 0 0,-1-6-238,-3 3 0,-2 5 1,-2-6-8,0-2 1,0-2-1,0-2-189,0 0 0,6-6 0,3-2 1,1-2-45,5-5 1,2 5-1,2-3 1,0-1 474,0-3 0,0-10 0,0-2 0</inkml:trace>
  <inkml:trace contextRef="#ctx0" brushRef="#br0" timeOffset="2275">1764 354 8149,'11'0'705,"6"-8"1,-13 6-2307,9-4 1440,-9 4 1,6 2 160,-3 0 0,-5-8 0,6-3 0</inkml:trace>
  <inkml:trace contextRef="#ctx0" brushRef="#br0" timeOffset="2680">2314 1 8091,'-6'12'-112,"-2"-2"1,-3 1 515,-4-1 1,-2 5-1,-4 7 1,-2 3-226,-2-2 0,0 4 1,6-2-1,0 0-69,0 1 1,0-5-1,2 4 1,2-4-61,2-3 0,9-5 1,-2-1-22,4 3 1,2-5 0,2 0 202,4-1 0,11-3 0,8-6 1,1 0-87,1 0 1,-4 0 0,7 0 0,-1 0-7,1 0 1,-1 0 0,3-2 0,-5-2-193,1-3 1,-1 1 0,7 4-1,-5-2-80,-1-2 0,-1-3 0,-4 5-386,3-2 301,-1 0 0,-12 4 0,-1-2-881,3-3-559,-7 1 1023,9-2 1,-15 4 0,3-7 633,-10 3 0,-5-6 0,-9 3 0</inkml:trace>
  <inkml:trace contextRef="#ctx0" brushRef="#br0" timeOffset="2941">2428 38 7826,'0'19'310,"0"-1"1,0 1-1,0-1 1,0 1 198,0 0 1,0-1-1,0 3 1,0 2-315,0 2 0,0 1 0,0-3 0,0 2 21,0-2 0,0 4 1,0-2-1,-2-3-304,-4-1 0,4-2 0,-5-1 1,3-1-549,-2-5 1,4 5-1,-5-5-647,5 5 1,2-5-557,0 1 1839,0-9 0,9 4 0,1-8 0</inkml:trace>
  <inkml:trace contextRef="#ctx0" brushRef="#br0" timeOffset="3313">2940 131 8149,'-8'10'300,"4"-1"0,-7-7 1,1 4-64,-1 6 0,5-1 0,-7-1 0,0 0-218,3 1 0,-5 1 0,9 7 44,2-1 1,1-5 0,3-1 0,0 3 79,0 1 1,3 3 0,1-1 4,2 1 1,7 0 0,-5-1-1,1 1 104,-1 0 1,5-1-1,-5 1-126,3-1 0,-7 1 1,2 0-1,-4-1 39,-2 1 1,0-7 0,0 1-420,0 1 0,-8 3 0,-5-1-102,-4-3 0,-2-3 0,0-6 0,0 2-251,0-1 0,-6-3 0,0-2 0,0 0-75,-3 0 1,5-7 0,-6-1 681,1-2 0,-6-3 0,5-5 0</inkml:trace>
  <inkml:trace contextRef="#ctx0" brushRef="#br0" timeOffset="3514">2732 206 8149,'27'-9'-145,"-4"5"0,9-8 0,-1-3 626,-1-1 0,6 3 1,-5 3-129,5 2 1,8-1-1,1 5 1,-5-2-1,-4 2-125,-5 2 1,-1 2 0,1 0 0,-3 0-791,-1 0 1,-6 0 828,4 0-267,-4 0 0,-10 8 0,-3 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9:05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19 7642,'11'0'275,"-3"0"101,-8 0-227,0 0 0,-2 8-57,-4 5 0,-3 3 0,-5 3 0,3 0-122,3-1 0,-7-1 0,4-3 1,-1-1 21,-1 1 1,7 3 0,-5 1-4,3 1 1,-5-7-1,7 1-7,2 1 0,1-3 132,3 1 0,3-8 62,3 2 0,4-4 1,9-2-75,0 0 0,0 0 1,0 0-26,0 0 1,0 0 0,2 0 0,2 0-21,3 0 0,-1-6 0,-4 0 0,2 0-74,3-2 0,-1 5 0,-6-5 1,0 2-72,0 0-174,0 0-140,0 6 0,-7-7-936,1 1 765,-9 0 1,2 6 572,-12 0 0,-4 0 0,-9 0 0</inkml:trace>
  <inkml:trace contextRef="#ctx0" brushRef="#br0" timeOffset="305">171 1 8213,'11'8'-246,"-3"-4"1,-8 8 584,0 3 0,0 3 0,0 5 0,0 2-66,0-2 0,-2 6 0,-2 0 0,-3 2-38,3 0 0,2-6 0,2 4 1,-2-3-138,-4-3 1,4 4 0,-5-2 0,5-2-283,2-3 1,0-7 0,0-1-464,0 3 1,0 1-44,0 3 1,0-7 689,0 1 0,0-9 0,0 4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9:24.7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0 279 8635,'19'0'109,"0"0"0,0-2 0,0-2-36,0-2 1,0 0 0,2 6-1,2 0 56,3 0 0,7-6-60,-1-1 0,4 1 1,2 4-1,0-2-26,0-2 0,6-2 0,2 3 1,1-3-3,-1-2 1,4 6 0,-3-5 0,1 3-88,5 0 1,-5-6 0,3 5-1,2 1 47,2-2 1,-5 4 0,1-7 0,1 3-3,3 4 0,2-4 0,0-1 0,0 1 58,0 0 0,-7 2 1,1 4-1,2-3 3,1-1 0,3 0 1,0 6-1,2 0 3,4 0 0,-4 0 1,7 0-1,-3 0-30,0 0 1,0 0 0,-6-2 0,0-2 8,0-2 0,-6-1 0,-3 7 1,-1-2-8,-5-4 1,4 4 0,-2-4 0,-2 4 73,-2 2 1,-2-6-1,0-1 1,0 3-7,0 2 0,0 2 0,-2 0 0,-4 0 8,-7 0 1,2 0-1,-1 0-48,-3 0 1,-2 0-129,-2 0 1,-7 0-199,1 0-462,-9 0-1026,5 0 1037,-9 0 0,-2 6 714,-5 1 0,-3-1 0,-9-6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9:28.7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75 6425,'0'-11'1881,"0"-5"-1620,0 14-225,0-7 0,9 7-14,3-4 1,5 4 0,2-4 0,0 4 31,0 2 1,0-2-1,0-3 1,0-1-2,0 2 0,0 2 1,0 2-1,0 0 22,0 0 0,0 0 1,0 0-9,0 0 0,0 0 0,0 0-25,0 0 0,-7 2-32,1 4 0,-9-2 1,2 9 17,-3 1 0,-6 1 0,-1-1 1,-4-1 115,-3 1 0,-1 3 38,-7 1-129,0 1-124,0 0 0,8-7 65,5 0 0,12-5 0,7 3-8,4-2 0,2-1 1,0-5-1,0 2 33,0 2 1,0 6 0,0-5 0,0-1 19,-1 2 0,-5-4 0,-2 9-13,-3 1 0,1 3 1,-5 1-1,2 1 56,-2-1 1,-2-5 0,-4-1-1,-2 3 10,-2 1 1,-7 3 0,5 0-86,-3-1 0,-2 1 0,-5-3 0,1-1-44,4-3 0,-4-8 0,4 5 0,-3-3-43,-3 0 1,6 0 0,0-6-1,-1 0-910,-3 0 0,-2 0 534,0 0 0,2-2 1,4-4 455,7-6 0,-5-5 0,1-2 0</inkml:trace>
  <inkml:trace contextRef="#ctx0" brushRef="#br0" timeOffset="492">626 56 8187,'19'-2'0,"0"-2"0,0-5 0,0 1 1,0 0 1,0 2 0,0 4 0,2-3 63,4-1 1,-1 0 0,5 6 0,-2 0 147,-3 0 0,-3 0 0,-2 0 1,0 0-124,0 0 1,-7 0 0,-1 2 17,-3 4 1,-1 5 0,-10 7 0,-1 1-118,-2 0 0,-15-1 0,2 3 0,-2 2 73,0 1 0,-5 1 0,-1-4 0,0 2 12,-1 2 1,5-1-1,8-5 1,5 0 58,1-1 0,-3-5 0,5-1-118,3 3 1,2 1 0,4 1-16,4-5 1,-1 3 0,7-7 0,3 0 32,2 0 0,2-1 0,0-7 0,2 0-41,4 0 0,-4 0 1,5 0-1,-5-2 54,-2-5 0,0 3 0,0-6-593,0 2 316,-1 1 1,-5 1 0,0 0-570,2 2 1,-5-4 0,3 1 0,-3-1 430,3 2 0,-3 2 0,-5-9 367,1-1 0,9-3 0,-5-1 0</inkml:trace>
  <inkml:trace contextRef="#ctx0" brushRef="#br0" timeOffset="855">1404 93 8085,'0'-10'234,"-9"4"0,-3 12-150,-5 6 0,-2 5 1,0 1-1,2 1 118,4 0 1,-1 5 0,5 3 0,1 0-73,-1 0 0,3 0 1,6-4-1,2 2 12,5-3 0,3-1 0,9-4 0,0-3-98,0-1 1,8-3 0,5 2 13,4-5 1,2-5 0,-2-2-1,-3 0 1,-1 0-65,2 0 1,-7-9 0,0-3 0,-1-5 40,-1-1 1,-6-1 0,-6 0 0,-1 1-45,-1-1 0,4-6 0,-9-1 0,-2-1 27,-2 0 1,-2-4 0,0 4 0,-2 0-39,-4 0 1,2-4 0,-9 6 0,-2 4-63,-2 7 0,-2-1 0,-2 9 0,-2 2-241,-2 2 0,-3 2 0,3 0 1,-4 2-138,-1 4 1,1 5-1,5 7 460,-1 1 0,-9 0 0,5-1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59:58.298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1 425 10893,'5'-12'-329,"3"1"1,7 2-1,2 2 24,2 2 1,5-3 0,5 4 0,2 0 428,2-1 1,0 3-233,3-2 0,-7 2 0,6-1 0,-3-1 81,-2 1 1,-3 2 0,0 1 0,-4 0-229,-3 0 0,-6 0 1,2 0-1,-2 0-51,-2 0 0,0 4 1,-2 1 235,-2 2 0,3-4 0,-4 2 1</inkml:trace>
  <inkml:trace contextRef="#ctx0" brushRef="#br1" timeOffset="251">97 653 7835,'-12'7'-243,"0"-3"1,7-3-1,6-1 505,10 0 0,2 0 0,7-1 0,1-2-125,2-1 1,7-4 0,0 3 0,2 0-60,0-1 1,2-2 0,3 3-1,2 0-4,0-1 0,-5 2 1,5 4-1,-4 0-470,-3 0 0,-6 0 0,2 0 396,-2 0 0,-2 6 0,0 0 0</inkml:trace>
  <inkml:trace contextRef="#ctx0" brushRef="#br1" timeOffset="9730">1267 48 8217,'0'-17'2641,"0"1"-2120,0 7 1,0 4-1,0 10-242,0 6 0,7 3 1,3 3-1,0 1 1,1 4 217,2 5 1,-4 4 0,0 3 0,0 4-126,0 6 1,-3-3-1,3 1 1,-2 0-227,-3-1 0,3-4 1,0 2-1,0-1-148,1 1 1,-1-7 0,-4-6 0,5-3-934,1-3 1,-6 4-1,3-3-1047,-4-1 0,3-7-1009,1-2 2991,6-8 0,-3-3 0,8-9 0</inkml:trace>
  <inkml:trace contextRef="#ctx0" brushRef="#br1" timeOffset="9952">1822 504 8453,'0'-9'4039,"0"2"-5510,0 7 1471,0 0 0,0 0 0</inkml:trace>
  <inkml:trace contextRef="#ctx0" brushRef="#br1" timeOffset="11044">2376 162 7147,'9'0'425,"4"-2"549,-8-3-18,1 3-684,-6-5 1,-2 7 0,-3 1-45,-6 5 1,-4 3-1,-1 7 1,0 1-28,-1-1 1,1 2 0,2 4 0,1 3-57,2 0 1,6 4 0,-4-5 0,1 0-55,5-1 1,3-1 0,3-6 0,6 0 18,6 1 0,-2-6 0,10-2 0,1-2-110,3-3 0,4-3 0,3-1 1,2-1-46,2-5 0,0 3 1,-5-8-1,0-2-14,-1-2 1,-6-1 0,-5-2 0,-2-2 29,-3-2 1,-2 1 0,-3 3 0,-5-2 59,-5-2 0,-1 0 1,0 4-1,-1-2 31,-5-2 1,-3 1 0,-7 4-1,0 3-26,-1 3 1,1-2 0,0 8 0,-1 1-98,1 2 0,-6 2 1,0 2-1,3 2-189,0 1 1,3 6-1,0-4 1,-1 2-427,1 4 0,2-4 0,3 2-656,5 2 1,5-4 440,1 2 891,0-8 0,7 12 0,2-6 0</inkml:trace>
  <inkml:trace contextRef="#ctx0" brushRef="#br1" timeOffset="11261">2866 113 8139,'10'11'540,"1"0"0,-7 1 0,3 8 0,-1 2-147,-1-2 0,1 5 0,-6 1 0,0 1-147,0 0 0,5-5 0,0 3 1,-1 1-202,-2-1 0,-2-5 0,0 2 0,0-4-691,0-2 1,0 0-1,0 1-1404,0-1 2050,0-7 0,0 6 0,0-6 0</inkml:trace>
  <inkml:trace contextRef="#ctx0" brushRef="#br1" timeOffset="11747">3176 162 8110,'16'0'146,"0"-2"0,0-2 0,1-1 191,-1 1 0,2-3 0,2 2 0,2 1-46,-2 2 1,3-3 0,1-1 0,-1 3-163,1 1 1,-2 2 0,-6 0 0,-1 2-40,-5 3 1,3-1 0,-7 7-79,-3 1 1,-3-3 0,-3 2 0,-5 0 52,-1-2 0,-2 6 0,-3-4 1,1 3-83,2 2 1,0-5 0,-5 0-4,0 2 0,7 1-182,3 3 1,5-6-50,1-1 1,7-4-1,4 5 220,3 1 1,2 3 0,1 1 0,-1 1 134,0-1 0,-1 0 0,-2 0 0,-3 1-45,3-1 0,-4-1 0,0-3 0,-1-1 284,-5 2 1,-1 1-1,-2 3-31,0-1 0,0 0 0,-2 1-196,-3-1 1,-3-5-1,-4-2 1,1-2-126,-2-3 1,4 3 0,-2-2-474,-1-1 0,-3-2 0,-1-2-888,-1 0 0,1-7 201,0-4 1,7 2 1168,3-2 0,-3-7 0,0-8 0</inkml:trace>
  <inkml:trace contextRef="#ctx0" brushRef="#br1" timeOffset="12336">4285 227 8228,'-11'-5'201,"0"-1"0,7-1 1,-3 3-1,0-1 48,-4 1 1,2 3-1,-2 1 1,-2 0-53,-1 0 0,-8 1 0,0 3 0,2 3 17,2 2 1,2-3 0,1 5-1,3-1-237,1 0 0,2 4 0,-2-3-81,5 3 0,5-3 155,1 0 0,0-5 0,1 3 0,5-2-137,5-3 0,3-3 1,3-1-1,-1 0 40,0 0 1,-5-1-1,0-3 80,2-2 11,1-6 1,1 8 0,-3-5 0,-1 0 15,2 0 1,-4 4 0,2-5 0,0 1 209,-2 0 1,0 4 206,-4-6 0,-3 6 312,3-6-674,-3 7 0,-2 4 0,0 11 0,0 3 68,0 3 1,0 5 0,0 1 0,0 2 260,0 4 1,-5 2 0,-1 0 0,3-2-225,1-2 1,2-5 0,0 3 0,0-1-512,0-4 0,0-2 0,2-4 0,1-1-534,3-2 0,-1-6-700,-5 6 0,2-2 1524,4 2 0,-5-3 0,7-8 0</inkml:trace>
  <inkml:trace contextRef="#ctx0" brushRef="#br1" timeOffset="12535">4546 553 10809,'10'0'-467,"1"0"1,0 8 0,5 1 0</inkml:trace>
  <inkml:trace contextRef="#ctx0" brushRef="#br1" timeOffset="12738">4872 537 9272,'16'0'-3,"0"0"0,1 7 0,-1 2 0</inkml:trace>
  <inkml:trace contextRef="#ctx0" brushRef="#br1" timeOffset="12926">5100 537 8304,'11'0'1114,"0"0"1,-6 2-2227,6 3 1112,-7-3 0,3 5 0,-7-7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3:54.9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152 265 7540,'-4'-5'136,"4"1"1,-4 2 231,0-1 0,0 1 0,-4 2 0,0 0-231,0 0 0,0 0 0,0 1-44,0 1 0,0 0 0,0 3 0,0-1-40,0 0 0,0 3 1,0 2-1,0 2 36,0-1 0,1 1 1,1 1-1,1 0-46,2-1 0,0 0 0,3-3 1,0 0 19,0 0 0,1-3 0,2 0 0,2-2 37,2-1 1,2-1 0,1-1-1,0 0-89,0 0 1,2-4 0,-2-1 0,0-2 32,-1-1 0,1 0 1,-1-1-1,-2-1-197,0-1 0,-3-3 1,1 1-1,-2-2 87,-1-1 1,2 2-1,-2-2 1,0 0 80,-1-1 1,-1 0 0,0 1 0,0-1 41,0-2 0,0 2 0,0-1 1,0 1-21,0 1 0,0 1 0,0 1 1,0 4 385,0 1-410,0 4 1,0 3 0,0 5 0,0 6 55,0 6 1,0 3-1,0 5 1,1 3 177,2 1 1,-3-1 0,4 1-1,-1-1-162,-1 0 1,1-3-1,-3 0 1,0-2-215,0-1 0,3-2 0,-1 0 0,0-3-242,-1-2 1,-1-3-1,0 1 1,0-2-2211,0-1 839,0 0 1742,0-4 0,-4-4 0,0-4 0</inkml:trace>
  <inkml:trace contextRef="#ctx0" brushRef="#br0" timeOffset="199">296 273 8193,'0'8'0,"0"0"0,0 1 270,0 1 1,-3 0-1,1 3 1,-1 2-70,-1 0 1,3 1 0,-1-1-1,1-1-79,1-1 0,-3-3 1,1 1-1,0-2-527,1-1 0,1 0-1135,0 0 1540,-4-4 0,0-4 0,-4-4 0</inkml:trace>
  <inkml:trace contextRef="#ctx0" brushRef="#br0" timeOffset="367">256 153 8079,'4'-4'-548,"-1"-1"417,1 1 1,-2 1-1,3 4-119,-2 1 0,3 3 0,-3 2 250,2-2 0,0 6 0,3-2 0</inkml:trace>
  <inkml:trace contextRef="#ctx0" brushRef="#br0" timeOffset="700">496 193 8079,'-8'0'6,"0"0"1,0 1-1,0 0 169,0 2 1,0 3-1,0-1 1,0 0 57,0 0 1,1 1 0,1 2-1,1 0-84,2 0 0,0 0-143,3 0 73,0 0 1,0 0 0,1 0 0,1 0 0,3 1-73,-1 1 0,3-1 0,-2 2 0,0-2 3,1-1 1,-4 1-1,3 0 1,-2 2-21,-1-1 0,0 0 1,0-1-1,0 2 4,0-1 1,-1-1-1,-1-1-53,0 0 0,-3 0 0,0-1 0,-2-1-94,-1-1 1,2-2 0,-2 2 0,-1-2-133,-3-1 1,1 1-1,-2 0 1,0-1-230,1-1 0,-4-1 0,3 0 514,-2 0 0,0-4 0,-3 0 0</inkml:trace>
  <inkml:trace contextRef="#ctx0" brushRef="#br0" timeOffset="1569">584 1 8246,'4'3'0,"-1"3"249,-2 1 1,0 4 0,1 4-1,0 2-29,0 5 1,-1 1-1,-1 1 1,0 1 13,0 1 0,0-1 0,-1 2 0,-1-2-34,0-1 1,-1-1-1,2-1-457,-2-1 139,2-3 109,-2 2 0,0-7-562,1 0 0,-4 0 96,4 0 365,-5-1-384,6-8 0,-5 1-361,4-3-120,-5-1 618,3 3 1,-1-8 346,-1-1 0,4-2 0,-1-1 0,0 0 0,1-1 8,0-2 1,1 2-1,1-2 1,0-1 57,0-1 1,3-1 0,2 0 0,0 4 156,1 1 0,-1 1 1,3 0-1,0 1-72,0 1 1,0 0-1,0 3 104,0 2-195,0-4 9,3 4 1,-2-2 31,2 3 1,-1 0-24,0 0 1,0 0-58,3 0 1,-3 0 5,1 0 1,0 0-1,1 0 1,0 0 0,2 1-1,-1 0 1,0 2-8,-2-1 1,1-1 0,-3-1 0,3 0-53,0 0 1,-2 0-1,1 0 19,-2 0 1,-1 0 214,0 0 1,-4-1-155,-1-2 0,-6 2 1,-2-1-19,-2 1 1,-1 1-1,-1 1 1,-1 1 29,-1 4 1,-2 1 0,2 1-1,-1 0 3,0 0 1,1 1-1,2 0 1,0 2-17,2-1 0,2-1 0,-1-1-92,4 0 0,1 0 10,1 0 1,3-4-1,3-1 1,1-2 2,1-1 0,0 0 1,0 0-1,1-1-40,1-2 0,-1 1 0,2-3 55,-2-1 0,-1 0 9,0 0 1,0-1-65,0 2 55,0-2-14,-4-1 1,3 0 163,-1 0 0,-3 0 0,1 0 341,-1 0-318,-2 0 1,3 4-101,-4 4 0,0 4 1,0 4-1,-1 1 5,-2 1 1,2-1 0,-1 3-3,1-1 0,1-2-182,0 2 1,0-2 0,0-1-1,1 0 1,1-1-48,4-2 1,1-1 0,1-4-533,0 0 331,0 0 116,0 0 0,0-4 0,0-1 265,0-2 0,3-5 0,2 0 0</inkml:trace>
  <inkml:trace contextRef="#ctx0" brushRef="#br0" timeOffset="1941">1040 305 8063,'-5'8'155,"-1"-3"0,3 0 0,1 2 0,-1 0-104,0 1 1,0 0 0,1 0-1,-1 0-144,2 0 225,-4 0 0,4-4-236,-2 3 0,2-5 185,-2 3-135,2-3 100,-2 2 0,3-5 1,0-2-1,0-2-129,0-2 0,2-1 1,2-1-1,0-1 1,3-1 0,-3 1 1,1 2-1,2-1-30,3-2 0,-1 2 0,2-1 0,-2 1 3,-1 1 0,2 2 1,1 2-1,-1 0 153,-1 3 1,-1 0 0,0 1 24,0 0 1,-3 3-1,-1 3 66,0 1 1,1 1 0,-2 1-1,-1 0 1,-1 2 16,-1-1 1,0 1 0,0 0 0,0 0-41,0 0 1,-3-2-1,0 2-190,2-2 0,-3-1-838,1 0 0,1-3-158,2 0 1074,0-3 0,0 2 0</inkml:trace>
  <inkml:trace contextRef="#ctx0" brushRef="#br0" timeOffset="2744">1376 297 7796,'8'0'131,"-1"-1"1,-1-1 23,-1-1-170,-3 1 414,2 2-232,-4 0 1,-7 0-122,-1 0 0,1 0 1,2 0 15,-1 0 1,-1 0-1,-1 1 1,0 0 21,0 2 1,1 2-1,0-1 1,-2 0 144,1-1 1,1 3 0,2 0-90,-1 1 1,0 1 0,0 0-16,4 0 0,1 0 0,2 0-61,1 0 0,3 0 0,4-1 0,0-1-61,2-1 0,1-2 0,-3 2 1,3-1 17,0 0 1,-1-1-1,1 2 1,1-2-28,-1-1 0,-1-1 1,1-1-1,1 0-1,-1 0 1,-1-1-1,1-2 1,1-1-41,-1-1 0,1-2 0,1 2 0,-2-2-4,0-1 0,1 0-164,-2 0 177,0 0 1,-3 0 0,0 0 0,0 0 0,-1 0-4,-2 0 1,-1 0-1,-2 0 1,1 0 11,-1 0 0,-2 2 1,-2 1-1,-2 0-1,0 0 0,1 1 1,-2 2-1,-1-1-31,-1 2 1,1 0 0,1 1-1,-1 0 50,-1 0 1,-1 1 0,0 0-1,0 3 102,0 0 1,0-1 0,0 2-1,0 1 117,0-2 1,0 3 0,0-1 0,0 1-49,0 1 1,0 0-1,0 0 1,2 0 4,1 0 1,3 0-1,-1 0-134,3 0 1,0 0 0,0 0-156,0 0 0,3-1 1,2-1-1,0-1 9,0-2 0,1 2 0,2-1 0,2 0-942,1-1 0,3 0 1057,-1-3 0,6-4 0,2 0 0</inkml:trace>
  <inkml:trace contextRef="#ctx0" brushRef="#br0" timeOffset="3534">2071 321 7984,'-5'8'-246,"1"0"159,0 0 1,-1 0 0,1 0 0,0 0 311,-2 0 0,1 2 1,1 1-1,-1-1 133,1-1 1,2-1 0,-2-1-220,1-2 3,2-1 1,-3-5-1,5-2 1,1-2-40,1-2 0,0-1 0,0-1 0,1-2-215,1-2 1,3 0 0,-1 0 0,3 0 37,0 0 1,2-2-1,1 3 1,2-2 19,-2 1 1,2 3 0,-3 0 0,2 1-47,-1 1 1,-3 3 0,0 3 0,-1 1 180,-1 1 1,-1 3-1,-1 4 1,-3 1 95,1 3 1,-3 3-1,1 0 1,-1 1 11,-1 1 0,0 0 1,-1 0-1,0 0-112,-2 0 1,-1-3-1,3 0 1,-3-1-246,0 0 1,2-2 0,-2 0 0,2-3-139,-1-2 0,0-2-1089,3 2 0,0-4 1395,0-1 0,7-3 0,2-5 0</inkml:trace>
  <inkml:trace contextRef="#ctx0" brushRef="#br0" timeOffset="3936">2287 345 7984,'6'0'-91,"-1"1"61,1 1 0,-1-1 0,0 2 0,1-2 165,1-1 1,1 1-1,0 0 1,1 2-20,2-1 0,-1-1 0,3-1 0,1 0-38,1 0 1,-1 0 0,-1 0-1,1 0-54,1 0 0,1-1 1,-1-1-1,-1-1-73,-4-2 1,-1 2 0,-1-1 0,-1 0 36,-1-1 1,0 0 0,-3-3 0,-2 0 9,0 0 1,-1 0 0,-1 1 0,-1 0 24,-4 2 1,-1 0-1,-1-2 1,0 0 8,0 2 1,-2 3-1,-1 0 1,0 1 84,0 1 1,1 3 0,-2 3-1,-1 1 35,1 1 1,1 1 0,-1 0-1,0 3 26,2 0 0,1-2 1,1 2-1,1-2-82,2 1 1,1 2-1,4-2 1,1-1-150,2-1 1,1-1 0,4 0 0,0 0 34,0 0 0,3-1 0,1-1 1,0-1-262,2-2 1,0 0-1,1-3 1,-3 0-427,0 0 0,1 0 0,-2 0 0,-2 0 705,0 0 0,3-7 0,0-2 0</inkml:trace>
  <inkml:trace contextRef="#ctx0" brushRef="#br0" timeOffset="4336">2567 401 7443,'4'4'-167,"1"-1"1,3-2 576,3-1 0,-1 0 0,3 0 1,1 0-265,1 0 1,4 0 0,0-1-69,2-2-55,-3 2 0,1-3 1,-3 2-1,-1-1-19,-1-2 1,-2 1-1,-3-3 1,0 3 115,-2 0 0,-2-2-202,1 1 55,-3-2 1,-3 1-1,0 1 1,0-1-1,-1-1 58,-1-1 1,-2 2-1,-3 2 1,0 0 39,-2 3 1,-2 0 0,2 1 0,-3 0 19,0 0 0,-1 3 0,-1 3 1,1 1 40,2 1 1,-2 0 0,2-1 0,1-1-51,1-1 0,4 2 0,0 2 0,2 2-95,1-1 0,1-1 0,1-1 0,0 0-147,0 0 0,0 0 0,0 0 14,0 0 1,4-3-1,1 0 1,1-1-251,0 0 0,1-2 1,-2 1-1,3-2-37,3-1 0,-2 0 0,2 0 1,0 0 432,0 0 0,6 0 0,0 0 0</inkml:trace>
  <inkml:trace contextRef="#ctx0" brushRef="#br0" timeOffset="4867">3087 305 7502,'-8'0'0,"0"0"0,0 0 32,0 0 0,-3 1 0,0 1 0,-1 3 233,1-1 0,-3 3 1,3-1-1,-1 1-81,1 1 1,-1 0-1,3 0 1,0 0-162,2 0 0,4 0 0,-2 0-19,2 0 1,0-3 0,3 0-1,1 1-60,2-2 1,1 2 0,4-3 12,0-1 1,3-1 0,-1-2-1,1-1 17,1-1 1,-3-3-1,4 1 1,-1-3-43,1-3 1,-3 2-1,3-2 1,-2 0 98,-1 0 1,-1-3 0,-1 2 0,0-2 92,0-2 1,-3 1 0,0-4 0,-2-1 2,-1-1 1,2-1-1,-2-1 370,0-1-337,-1 5 0,-1-7 0,0 8 0,0 3 445,0 4-519,0 2 0,0 5 0,0 4 93,0 5-119,-3 5 1,-2 3 0,-2 4 0,1 1 73,0 4 0,2 1 0,-1 1 1,2 0 42,2 0 0,1 0 1,0 0-1,0 0-106,0 0 0,0-3 1,0 0-1,0-2-278,0-1 0,0 1 0,1-3 1,1-1-643,0-3 0,1-1 1,-2-4-190,2-2 1,1 1 388,4-3 0,0-4 0,1-4 649,2-2 0,1-1 0,4 0 0</inkml:trace>
  <inkml:trace contextRef="#ctx0" brushRef="#br0" timeOffset="5178">3399 249 7958,'-8'0'0,"0"0"183,0 0 0,0 2 1,0 2-1,0 0-34,0 3 0,1 0 0,1 1 0,0 1-36,0 1 1,3-1 0,-1 3 0,1-2-81,1 1 1,-1 3 0,3-1 0,0-1 44,0-1 0,0 0 0,0 0 0,0-1-14,0-1 1,0 2-1,0 2-14,0-1 0,0-3 1,0-4-1,0 2 23,0 0 1,-1 0 0,-2-1-1,-2-1-93,-2 2 1,-1-4-1,0 0 1,0-1 7,0 0 1,0-1-1,0 2 1,0-2-412,0-1 0,0-3 1,0-1-1,1 0-455,2-2 1,-2-1 877,5-1 0,-4 0 0,1 0 0</inkml:trace>
  <inkml:trace contextRef="#ctx0" brushRef="#br0" timeOffset="5628">3807 73 7909,'0'4'57,"0"1"0,0-3 0,0 4 123,0 1 1,0 4 99,0 3 0,-1 2 0,-1 2 1,-1 5 75,-2 2 0,3 1 1,-1 3-1,0-2-255,1-1 1,-1-1 0,2-1 0,-1-1-59,0-2 0,-4-1 0,3-4 0,-1-1-1115,1-2 1,-4-1-1,2-4 324,-2 0 0,2-4 748,-1-1 0,1-2 0,-3-1 0</inkml:trace>
  <inkml:trace contextRef="#ctx0" brushRef="#br0" timeOffset="6091">3751 297 7909,'8'0'-41,"0"0"0,0 0 0,0 0-107,0 0 1,1 0 0,1 0 0,0 0 223,0 0 0,2 0 1,-1 0-1,1 0 35,-1 0 0,3 2 0,-4 1 0,1-1-5,0-1 1,-1 1 0,3 1 0,-2-1-111,-1-1 1,-1-1-1,-1 0 74,0 0-65,0 0 1,-5 0 0,-3 0 45,-4 0 0,-3 1 0,-2 1 0,-1 4 26,0 1 0,-4 1 1,4 0-1,0 0 204,1 0 0,2 1 0,1 0 0,1 2-166,2-1 0,0 1 1,3 0-1,0-1-53,0-1 0,3-1 1,3 0-1,1-1-32,1-2 0,3 0 0,3-4 0,1 2-66,1-1 1,-2-2 0,1-2-1,2-1 40,0-2 0,0 0 1,-1-3-1,0 0 92,0 0 0,-3 0 0,0 0 0,-2-1 76,-1-2 1,-5 1-1,-1-2 1,-2 0-77,1-1 0,-3 2 0,-4-1 0,-3 0-189,-1 3 0,-6 0 1,1 2-573,-2 1 438,-1 3 0,0 0 1,-1 0-1,-1 2-670,0 0 897,-5 1 0,3 3 0,-4 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0:13.4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180 33 10419,'2'16'189,"3"0"1,-3-5 0,3 0 0,-1 2-44,1 1 0,-3 3 0,6-1 0,-3 0-66,0 1 1,1-1-1,-4 2 1,1 2 5,3 2 0,-1-1 1,-5-2-1,0 1-27,0 1 0,6 1 0,-1-6 1,-1 1-121,-3-1 0,-1 0 0,0 1 0,0-1-332,0 0 0,0 0 0,0 1-503,0-1 0,0 0-1485,0 1 2381,0-8 0,0 5 0,0-5 0</inkml:trace>
  <inkml:trace contextRef="#ctx0" brushRef="#br0" timeOffset="230">571 294 8552,'2'-9'1738,"4"3"0,-3 4-3149,8 2 1,-5 0-1276,4 0 2686,-6 0 0,11 0 0,-6 0 0</inkml:trace>
  <inkml:trace contextRef="#ctx0" brushRef="#br0" timeOffset="668">1093 65 8199,'-16'0'0,"0"0"608,-1 0 1,1 2 0,0 4 0,-1 5-249,1 3 0,0 4 1,1 2-1,3 2-148,1-2 0,7 3 0,-1-1 1,3 0-211,2 1 1,0-4 0,0 2 0,4-3-197,6-1 0,1-1 1,11-1-1,-2-3 40,2-1 1,1-7-1,6 1 1,-2-3 233,2-2 0,2 0 0,0 0 0,-2-2-45,-2-3 1,-7-4-1,2-8 1,-4 1 128,-2 0 0,-1-2 0,-4-2 1,-4-4-80,0-1 1,-5 3 0,3-3 0,-5-1-11,-5 1 1,-4 3 0,-7-3 0,-1 1-8,1 4 1,-6 2 0,1 4 0,-1 3-68,-2 5 1,4 4-1,-5 2 1,1 0-171,4 0 0,2 0 0,2 0-732,0 0 1,1 8-622,4 3 1,4 3 893,7 2 1,7-1 627,4-4 0,4 3 0,1-5 0</inkml:trace>
  <inkml:trace contextRef="#ctx0" brushRef="#br0" timeOffset="947">1632 0 11098,'-6'11'704,"1"0"0,-1 2 0,6 7-441,0 1 0,0 1 0,0-4 0,0 2 0,0 4 136,0 1 1,2-5 0,2 4-1,1-3-399,-1 1 1,-2 0-1,-2-6 1,0 0-408,0 1 0,0-1 1,0 0-531,0 1 0,-2 1 1,-4 2-1,-5 1-2343,-3-1 3280,5-2 0,-13-1 0,4-1 0</inkml:trace>
  <inkml:trace contextRef="#ctx0" brushRef="#br0" timeOffset="1455">1 914 8786,'16'-10'334,"7"3"0,6 5 0,8-1 184,6-3 1,13-5 0,11 4-1,13 0-319,11 0 1,-41 3 0,1 0-1,1 3 1,-1-1 0,1-1 0,0 0-105,0 2 0,1-1 0,0-2 0,1 1 1,2 0-1,0 0 0,-2 1 0,-1 1 127,45-1 0,-7-4 0,-12 1 0,-3-1-367,-5-1 1,-11 5 0,-6-5 0,-3 2-522,-2-1 541,-15 1 0,3-1 0,-16 1-258,-1 1 0,-3 1-2305,-7-3 1762,-2 4 0,-21-5 0,-5 9 926,-6 3 0,-3 4 0,-5 8 0</inkml:trace>
  <inkml:trace contextRef="#ctx0" brushRef="#br0" timeOffset="1896">278 1175 7947,'-11'0'-464,"0"0"401,-2 0 1,4 0 638,-2 0 73,8 7-420,-4-5 0,16 5 1,5-7-1,10-2 490,6-3 1,9 1 0,15-5 0,9 0-216,12 0 0,1 3 0,14-3 0,3 0-328,5 0 0,-47 7 0,1 1 0,-1-2 0,1 0 0,2 2 0,-1 0 65,1 1 1,-1 0 0,47-2 0,-11-1 0,-6-3-198,-9 3 0,-7 1 0,-7 2 0,-9-2-65,-11-3 1,-4 3 0,-14-4 167,-2 5-68,-2-7-211,-9 7 1,-4-7-1,-10 8-3810,-6 0 3290,-11 0 1,2 0-873,-7 0 1,-6 6 1523,-5-1 0,-7 8 0,3-4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0:27.45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245 375 7045,'0'-11'454,"0"1"1,0 4 342,0-5-650,0 0 1,-2 2-1,-3 4-8,-6 3 0,2 2 0,-2 0-14,-2 0 1,-1 0 0,-3 2 0,1 1-96,0 3 1,-1 7-1,1-3 1,2 5-36,3 1 0,-4 1 0,6-1 1,0 0-36,4 1 1,3-1 0,2 0 0,0 0 43,0 1 1,0-1 0,2 0-9,3 1 0,4-3 0,7-3 0,1-5 30,-1-5 0,6-1 1,0 0-1,-1 0 27,3 0 1,-6-5 0,4-2 0,-4-2 68,-2-4 0,-1-3 1,-4-4-1,-4-2-34,0 2 1,-5 2 0,3 2 0,-3-3 179,-2-2 0,0 3 1,0-4-49,0 4 0,0 1-105,0 1 1,-2 7-198,-3 4 1,3 5 8,-3 5 1,3 4-1,2 9 1,0 2 150,0 2 0,0 1 1,0-1-1,0 4 68,0-1 0,0 6 0,0-4 0,2 4 140,3 1 0,-3 1 0,3 0 0,-3-1-111,-2 1 0,0-1 1,-2 1-1,-1-2-39,-3-4 1,-5 2 0,4-7 0,0 0-212,0 1 1,-4-5 0,3 2 0,-1-5-123,-3-4 1,3-2-1,-2 3 1,-2-3-164,-1-1 1,3 2 0,0-4 0,-2-2-407,-1-3 0,-3-1 0,1 0 150,0 0 1,1-7 0,3-2 198,1 0 0,5-6 1,-3 5-1,2-5 1,1-1 416,-1-1 0,5 1 0,-5 0 0</inkml:trace>
  <inkml:trace contextRef="#ctx0" brushRef="#br0" timeOffset="492">767 0 8092,'-7'16'480,"3"1"0,-5 1 1,0 2-227,0 2 1,3 8-1,-5 1 1,1 5-16,0 1 0,-4 4 0,3 3 0,-2 1 25,3-1 1,-5 3 0,4-6 0,-2 3-89,3-1 1,-5-6-1,6 1 1,-2-4-170,0-1 0,6-2 0,-4-2 0,2-4-205,3-1 1,-3-3-1,1-4-1467,3-1-1213,-6-7 1924,7-2 0,-6-9 954,8-3 0,8-4 0,1-7 0</inkml:trace>
  <inkml:trace contextRef="#ctx0" brushRef="#br0" timeOffset="983">1060 424 7192,'-7'-9'199,"-4"4"1,2 3-1,-2 4 1,-1 1 89,-3 3 1,-1 6 0,-1-1 0,1 4-27,0 1 0,0 0 1,-1 1-1,1-1 8,0 0 0,1 3 1,2 2-120,3 6 0,6-8 1,-2-3-1,5-2 16,1 1 0,5 1 0,2 0 0,2-1-414,4-4 0,2 2 1,1-6-1,0 0-113,1 0 1,4 4 0,1-5 0,-2-3-81,-2-1 0,4-2 0,0 0 0,-2-2 0,-2-3 0,-4 1 1,-1-5-1,-2 0 439,1 0 0,3-2 0,1-5 0</inkml:trace>
  <inkml:trace contextRef="#ctx0" brushRef="#br0" timeOffset="1605">1175 489 8153,'-2'17'0,"-2"-1"84,-1 0 0,-3 1 1,5-1-1,-3 0 158,3 1 0,-5 1 0,3 2 0,0 1 23,-3-1 1,7-7 0,-5-2-99,4 2-279,2 1 100,0-5 0,0-3-63,0-12 1,0-3 0,2-7 0,2-1 45,1 1 0,8 0 0,-4 0 0,2-3-222,0-2 0,0 3 0,5-4 0,-2 4-40,-3 1 1,4 7-1,-4 0 260,3 3 1,-3-4-1,0 6 39,1 1 1,-2 4 93,0 6 0,-6 3 0,1 7 0,-3 0 223,-2 1 1,0-6 0,0-1-144,0 3 0,0 2 0,0 1-130,0 0 0,0-5 92,0 0 1,2-7-206,4 1 1,-3-3 0,8-2 52,2 0 0,-4-2 1,2-3-1,1-4-87,3-1 0,1-4 0,0 3 0,1-2-93,-1 3 1,2-5-1,2 4 63,2-3 0,0 3 0,-6 2 118,0 2 0,-5 1 165,0 6 0,-7 7 0,1 4 58,-3 4 1,3 1 0,1 0 0,-3 1-97,-1-1 0,-2 0 1,0 1-1,0-1 91,0 0 1,0-5-1,0 0-282,0 2 0,0 1-1185,0 2-276,0-7 1051,0-1 481,0-8 0,0-8 0,0-1 0</inkml:trace>
  <inkml:trace contextRef="#ctx0" brushRef="#br0" timeOffset="2155">1794 65 8076,'17'0'-184,"-1"0"0,-2-1 0,-1-3 284,-2-1 1,0-1-1,5 6 55,0 0 1,-5 7 107,0 4 0,-7-2-99,1 2 0,-3 0 0,-4 4-42,-3-5 0,1 5 1,-7-4-13,-1 3 1,3 3-1,0-1 1,-1-2-45,1-3 1,6 4-1,-3-4-139,5 3 1,1-3-16,0 0 1,7-2 0,4 2 56,3-6 0,-3-3 0,0 0 1,2 1 44,1 3 0,-3 1 0,0-3 149,2 1 1,-6 8-1,0-4 199,0 0 1,-5 6 0,4-5-161,-5 5 0,-6 1 0,-2-1 0,-1-3 104,1-1 1,-6-5 0,3 5-285,-5 1 1,1-3 0,1 0-691,2-1 0,0-3-452,-5-5 0,0 0 262,-1 0 858,1 0 0,0 0 0,-1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1:30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494 190 9077,'0'19'164,"0"-7"0,0 1 0,0 2-35,0 2 1,0 2-1,0 0 1,0 0-47,0 0 0,0-7 0,0 1 0,0 2-100,0 1 1,0-3-1,0 0-225,0 1 1,0-3 0,0 2-328,0 1 0,0-3-826,0 2 529,0-9 866,0 4 0,0-8 0,0 0 0</inkml:trace>
  <inkml:trace contextRef="#ctx0" brushRef="#br0" timeOffset="995">551 57 8111,'-6'-13'-1040,"-3"1"982,-1-3 0,3 7 1,-5 1 313,-3 5 1,-2 2 0,-2 0-132,0 0 0,-6 0 0,0 0 0,1 0-14,3 0 1,2 2 0,-2 5 0,-2 5-3,-2 5 0,-3 2 0,5 0 0,-2 0-26,2 0 1,2 0 0,2 2 0,0 2-12,0 2 1,2 3-1,2-5 1,5 2-59,1-1 1,1-1-1,4 0 1,-3 2 11,3-2 0,2 5 0,2-1 0,2 1-6,4-1 1,-1 5 0,7-7 0,3-2 28,2-2 0,2 4 0,2 1 1,2-5 31,2-7 0,7 3 0,-5-6 1,1-1 34,-1-3 0,7-5 1,-5-2-1,3 0 43,0 0 0,-9 0 1,2 0-1,-4-2-43,-2-5 0,0-3 1,2-9-1,2 0-87,3 0 1,-1-6 0,-6-1 0,0 1-55,0-2 0,0 4 1,0-7-1,-2 1 17,-5-1 1,3 5 0,-9-5-1,-2 1 36,-1-1 0,-3 5 0,-3-7 0,-3 1-17,-6 1 1,-5 3 0,-2 6 0,0-2 12,0-3 0,-7 3 0,-1 8 1,0 3-37,-1-3 0,1 4 1,4 1-1,-3 1-112,3 5 1,2 0 0,2 0 0,0-3-400,0 3 1,0 2-988,0 2 417,0 0 1,9 9 1092,3 3 0,14 5 0,3 2 0</inkml:trace>
  <inkml:trace contextRef="#ctx0" brushRef="#br0" timeOffset="1616">1006 209 8654,'0'19'258,"-2"0"-218,-4 0 1,4 0-1,-5 0 94,5 0 0,2 0 18,0 0 0,0-1-287,0 1 0,2-2 1,2-2-191,3-2 1,-1-7-285,-6 7 485,0-9 0,0 2 103,0-12 1,0 2 0,0-9 54,0-2 1,-2 5 0,-2-3 0,-3-2 4,3-2 0,2-1 1,2-1-1,0 0 90,0 0 1,0 6-1,0 0 1,0-1-55,0-3 1,0 4 0,0 0 70,0-1 0,2 5 0,2 1 0,5 1-48,1 1 0,-3 0 0,3 4 0,1-2-51,-1-3 0,-3 1 1,5 6-1,3 0-12,2 0 1,-4 0 0,-1 0 0,5 0-10,6 0 1,-2-2 0,5-2 0,-5-3-151,-2 3 1,0 2 0,0 2-432,0 0 1,-7 0-461,1 0 1,-9 2 1014,2 4 0,-3-4 0,-12 15 0,-1-6 0</inkml:trace>
  <inkml:trace contextRef="#ctx0" brushRef="#br0" timeOffset="1843">987 323 8118,'9'10'-51,"3"-4"1,5-3 0,2-3 192,0 0 1,0 0-1,0 0 1,0 0-17,0 0 1,0 0-1,0 0-549,0 0 1,0 0-691,0 0 1113,-9 0 0,7 0 0,-6 0 0</inkml:trace>
  <inkml:trace contextRef="#ctx0" brushRef="#br0" timeOffset="2251">1385 342 8118,'-12'6'-121,"-1"0"0,7 3 0,-7-3 200,-2 7 1,5-3-1,-1 3 70,3 2 1,-5-5 0,7 3-128,2 1 0,2 3 0,4 2 37,4 0 1,-2-8-1,9-3 1,2-1 40,2-1 0,2 0 0,-1-6-30,1 0 1,0-2 0,0-2 0,0-5-3,0-1 0,-8 4 0,-3-5 0,-1 0-30,-1 1 0,2-1 0,-3-3 0,1 1-48,-2-2 1,-2 5-1,-2-3-25,0-2 0,-2-2 0,-4-1-36,-7-1 0,3 8 0,-1 3-385,3-1 1,-7 7-182,2-4 1,-4 4-505,-2 2 1141,0 0 0,9 0 0,1 0 0,1 8 0,-2 3 0</inkml:trace>
  <inkml:trace contextRef="#ctx0" brushRef="#br0" timeOffset="2609">1632 379 8010,'0'19'-777,"0"0"961,0 0 1,-2-2 656,-4-4-701,3-5 1,-5-10-28,8-4 1,0 2 0,0-9 105,0-2 0,2-2 1,2-2-116,3 0 1,5 7 0,-5-1 0,-1 1 68,2 1 1,-3 0 0,7 5 118,3-6 0,-4 3 0,1 3-120,3 4 1,-5 2 0,1-2-362,-3-5 0,1 5 1,-3-4-194,7 4 0,-3 2-154,3 0 1,-9 2-1,5 2-178,-1 2 1,-4 1 0,7-5 713,-3 4 0,-1-4 0,-7 7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1:42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418 397 8580,'0'-19'1155,"0"8"0,0 5-1095,0 12 0,0 5 0,0 8 0,0 0 138,0 0 1,0 0-1,0 2 1,0 2-211,0 2 1,-2 0-1,-2-6 1,-2 0-384,1 0 1,1 0-1,0 0 1,-2 0-570,1 0 1,-3-6 0,2 0 963,1 1 0,-5 3 0,-1 2 0</inkml:trace>
  <inkml:trace contextRef="#ctx0" brushRef="#br0" timeOffset="446">475 74 8077,'-19'0'0,"0"-2"215,0-4 1,0 4 0,0-5-1,-2 7 1,-4 7 1,4-3 0,-4 9 0,1 1-34,-1 3 1,2 9-1,-7 1 1,1 2-60,-1 5 0,7 2 0,-2 4 1,4 2-24,2 2 1,6 7 0,3-7-1,1 0-82,5 3 0,2-7 0,4 4 0,2-4 49,3-2 1,7-2 0,1-4 0,8-7-65,9-4 1,4-2 0,2-2-1,2-5 46,4-5 0,-2-5 0,7-2 0,-3-2 44,-4-5 1,-4-3 0,-4-11 0,-3-2-77,3-3 0,-7-7 1,-1 1-1,-5-4 3,-2-2 1,-9 0 0,-1-2 0,-3-4-20,0-7 1,-1-1 0,-12-1-1,-5 2-50,-5-1 1,-2 5-1,0 5 1,0 6-1,0 5 0,0 14 0,0 0 0,-2 7 21,-4 5 0,4 3 0,-7 4 0,3 5-402,0 5 0,-1-1 0,7 2 0,2 1-1000,5 3 0,-3 2 1429,9 0 0,-9 8 0,4 3 0</inkml:trace>
  <inkml:trace contextRef="#ctx0" brushRef="#br0" timeOffset="687">1158 264 8080,'0'19'26,"-2"2"1,-2 2 462,-3 2 1,1 9 0,4-4 0,-2 1-325,-3 1 1,1-7 0,6 5 0,0-3-106,0-4 1,0 5-1,0-3-1442,0-2 1,-2-2-310,-4-2 1691,3-8 0,-13-3 0,5-8 0</inkml:trace>
  <inkml:trace contextRef="#ctx0" brushRef="#br0" timeOffset="875">1025 321 8051,'9'-19'0,"3"0"0,5 0 17,2 0 1,0 2 0,-2 2 0,-2 5 192,-3 1 0,3-3 0,8 5 0,0 1-137,-6-2 0,2 6 1,-4-5-1,6 5-252,4 2 1,1 0 0,-7 0 0,0 0 52,0 0 0,-1 2 0,-1 5 65,-4 5 1,-2-3 60,-5-3 0,4 5 0,9-1 0</inkml:trace>
  <inkml:trace contextRef="#ctx0" brushRef="#br0" timeOffset="1221">1518 416 8117,'-8'12'0,"-5"1"0,-2 2 185,3 2 1,-5 2 0,4 0 0,-1 2 57,1 4 0,-2-4 0,9 4 0,2-4-128,2-2 1,2 7-1,2-1-103,4-2 1,4-10-1,9-5 1,3-2 90,3 1 1,-2-3 0,9-8 0,-1-5 1,-1-1 0,-1-3 0,-6-6 0,3 0 26,-3 0 1,-8 0 0,-5 0 0,-1 0-26,-5 0 0,-2-2 0,-2-2 0,0-2-177,0 2 0,-2 2 0,-5 2-232,-5 0 0,-5 2 0,-2 4-241,0 7 1,6 4 0,1 2-105,-3 0 1,0 8 0,0 5-515,3 4 1162,8-7 0,-5-1 0,9-9 0</inkml:trace>
  <inkml:trace contextRef="#ctx0" brushRef="#br0" timeOffset="1483">1860 188 8080,'10'0'766,"-1"9"0,-9 3 1,0 7-497,0 6 1,0 3 0,0 6 0,0-3-222,0 3 0,0 0 1,-2-1-1,-3-1-282,-1 2 1,-2-5 0,3 1-39,-1-3 0,-7-2 0,7-6 0,0-2 0,-1-2-1175,1-2 1,-2-9 1445,1 2 0,3-4 0,-9-2 0,1-8 0,-7-3 0</inkml:trace>
  <inkml:trace contextRef="#ctx0" brushRef="#br0" timeOffset="2217">1746 643 8080,'13'-25'0,"-3"0"-398,-2 2 0,7 1 0,-2 6 0,2 1 592,-3 2 1,5 3-1,-4-3-42,4 7 0,2-3 1,0 3-1,0 2-90,0 2 0,-1 2 0,1 0 0,0 0-39,0 0 0,2 6 0,3 0 0,1 1-49,-2 1 1,-2-6 0,-2 4-269,0-3 232,-8-3 199,-3 0 1,-10 0 0,-2 2 0,-5 2 46,-1 2 1,-3 1 0,-6-5 83,0 4 0,0-2 0,0 9-20,0 2 1,2 1-357,5 3-65,3 0 123,9-8 1,2 4-1,5-9 27,5-2 0,5-2 1,2-2 73,0 0 1,0 0 0,0-2 174,0-4 1,0-5-69,0-8 0,-6 2 0,-3 3 43,-1 1 1,-3 7 182,-6-7-402,0 9 15,0-5 0,-2 16 1,-2 1-1,-3 3 24,3 4 0,0-5 0,0 3-148,-3 1 0,1 3 4,6 2 1,2-2 0,5-4-76,5-7 0,-1-4 0,1-2-155,3 0 0,2-2 0,2-2-145,0-2 1,-6-9-164,-1 2 491,1-4 1,-3-2 0,-1 0-1,-3 0-23,0 0 1,3 0 0,-5 1 0,2-4 167,-1-3 0,3 2 0,0-9 0,1-1 50,-1-3 1,-1-2 0,-5 0 0,2 0 129,2 0 0,1 0 1,-7 2-1,2 5 312,4 5 1,-4 5 598,4 2-803,-3 9 0,-3 4 1,0 12-1,0 6 66,0 5 1,0 2 0,0 2 0,0 5-7,0 5 0,0-1 0,0 1 0,0 5-51,0 6 1,0-2-1,0 5 1,0-5-36,0-2 1,0 0-1,0-3-419,0-3 1,0 2 0,0-7 0,0 1-988,0-1 1,0-2-40,0-6 1,2-2 1207,4-4 0,5-5 0,8-8 0</inkml:trace>
  <inkml:trace contextRef="#ctx0" brushRef="#br0" timeOffset="2813">2998 473 8080,'-19'19'183,"6"0"1,3-1 0,1 1 154,5 0 0,0-6 0,-1 0-284,-1 1 1,-2 1-335,1-2 449,5-5 1,-6-10-323,8-4 1,6-5-1,3-8 79,1 0 1,1 7-1,3-1 1,-1 0 16,2 3 1,-5-5 0,3 9 20,2 2 0,-5 2 0,3 2 97,2 0 0,2 0 1,2 2 87,-1 4 0,-7-2 0,-5 9 111,-4 2 0,-2-5 0,0 3 33,0 1 1,0-3-319,0 2 179,0-1-166,0-1 0,3-5 1,1-12-1,4-5-139,3 1 0,-5-7 0,7 4 0,-1-4-7,-1-2 0,6 0 1,-5 1-1,5-1 82,2 0 1,-2 6 0,-2 2 0,-3 3 95,3 4 0,-6 0 1,-1-1 205,0-1 1,-3 2 0,5 10 82,-1 7 0,-3 4 1,-6 4-198,0 4 1,0-4 0,0 4-1,0-4-77,0-2 1,0 0 0,0 0-637,0 0 1,0-6-641,0 0 1,2-9 1240,4 2 0,-3-4 0,5-2 0</inkml:trace>
  <inkml:trace contextRef="#ctx0" brushRef="#br0" timeOffset="3242">3699 416 8080,'-19'2'0,"0"2"278,1 2 0,-4 7 1,-1-5-1,-2 3 92,2 4 1,4 2-1,4-1 1,2 1-296,-1 2 1,-1-10 0,2 10-242,7-3 0,4 1 80,2 2 1,8-8-1,5-5 128,4-4 1,2-2 0,-2-2 0,-3-2 20,-1-2 0,0-3 0,6 3 1,0-5-18,0 1 0,-3-7 0,-1 6 0,-4-1 32,-3-1 1,5 0 0,-5-3-69,3 3 1,-7-4 147,2 4-29,-4 5 1,-2 2-62,0 12 0,-8 5 0,-3 8 192,1 0 0,-1-1 0,7 1 0,-2 0-262,2 0 1,1 0-1,3 0-842,0 0 495,0-8 0,9 4 1,1-7-488,1 3 0,6-7 1,-4 2 170,3-4 1,5-4 664,5-4 0,-5-5 0,6-8 0</inkml:trace>
  <inkml:trace contextRef="#ctx0" brushRef="#br0" timeOffset="3579">4098 397 7996,'-19'2'8,"0"4"1,6-4 0,1 7 0,-3-1 449,-2 5 0,0-3 0,2 3-333,3 2 1,-1 2 35,-6 2 0,8-1-78,5 1 1,6-2-1,6-2-8,7-2 0,4-7 0,2 7-73,0 1 0,0-3 1,0 2 69,0 1 0,-2-3 1,-3-1 110,-1-1-165,-9 6 1,5-11 0,-11 8-1,-5 1-30,-5-2 1,-5 3 0,-4-7 0,-2-1 2,-3 2 1,1-3 0,6 5 0,0-1-568,0-5 1,0-2-408,0-2 0,2-2 983,5-4 0,12-5 0,10-8 0</inkml:trace>
  <inkml:trace contextRef="#ctx0" brushRef="#br0" timeOffset="3947">4496 397 8080,'-19'12'288,"0"1"1,0-9 0,0 5 0,0-3 175,0 0 1,0 9-1,0-2-186,0 4 1,7-1 0,-1-1-614,-2-2 1,7-1 269,2 7 1,3 0 0,3 0 130,0 0 0,3-2 0,3-2 1,4-2 153,1 1 1,4-3 0,-7-1-1,3 1-23,3-1 0,-3 1 0,2 4 1,-1-3 40,-1 3 0,4-4 0,-9 1 136,-2 3 1,-2 2-253,-2 2 1,-8-2 0,-5-2-1,-4-5-196,-2-2 1,0 1 0,-2-5 0,-2 2-543,-2-1 1,-1-3 0,7-2 330,1 0 0,-1 0 1,2-2 284,4-5 0,-4-3 0,7-9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1:36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1385 39 7824,'-2'-17'602,"-4"4"0,2 5-366,-9 8 0,7 0 0,-5 2 0,1 4-89,-1 7 1,5 4 0,-5 2 0,1 0 32,-1 0 1,1 2 0,-5 2-1,4 2-44,3-1 1,0 3 0,3-2 0,-1-2-168,2-2 0,-5-2 1,3 0-1,2 0-533,2 0 1,2 0-865,0 0-337,0-8 1071,0-3 0,0-10 663,0-4 0,2-5 239,4-8 1,-2 0-74,9 0 0,-2 7 0,3 1 659,-1 3 0,0-5-556,6 7 0,0-1 0,0 7-48,0 0 0,-1 0 6,1 0 0,-6 0-128,0 0 0,-7 9-14,7 4 0,-9 3 0,2 3-87,-4 0 0,-2-6-196,0 0 137,0-1 0,0 1-782,0 0 1,-2-9 326,-4 2 1,2-4 546,-9-2 0,0 0 0,-6 0 0</inkml:trace>
  <inkml:trace contextRef="#ctx0" brushRef="#br0" timeOffset="183">1423 172 7959,'0'-11'421,"0"3"1,3 8-1214,3 0 792,-4 0 0,15 8 0,-7 3 0</inkml:trace>
  <inkml:trace contextRef="#ctx0" brushRef="#br0" timeOffset="534">1556 342 8001,'0'13'0,"0"0"-66,0 1 1,-2-5 0,-2-1-75,-2 1 386,-1-7 1,5 6-104,-4-8 0,4-2-78,-5-4 1,7-5-1,7-8 29,5 0 0,-1 0 0,-1 0 20,-1 0 1,6 7-46,-3-1 0,-1 9-18,1-2 1,-1 6 0,2 6 17,-7 7 0,-2-3 0,0 3 0,3 1 16,-3 3 0,-2-4 0,-2 0-124,0 1 1,0-3 0,2-1-351,4-1 1,-4-1-1329,5-1 1717,-5-5 0,-2 15 0,0-7 0</inkml:trace>
  <inkml:trace contextRef="#ctx0" brushRef="#br0" timeOffset="1023">1954 266 8001,'-12'0'0,"-1"3"100,-2 3 0,-1-4 0,-1 6 1,2 1 128,2 4 1,1-3-1,-7 1 1,2-1-30,4 1 1,-2 1 0,7 7-364,-3 0 1,7-6-138,-2 0 265,12-9 25,5 4 1,8-8-1,0 0 51,0 0 0,0-2 1,0-4 69,0-7 0,-9 3 0,-1-3 0,-1-2 23,5-2 1,-3-2-1,1 0 1,-1 0-44,1 0 0,-5-2 0,5-2 0,-1-2-47,1 2 0,-1 2 0,3 0 0,-5-3 57,1-1 0,-7 0 0,4 6 78,-4 0 1,-2 6 542,0 1-681,0 7 18,0-3 0,0 16 0,0 5 0,0 4 103,0 2 0,-6 6 0,0 3 0,-1 1-1,-1 5 1,6 2 0,-5 2 0,3-3-79,-2-3 0,4 4 1,-5-7-1,5 3-258,2 0 0,-2-9 1,-2 2-1,-2-4-860,2-2 0,1 0 213,3 0 0,3-9-2023,3-3 2845,4-5 0,9-11 0,0-1 0</inkml:trace>
  <inkml:trace contextRef="#ctx0" brushRef="#br0" timeOffset="1206">2163 304 8226,'-6'19'0,"-3"0"0,1 0 306,-1 0 1,-3 0 0,6 0 0,1 0-25,3 0 0,2-6 0,0-1-165,0 3-1754,0 2 139,0-6 1498,0-3 0,9-16 0,1-3 0</inkml:trace>
  <inkml:trace contextRef="#ctx0" brushRef="#br0" timeOffset="1375">2163 134 8092,'13'10'-215,"-1"-3"1,1-5 0,6-2 0</inkml:trace>
  <inkml:trace contextRef="#ctx0" brushRef="#br0" timeOffset="1717">2277 399 8001,'-11'19'-212,"3"0"22,-1 0 1,7-6-1,-6-3 1075,0-1-641,5 6 0,-5-15-164,8 0 1,2-7 0,2-8 0,5 5-122,1 1 0,-3-5 0,3 1 0,1-2 66,-1 3 1,3-5 0,4 4 7,-5-4 1,5 7 178,-4 3-104,4 5 1,-5 2-1,1 0 38,2 0 0,-5 2-74,3 5 1,-9 3-1,2 9 54,-3 0 1,-3 0-474,0 0 0,0 0-470,0 0 817,0 0 0,-9 0 0,-1 0 0</inkml:trace>
  <inkml:trace contextRef="#ctx0" brushRef="#br0" timeOffset="2134">2637 304 8001,'-12'13'-587,"-1"0"751,-2 1 0,0-3 1,1 2-1,3 1 148,3 3 1,-5-4 0,7 0-318,2 1 0,1-3 107,3 1 0,9-7 0,4 1-45,3-4 0,3-2 1,-2-2 155,-4-4 0,4 1 105,-5-7 19,-3 8 0,8-13 280,-5 4 1,-1 3-323,1-3 1,-5 9-1,3-5 240,-1 1-419,-3 6 0,0-5 0,1 14-70,-3 5 0,-2 5 1,-2 2-1,0 0 60,0 0 0,-2 0 0,-2 0 0,-5 0 115,-1 0 1,3 6-1,-5 1 1,-3-3-192,-2-2 0,5-2 0,-1 0 0,-2-2-203,-2-5 1,-2 5-1,0-4 1,0 2-458,0-3 1,-2 3 0,-2-7 0,-4 1 629,-3-1 0,-1-1 0,-7-7 0</inkml:trace>
  <inkml:trace contextRef="#ctx0" brushRef="#br0" timeOffset="2767">247 911 8012,'-12'0'-392,"-3"0"564,-6 0 0,8 0 1,-8 2 315,-2 5 0,4 1-367,-6 5 0,4 4 1,2-7-1,2 3-8,4 0 0,-1-1 1,7 7-23,3 0 1,2-6-1,2-1-55,0 3 0,2-6 0,4-3 0,7-4-36,4-2 1,8 0-1,3 0 1,-1 0 31,0 0 0,5-2 0,-7-4 41,-2-7 1,-2 2 0,-2-1 0,-2-3 0,-2-2 35,-2-2 0,-9 7 0,2-1 0,-2 0 120,3 3 0,-5-7-321,4 4 1,-12-2-1,-7 3-114,-4 5 0,5 5 0,-1 2-26,-2 0 1,5 0 0,-3 0 0,1 2-531,1 5 1,-4-3-1099,9 9 1860,0-9 0,22 4 0,6-8 0</inkml:trace>
  <inkml:trace contextRef="#ctx0" brushRef="#br0" timeOffset="3148">456 892 7334,'11'2'-521,"-5"5"882,-4 5 0,-2-1 1,0 2 129,0 1 0,0-3 430,0 2-641,0-1 1,-2 5 334,-4-4-364,4-5 0,-7-16-354,9-5 0,2-2 1,2 1-1,5 1-22,1-2 0,-3 5 0,3-3 0,1 0 67,-1 3 1,-3-5 0,5 9 0,1-1 13,-3-1 0,7 6 154,-4-4 0,4 3 1,0 6 103,-5 3 1,-1-2 0,-7 9 4,2 1 1,1 3-238,-7 2 1,0 0 23,0 0 0,0-6-690,0 0 1,0-7-2568,0 6 3251,0-7 0,8 3 0,3-8 0</inkml:trace>
  <inkml:trace contextRef="#ctx0" brushRef="#br0" timeOffset="3517">760 930 7260,'12'0'-210,"1"0"797,2 0 1,-5 0-1,3 0-431,2 0 0,1 0 1,3 0-135,0 0 1,-6 0 0,-2-2 0,-1-2 99,1-2 1,-7-9-63,2 2 0,-4 3-24,-2-3 0,-2 3 1,-4-3-1,-5 4 9,1 1 0,-7 6-2,4-4 1,3 4 0,-1 4 0,1 4 51,-1 7 0,5-3 0,-5 3 213,3 2 1,1 1 0,7 3-102,0 0 0,0 0-159,0 0 1,9-2 0,4-2-40,3-3 1,3-5-1,0 3-515,0-1 1,0-3 0,0-6 0,0 0-266,0 0 0,0 0 0,0 0 771,0 0 0,8-8 0,3-3 0</inkml:trace>
  <inkml:trace contextRef="#ctx0" brushRef="#br0" timeOffset="4089">1366 892 8012,'-12'19'107,"-1"0"0,7-2 0,-5-2 0,3-2 187,4 1 0,-7 3 1,1 2 41,-1 0 1,3-6-29,8-1-146,0-7 0,2 3 1,2-10-284,2-4 1,9 1 0,-2-7-98,4-3 164,-7 7 0,7-9 1,-4 6-1,3-1 29,3-1 0,-6 2 1,0-3-1,1 3-33,3 3 1,-4 1 0,0 7 0,-1-2 4,-1-4 0,6 6 95,-5 0 1,-3 2 11,-3 11 0,2-1 207,-1 7 1,-1-6-108,-6 0-148,0-9-199,0 4-41,0-8 20,0 0 1,9-8 0,3-3 89,5 1 0,-4-5 0,-1 6 0,3 1 37,2 0 1,-4-1-1,-1 5 127,3-2 0,2-1 0,2 7 54,0 0 0,-7 0 1,-1 2-35,-3 5 1,5-3 0,-7 9 295,-1 1 1,-3 3 0,-2 2-224,0 0 0,0 0-369,0 0 1,0 0-298,0 0 454,0-8 79,8-3 0,3-8 0,8 0 0</inkml:trace>
  <inkml:trace contextRef="#ctx0" brushRef="#br0" timeOffset="4498">2144 911 8010,'-19'7'-1,"0"-1"1,0 2 0,0-3 0,0 3 212,0 3 1,0-5 0,0 4 0,3 1 461,3 0 1,-2-5-829,9 6 1,-1-5-28,7 5 192,0-7 0,9 3 0,4-8 0,3 0 75,3 0 0,0 0 0,0 0 0,0-2-53,0-4 1,-6 1-1,0-5 64,1 1 0,1-5 1,0 3 105,-3 1 1,-1-7-36,2 4 0,-3 5-69,-4 1-1,-3 5 0,-1 11 0,-9 3 58,3 5 1,-4 2-1,-1 0-316,-1 0 1,6 0-275,-3 0 1,5-6-679,2-1 1,2-7-37,5 1 0,-3-4 1148,8-2 0,9-8 0,9-3 0</inkml:trace>
  <inkml:trace contextRef="#ctx0" brushRef="#br0" timeOffset="4823">2467 873 8230,'-19'7'930,"0"-1"-736,0 0 1,6 1 0,0 1 65,-1 3 0,-1-5 1,0 7-146,2 1 0,9 3-79,-2 2 0,4-6-90,2-1 1,8-5-1,5 3-84,4-1 1,-5 3 0,-1-3 260,-3 1 0,5-3 30,-7 5 0,1-5 0,-7 5-28,0 3 0,-9-4-239,-3 1 21,-5-8 1,4 11 0,0-8-418,-1-3 0,-3-2 0,-2-2-776,0 0 1,2-2 1285,4-5 0,5-3 0,0-9 0,-3 0 0</inkml:trace>
  <inkml:trace contextRef="#ctx0" brushRef="#br0" timeOffset="5189">2751 873 7880,'8'7'386,"-8"1"64,-10 3 1,-7-1 0,0 5-1,2-4-208,3-3 0,6 5 0,-5-5 0,0 0-169,1 1 1,6 6-176,-3-3 1,5-1-1,2 1 271,0 3 0,0-4 1,0 1 19,0 3 1,2-4 0,5-1-76,5-1 1,-1 3 0,2-3-15,1 1 0,-3 1 1,-1 4-45,-1-3 0,-1-5 0,-4 5-78,3 3 1,-1-5 0,-6 3 21,0 2 1,-6-5 0,-3 1-1,-1-1-57,-5 1 0,-2-5 0,-2 5 0,0-3-449,0-3 1,-6-3 0,0-2-1,1 0-1896,3 0 2402,-6 0 0,6-9 0,-6-1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1:53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377 228 7971,'0'-19'1830,"0"9"-999,0 1 0,0 11 1,0 5-523,0 5 0,7 5 1,-1 2-1,-2 2-99,-2 4 1,-2-1-1,3 5 1,1-1-155,2-5 1,0 4 0,-6-2 0,0-1-355,0-3 1,0-2-1033,0 0 0,2-9-60,5-4 1,-5-6 1389,4-6 0,5-13 0,-1-10 0</inkml:trace>
  <inkml:trace contextRef="#ctx0" brushRef="#br0" timeOffset="449">472 38 8165,'-12'-6'310,"-1"0"1,0-7-1,-6 7-96,0 2 1,7 2 0,-1 2 0,-2 0 31,-1 0 1,-3 6 0,0 2 0,0 3-58,0 4 1,0 1 0,0 6-1,0 1 39,0 2 0,-7 9 0,1-3 1,0 3-67,-2-2 0,5 3 1,-1-3-8,9 4-136,-3 2 1,15 0 0,-5-2 0,7-3-73,7-1 0,3-3 1,11 3-1,4-7 92,7-4 0,4-2 0,4-2 1,4-2 31,7-2 0,1-9 0,1 0 0,-4-6-53,-3-4 0,5-9 0,-7 2 0,-4-6-81,-6-6 1,-7 2-1,-8-9 1,0-2 19,0-1 0,-9-3 0,-3 0 0,-3 0 148,2 0 0,-4 0 0,3 0 0,-8 0-47,-3 0 1,-9 2-1,1 3 240,-10 1-253,3 9 1,-12-5 0,5 12-36,-1 3-21,-3 4 1,-4 9 0,3 0 0,3 3-181,3 3 0,-5 4 1,7 9-1,2 0-158,2 0 0,4 0 0,4 0 1,7 0 348,4 0 0,-7 9 0,-1 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01:54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418 304 8150,'0'19'463,"0"0"1,-2 0 0,-2 0-310,-3 0 0,1 2 0,6 2 0,0 3-51,0-3 0,0-2 0,0-2-208,0 0 1,0 0 0,0 0-466,0 0 388,0 0 182,0-9 0,0-1 0,0-9 0</inkml:trace>
  <inkml:trace contextRef="#ctx0" brushRef="#br0" timeOffset="455">570 39 7868,'-9'-11'7,"-1"-3"1,-9 7 0,0 3 223,0 2 1,-2 4-1,-5 4 1,-5 7 124,-5 4 0,4 4 1,1 4-1,-3 5-126,-2-1 0,-2 13 0,2-4 1,3 2-110,1 0 1,5 5 0,-3-1-1,9-2-87,4-2 0,5 2 0,12-2 0,0-4-40,0 0 0,2-2 0,6-3 0,9-5-43,6-5 1,11-5 0,-2-1 0,5-4 71,8-3 0,-3-2 0,6-6 0,-1-2-3,-5-4 0,-2-4 1,-2-9-1,-2-3 99,-5-3 1,3-2 0,-9-7 0,-2 2-27,-2-1 1,-2-3 0,0-4-1,-2-2 10,-4-3 1,2-1 0,-9 4 0,-2-4 38,-2-3 0,-4 7 0,-4 0 0,-7 6-48,-4 4 1,-2 9 0,0-2-202,0 4 1,-6 10 0,0 5-1,0 4 1,-3 2-36,-3 0 0,-3 2 0,0 4 1,3 9-910,-3 8 0,6-2 1051,3 5 0,-13 3 0,-2 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5:44.7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76 153 8542,'19'-7'233,"0"1"0,0 2-86,0 2 0,0-5 0,2-1 0,2 0-89,3-1 0,-1 1 0,-6 3 0,0-1-24,0 2 1,0 0-24,0-3 1,0 5 0,0-6 0,0 2 3,0-1 0,0 1 0,-2 4-84,-5-5 66,-3 5 0,-9-4 1,0 12 65,0 7 1,0-2 0,0 1 0,0 5 5,0 6 1,-7-2 0,-1 7-1,-1-3 29,1 0 0,-5 7 0,7-5 0,0 1 5,-3-1 0,5 0 0,-6-3 0,1 1-109,5-2 1,-5-2-1,3-2-183,2 0 0,-5-6-73,3-1 0,0 1-1109,6 6 614,0-8 1,2-3 0,2-10 756,2-4 0,9-5 0,-4-8 0,8 0 0</inkml:trace>
  <inkml:trace contextRef="#ctx0" brushRef="#br0" timeOffset="366">873 1 8460,'-13'19'0,"1"0"157,-3 0 1,-2 0 0,-2 2-1,0 4-8,0 7 0,6-3 1,3 1-1,-1-1 94,1 1 0,6-7 0,-3 2 5,5-4-179,2-10 1,7 6 0,1-7-1,3 1 19,3-5 0,3-4 0,2-2 0,0 0-73,0 0 1,6-2 0,3-4-1,-1-5-67,1 1 1,3-7-1,-6 4 1,-1-4 23,-3-2 0,2 0 1,-2 0-1,-4 1 39,0-1 0,-7 0 1,1 0-1,-3 0 60,-4 0 1,-2 0 0,-4 0-65,-4 0 0,-5 2 1,-7 2-1,-1 5-137,0 1 0,-7 3 1,-1 4-446,-3-5 428,7 5 0,-10-6 0,5 8 0,1 0-148,-1 0 1,3 0-1,6 2 1,0 4-1384,0 7 1678,0 4 0,-8 2 0,-3 0 0</inkml:trace>
  <inkml:trace contextRef="#ctx0" brushRef="#br0" timeOffset="641">0 760 7948,'9'10'269,"4"-4"0,3-3 1,5-6-1,5-3 282,5-6 0,14-5 0,5-2 0,7-2-199,6-5 1,11 3 0,8-8 0,-2-3-198,-2-2 0,5 6 1,-1 3-1,-4 2-333,-7 0 1,-7 6 0,-14 8 0,-6 3-556,-4 3 0,-10 3 0,-7 4 248,-8 5 0,-9 3 485,-12 9 0,-13 9 0,-11 1 0</inkml:trace>
  <inkml:trace contextRef="#ctx0" brushRef="#br0" timeOffset="1103">304 1006 7829,'13'-12'251,"-1"1"0,3 0 132,2 1 0,4 6 0,2-5 0,2 3-120,-1 0 0,-3-1-120,-2 7-188,0 0 1,-11 9 0,-8 3-1,-11 5 84,-5 2 1,-3 6-1,0 1 1,0-3-17,0-2 0,2 0 0,2 0 0,2 0-19,-1-4 1,-1-2-1,0 4-35,3 0 1,5 0-1,-3 0 51,1 0 1,3-7 247,6 1-107,0-9 1,8 5 0,5-9-45,4 0 0,2 0 0,0 0 0,0 0-78,0 0 1,0 0-1,0 0 1,2 0 4,4 0 1,-4 0-369,4 0 133,-4 0 1,-8 0-1,0 0-467,2 0 1,-5 0 0,3 0-1694,1 0 2351,-5-9 0,8-10 0,-7-10 0</inkml:trace>
  <inkml:trace contextRef="#ctx0" brushRef="#br0" timeOffset="1444">911 892 7918,'-19'19'0,"0"0"0,0 0 247,0 0 0,0 7 1,0 1-1,2 0 35,5 1 0,-3 3 0,6-5 0,1-3-54,0-2 0,1-2 1,9 0-54,5 0 1,3-9 0,9-3 0,2-5-58,4-2 0,-1-7 0,7-1 0,3-3-135,2-3 1,2-3 0,-2-2 0,-5 0-89,-6 0 0,3 0 1,-5 0-1,-4 0-1,-4 0 1,-5 0 64,3 0 56,-5 0 0,-8 0-23,0 0 1,-8 0 0,-5 2-262,-4 5 1,-2 1 0,-2 7 0,-2-2-146,-2 1 1,-2 3 0,3 2-1,-1 0-105,2 0 0,2 0 0,2 0 519,0 0 0,8 0 0,3 0 0</inkml:trace>
  <inkml:trace contextRef="#ctx0" brushRef="#br0" timeOffset="1716">1707 494 7824,'19'-2'210,"0"-4"0,0 1 0,0-5 0,0-1 137,0 1 1,2 6-1,3-5 1,3 3-323,2 0 1,-5-1-1,3 7 1,-2 0-73,1 0 1,-1 0 0,-6 0-745,0 0 1,-2 2-551,-5 5 1341,-3-5 0,-9 15 0,0-7 0</inkml:trace>
  <inkml:trace contextRef="#ctx0" brushRef="#br0" timeOffset="1910">1783 873 8029,'19'0'0,"0"0"0,0-2 305,0-4 1,2 4-1,2-7 1,5 3-103,1 0 1,-3-1 0,3 5 0,-1-2-282,-5-2 1,-2 0 0,-2 6 77,0 0 0,-9 0 0,-1 0 0</inkml:trace>
  <inkml:trace contextRef="#ctx0" brushRef="#br0" timeOffset="2544">2466 172 8144,'13'-7'0,"-1"-1"197,3-3 1,-4 5 0,1-7-1,3 1-2,2 1 1,8-4 0,1 7-1,-1 0 59,2-1-222,-6 3 0,7 6 0,-9 0 0,0 0-66,0 0 0,-9 2 1,-4 4 48,-3 7 0,-3 4 0,-3 2 0,-1 0 65,-2 0 1,-9 6 0,3 0 0,-5 1 58,-2 1 0,0-6 1,2 6-1,2-1-83,2-1 1,3 0 0,-3-6-60,7 0 0,4 0 6,2 0 1,8-2-1,5-4 1,4-5-98,2 1 1,0-5-1,0 6 1,0 1 28,0-1 0,0-3 1,0 3-1,0 1 69,-1-1 1,-1-3 0,-2 3 0,-4 1 40,-3-1 0,0 1 1,-3 3-1,1-1 60,-2 2 1,-4-5 0,-4 3 0,-4 2-53,-3 2 0,5-5 0,-7 1 0,-2 0-37,-2-3 0,5 7 0,-1-6 0,-2-1-127,-1-4 0,-3 3 0,0-3 1,0-2-375,0-2 1,6-2 0,0 0-256,-1 0 1,-3 0 0,0-2 739,4-4 0,5-4 0,8-9 0</inkml:trace>
  <inkml:trace contextRef="#ctx0" brushRef="#br0" timeOffset="2774">3206 437 9728,'0'19'0,"0"0"0</inkml:trace>
  <inkml:trace contextRef="#ctx0" brushRef="#br0" timeOffset="3169">3718 58 7805,'-13'6'306,"1"3"1,-3-1 123,-2 0 0,-2 7 1,0-2-251,0 4 0,2 2 0,3 0-101,1 0 1,2 0-1,-1 0 27,5 0 1,5-7 0,2 1 0,2-1-78,5-1 1,3 6 0,9-5 0,0 3 20,0-2 0,0 4 1,0-7-1,0 3-60,0 0 1,-2-1-1,-2 5 1,-3-2 18,3-3 1,-4 1 0,-1 6 59,-2 0 0,-1 0 0,-7 0-35,0 0 1,0 0 0,0 0 4,0 0 1,-9-7 0,-3-1 0,-5 0-369,-2-1 1,0 1 0,0 1-1,-2-3 68,-4-1 1,1-6 0,-5 7 0,-1-3-815,1 0 0,4 1 1075,-7-7 0,0-9 0,-6-1 0</inkml:trace>
  <inkml:trace contextRef="#ctx0" brushRef="#br0" timeOffset="3382">3661 77 7876,'19'0'0,"0"0"217,0 0 0,0-2 1,0-3-1,0-1 0,0 2 1,0 2-1,0 2-395,0 0 1,-7 0-1,-1-2 313,-3-5-135,-1 5 0,1-6 0,3 8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5:51.0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455 1 7824,'-19'0'627,"0"2"-560,0 4 1,0-1 0,3 7 0,1 1 116,2-3 1,1 7-78,-7-4 0,0 4 1,2 2-1,2 0 67,2 0 1,9-7-1,-2 1-97,4 2 0,2 2 0,2 2 0,4-3-68,7-3 0,6 4 0,6-4 0,5 1-32,-1-1 0,5 4 1,-7-5-1,3 3-12,3-2 1,-5 4 0,-3-5 0,-4 3 30,-2-2 1,-8 4-1,-5-5 1,-4 5 36,-2 2 1,0 0 0,0 0 0,-2 0 55,-4 0 0,-5 0 0,-8-2 0,0-3-29,0-1 0,-2-2 1,-2 3-1,-2-3-3,2-3 1,-1-1 0,1-7-1,-2 0-133,2 0 1,2 0 0,2 0 32,0 0 0,6-9 1,3-3-1,1-5-15,5-2 0,2 0 0,2 0 0,2 0 13,4 0 0,5-6 1,8-3-1,0 1 16,0-1 1,6-3 0,2 6 0,1-1 4,-1-1 1,5 6-1,-5-7 1,1 3 19,-1 0 1,-2 0 0,-6 6 0,-2 0 54,-4 0 0,1 0 0,-7 0 5,-3 0 1,-2 6 28,-2 0 0,-2 7 1,-4-7-183,-7-1 1,-4 5 0,-2 3-26,0 4 1,7-4 0,-1-1-1,-2 3-124,-2 2 0,5 2 1,-1 0 59,-2 0 1,5 2 0,-3 2 0,0 5-169,3 1 1,-5 3 0,7 4-754,-3-5 1107,7 5 0,-13-6 0,7 8 0</inkml:trace>
  <inkml:trace contextRef="#ctx0" brushRef="#br0" timeOffset="420">873 1 7641,'10'8'25,"-1"-3"0,-9 7 0,-3 1 305,-3-3 1,2 7 0,-7-2 0,1 6-104,-1 4 1,7 1 0,-4-5 0,1 2-51,1 2 0,0 0 0,6-6 0,0 0-98,0 0 1,2 0-1,2 0-59,2 0 0,9-8 0,-2-3 1,4-1 21,2-1 0,2 0 1,2-6-1,4 0-32,3 0 0,-5-2 0,7-2 1,1-5 38,3-1 0,-4-3 0,-3-6 0,1 0 0,-1 0 0,-6 0 0,3 0 0,-7 0 90,-7 1 1,3-1 0,-9 0 0,-1 0 65,-3 0 1,-2 6 0,-2 0-1,-3-1-168,-1-3 0,-9 4 0,1 3 1,-7-1-149,-5 0 0,-1 7 1,4-2-1,-3 4-300,3 2 1,-4 0 0,2 0 0,-1 0-171,-1 0 1,6 0-1,-5 2 1,5 2-421,2 2 0,0 7 1001,1-7 0,-1 9 0,0-4 0</inkml:trace>
  <inkml:trace contextRef="#ctx0" brushRef="#br0" timeOffset="833">0 968 7848,'19'0'303,"0"0"1,2-2 0,4-2 181,7-2 1,12-7 0,7 4 0,6-1-75,6-5 0,-2 3 0,9-3 0,-1-2-136,-1 2 0,-1 0 0,-6-4 1,2 1-144,-1-1 0,-6 8 0,-5 3 0,-5 1-125,1 1 0,-14 0 1,3 6-476,-6 0 1,-5 0-1719,-6 0 698,-8 0-811,-3 0 2299,-8 0 0,0 0 0,0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5:54.4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77 7793,'19'0'0,"0"0"0,0-3 0,0-1 0,2-2 334,5 2 0,-5-5 0,4 3 0,-2 2 105,2 2 0,-4 2 0,5-2 0,-5-3-715,-2-1 1,0 0-1,0 6-486,0 0 0,-7 0 1,1 0 761,0 0 0,-3-9 0,-1-1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4:02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84 8146,'-6'5'0,"2"0"141,0 1 0,1 2 0,1 0 0,-1 3 437,2 2-473,-4-1 1,4 3 0,-1-2 0,1 3 34,1 0 1,1 0 0,0-1 0,3-1-86,0-1 1,-1-2 0,2 1 0,-1 0-106,0-2 0,-2-1 0,1-1 0,-2 0-2,-1 0 0,2 0 0,1 0-117,-1 0 230,-1-4 1,-1 3 102,0-2-108,0-1 1,0-1 0,1-5 0,0-2-22,2 0 0,2-2 0,-1-4 0,0-2-51,3 0 0,0 1 0,1-1 1,1-1 41,1 1 0,0 2 0,3-1 0,-1 3-91,0 0 0,2 2 1,2 2-1,-1 0 1,-2 2 0,1 5 0,-2 2 0,0 3 173,-1 3 0,0-1 1,-3 2 80,0 0-182,-4 2 0,2-4 0,-3 2 0,-1 0 21,-1-2 0,-2-1 0,-2 1 0,-2 1-29,-2-1 0,-2-1 0,-1 1 0,-1 1-183,2-1 0,-3-2 0,1-2 0,-2-2-110,-1 0 0,2-1 0,1-3 0,0 0-13,0 0 1,1-1 0,2-2 0,1-2-213,1-2 0,0-1 518,3 0 0,1-4 0,2 0 0</inkml:trace>
  <inkml:trace contextRef="#ctx0" brushRef="#br0" timeOffset="375">353 364 8122,'16'0'0,"-1"0"0,-1 0 0,-2 0-76,0 0 0,2 0 1,-1-1-1,0-1 259,0-1 0,-3-3 0,1 1 1,-2-2 30,-1 2 0,-3-2 0,-1 2 0,0-2-185,-2-1 0,-1 0 1,-1 0-1,0 0 87,0 0 0,-1 0 0,-1 2 1,-2 1-134,0-1 0,-1 1 0,-3 1 0,0 0 115,0 2 0,-1 2 1,-1 0 48,-1 0 1,1 2 0,2 3-1,0 1 1,0 3 81,0 0 1,0 0-1,0-1 1,1 2-13,1 1 0,2 2 0,2-1 0,-1-1-37,2 1 1,3-1-1,4-1 1,2 1-159,2-1 0,0-1 0,3-1 1,1-1-300,-2-2 1,6 1 0,-3-2 0,0-1 123,-1 1 1,0-1 0,2-3-3034,0 0 3186,-4 0 0,3 0 0,-2 0 0</inkml:trace>
  <inkml:trace contextRef="#ctx0" brushRef="#br0" timeOffset="1010">1120 292 8000,'-8'0'0,"1"0"-95,-1 0 1,-3 0 0,-1 0 0,1 3 10,-1 2 0,-1 3 1,1-1-1,1-1 1215,-1-1-747,-2 1 1,5 2 0,-2 0-170,3 0 1,3 0-1,2 0-137,3 0 1,0-4 0,3-1 0,3-2-50,4-1 1,3 0-1,3 0 1,2 0-79,1 0 0,2 0 0,-2-1 1,-1-1-80,-2-1 0,-2-2 0,-2 1 0,0 0 68,-2-2 1,-2-1 0,0-1 198,-3 0 1,1 0 0,-3 0 121,-1 0 922,-2 0-1043,0 3 0,0 5 0,0 6 0,-2 4 78,-1 3 1,0 3-1,1 3 1,-1 2-13,1 3 1,1 0-1,-1 0 1,-1-1-129,1 1 0,1 3 1,-2 0-1,-2-1-142,1-2 1,-3-2-1,2-2 1,-3 0-37,0-2 1,0-2 0,0 0 0,1-2 33,-1-1 0,-3-4 1,0 0-1,1-4-145,-2-1 1,2-2-1,-2-2 1,-1 0-150,1 0 0,2-6 0,-1-2 0,0-2 512,0-1 1,1-2 0,4-3 0,1-2-153,-1-1 0,2-3 0,1 1 0</inkml:trace>
  <inkml:trace contextRef="#ctx0" brushRef="#br0" timeOffset="1681">1296 340 7827,'6'8'-141,"-1"3"1,-3 1 0,1 2-1,0-1 601,0 1 0,-1-1 0,-2-1 1,0 0-111,0-2 1,0 1-1,0 0-336,0-1 0,0-4-158,0-1 0,0-4 79,0-1 0,0-4 1,0-4-183,0 0 269,0 0 1,0-2-1,0-2 1,1 1-13,2-1 0,-1-2 0,2 1 1,1-2-84,-1-1 0,1 0 0,3 2 0,-2 2 62,-1 0 1,1 2-1,4 2 1,1 0 234,-1 3-216,2-2 0,-2 6 5,3-2 0,-2 3 0,1 0 0,1 0 1,-2 3 48,1 2 1,-1 2 0,-1-1 0,1-1-83,-2 1 0,-1 2 0,-1-1 0,-2-1-373,1-1 1,1 1 238,1 2 0,0-1 1,0-2-235,0-2 0,0-2 1,0-1 248,0 0 0,0-1 0,0-1 1,0-2 187,0 0 1,0 1 0,0-1 0,0-1 93,0 1 0,0-1 1,0-3-1,0 2 18,0 1 1,0 0 0,-1-3 0,0 0 17,-2 0 0,-1 0 0,2 0 0,-4 0 51,-1 0 0,-1 2 0,0 1-98,0-1 0,-1-1 1,-1 2 129,-4 2-197,-1 3 1,-3 0-1,-1 0 1,0 3 74,0 2 0,1 3 1,-2 2-1,-1 2 92,1 0 1,2 2-1,-1 2 1,2 0-26,1 0 0,0-1 1,1-1-1,1-1-337,1 1 0,3-2 0,-1-1 0,2-2 33,1-1 0,1 0 0,2 0 1,2-1-289,2-2 0,1 2 0,1-2 0,1 2-284,1-2 1,3 1 0,-2-2 0,2-1-996,-1 1 1664,0-2 0,7-2 0,0 0 0</inkml:trace>
  <inkml:trace contextRef="#ctx0" brushRef="#br0" timeOffset="2142">2048 308 7528,'-15'0'0,"1"2"0,1 2 247,2 0 1,-2 1-1,2 1 1,0-1-20,0 1 1,2 2 0,-3 0 0,2 0 20,-1 0 1,0 0 0,4 0-208,2 0 0,1 0 0,4 0 1,0 0-51,0 0 0,5-1 0,2-1-21,3-1 1,1-3 0,-1 1 0,1-2-92,2-1 0,-2 0 1,1-1-1,0-2-123,1-2 0,-3-2 1,1-1-1,0-1 233,0-2 1,-1 1-1,-2-2 1,0 0 85,0 2 1,-1 1 0,-1-1-1,-4-1-58,-1 1 1,-1 2 0,0 0 119,0 0 0,0 2 0,-1 2 38,-1 0 1,0 8 0,-3 5 0,2 2 28,1 3 0,-1 2 1,0 2-1,1 1 37,1-1 1,1-2-1,1-2-215,2-1 1,-1-3-1,2 1 1,0-2 0,1-2-677,1 1 1,-1-3-1,0-2 1,1-3 18,1 0 1,1 0-1,0 0 1,1-3 629,2-2 0,1-3 0,4 1 0</inkml:trace>
  <inkml:trace contextRef="#ctx0" brushRef="#br0" timeOffset="2409">2296 4 7986,'0'-4'446,"0"4"-219,0 5 1,-1 5 0,-1 4 0,-1 1 11,-2 1 1,4 1 0,-2 1 0,2 3 9,1 3 1,0 2 0,0 1-1,0 0 69,0 0 1,0-2 0,0 2 0,0-2-393,0-1 1,-3-1-1,1-2 1,0-2-513,1-2 1,-2-2 0,1-1-1,0-2 47,1 0 0,-2-4 0,0-4-298,-1 0 1,1-2 836,-2-2 0,-1-7 0,-2-2 0</inkml:trace>
  <inkml:trace contextRef="#ctx0" brushRef="#br0" timeOffset="3115">2216 284 7976,'4'-5'43,"0"2"1,4 3 77,0 0 0,0 0 0,0 2 0,0 2 31,0 0 0,0 1 1,1 1-1,1-2-103,0 0 1,2 1 0,-1-1 0,1-1-15,1 1 1,2-1-1,-2-3 1,2 0-15,1 0 1,3 0-1,-1 0 1,1 0 13,1 0 1,-3 0 0,1-1-1,-2-2-3,-2-2 1,0-2-1,-4-1 1,-1 0-284,-2 0 1,-1-1 0,-4-1 0,0-1 225,-1 1 0,-1 2 1,0 0-1,0 0 58,0 0 1,-3 2 0,-3 2-1,-1 0 110,-1 2 1,0 2 0,-1 3-1,-1 2 5,-4-1 1,0 3-1,0-2 1,1 3-30,2 0 1,-3 0-1,4 0 1,0 0-31,1 0 1,2 0 0,1 2 0,1 1-76,2-1 0,0-1 0,3-1 0,0 0 12,0 0 0,4 0 0,1 1 0,3 0-222,3-2 1,-2-1 0,4 0 0,-1-2-64,1 0 1,-3-1 0,4-3 0,-1 0 123,0 0 1,1-1-1,-3-1 1,1-2 22,-1 0 1,3-1 0,-4 0-1,0 2 145,-1 3 0,2 0 0,-1 0 113,0 0 1,-4 3-1,-1 3 1,-2 3-105,-1 2 0,-1 0 1,-1-3-1,0 0 60,0 3 0,0-2 0,-1 2 1,-2-2-56,3-5 78,-8-1-110,8-3 1,-4 0-1,4-3 1,0-2-11,0-2 0,0-2 0,0-1 0,0-2-4,0 0 1,0 1-1,0-2 1,0-2 105,0-3 0,0 1 0,1-2 94,2 3 1,-2 2-1,5 2 1,0 0 0,1 2 108,1 2 0,0 0 1,0 2-1,0 2-155,0 0 1,3 2-1,-1 1 1,1-1-48,1-1 1,-4 1 0,4 1 0,-1-1-639,-1-1 0,1 1 1,-3 2-1,0 0-176,0 0 1,-1 0 0,-1 3 0,0 2-1346,0-1 2051,1 3 0,1-2 0,0 3 0</inkml:trace>
  <inkml:trace contextRef="#ctx0" brushRef="#br0" timeOffset="3314">3032 436 7910,'8'0'-200,"-4"0"0,0 3 0,-4 2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5:53.8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1 210 8090,'2'-11'337,"2"3"0,5 1-184,1 1 1,3-2 0,6 3 0,0-1 94,0 2 0,0-5-220,0 3 1,0 0 0,0 6 162,0 0-226,0 0 1,-7 0 0,-1 2-83,-3 4 1,-2-2 0,-8 9 151,-4 2 1,4-5 0,-7 3-19,1 2 0,6-5 1,-6 1-1,1-1 32,1 1 0,-3-5-55,3 7 20,4-9 0,-6 7-81,8-5 33,0-4 0,2 8 26,4-3 1,-2-5 0,9 4-15,2-4 0,-1 0 0,1 3 1,-2 1 13,2-2 0,-5 5 1,3-3-1,1 0 15,3 3 0,-4-5 0,0 9 76,1 1 1,-5 3-74,-3 2 0,-4 0 184,-2 0-137,0 0 0,-2-6 1,-2-1-1,-5 1-23,-1-2 0,-3 5 0,-6-5-74,0-1 1,7 1 0,-1-7-124,-2 3 1,-2-1-82,-2-6 0,3-2 0,1-2-240,2-3 1,9-1 0,-2 1-63,4-5 0,2-5-157,0-2 703,0 0 0,8 0 0,3 0 0</inkml:trace>
  <inkml:trace contextRef="#ctx0" brushRef="#br0" timeOffset="364">646 77 8133,'-9'12'278,"-3"1"0,1 0 0,-1 6 1,-1 0-80,2 0 1,-3 6 0,5 0-1,1-2 65,-1-2 0,3 5 0,6-1-154,0-2 1,0-2 0,2-2-60,4 0 1,5-8 0,8-5 0,0-4-54,0-2 1,2 0 0,2 0 0,4 0-5,3 0 1,-5-6 0,7-3 0,-1-1 1,-1-5 1,-3-2 0,-6 0 0,1 3-5,-3 1 1,2 0-1,-15-6 131,-2 0 0,-2 0 0,-2 1-92,0-1 1,-8 6 0,-5 2 0,-6 1-60,-6-1 1,4 5 0,-7-5 0,3 1-642,0-1 1,0 7 0,6-4-245,0-1 656,0 7 0,6-6 0,2 6 257,3-5 0,-7 5 0,5-6 0</inkml:trace>
  <inkml:trace contextRef="#ctx0" brushRef="#br0" timeOffset="850">1442 20 7955,'19'0'0,"0"0"0,2 0 0,3 0 484,1 0 1,9 0-1,-5 0 1,3 0-164,-1 0 1,-1-2 0,3-2 0,-3-3-400,-3 3 0,-1 2-224,-7 2 0,-2 2 302,-5 4 0,-3-4 0,-9 7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08.8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57 152 7127,'-10'-8'19,"-1"6"212,5-5 1,2-1-15,-9 2-6,9-1 1,-4 5-15,8-4 1,0 2-163,0-9 1,8 2 0,5-3 0,6 3 11,6 3 1,-2-5 0,9 5-1,1-1-33,3 1 0,0 2 0,-2 6 0,-5 2 25,-1 4 1,3 4 0,-5 9 0,-5 0 3,-7 0 0,1 9 1,-9 3-1,-1 5 20,-3 2 0,-4 0 0,-3 0 1,-3 0-50,-3 0 1,-1 0-1,-7 0 1,2 0-29,4 0 0,-3-3 0,5-1 1,-2-4-10,1-3 1,5 0 0,-3-3 0,1 1 1,3 0 0,6-6 38,0 0 1,0-6 167,0-1 1,9-7 0,3 1 7,5-4 0,-4-2 0,-1 0 0,3 0-38,2 0 1,2 0 0,0 0-1,0 0-94,0 0 0,0 0 0,0-2-81,0-4 1,0 4 0,-2-7 0,-3 3-183,-1-1 0,-7 1 0,5 4-1620,-3-4-741,7 4 2563,-5-7 0,1 9 0,-3 0 0</inkml:trace>
  <inkml:trace contextRef="#ctx0" brushRef="#br0" timeOffset="420">949 418 8299,'-11'0'309,"3"0"-153,8 0 1,2 0-41,4 0 0,5 0 0,6-2-37,-5-5 0,-1 3-49,-5-9 0,-2 3 0,7-5 248,-3 3 249,-1 7-435,-7-3-354,0 8 14,0 0-415,-9 0 1,1 2 662,-5 4 0,-4 5 0,7 8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19.2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133 58 8114,'0'-13'-259,"0"1"0,0 5 1171,0-5-964,0 7 139,0-3 1,-9 16 0,-1 5-3,-1 4 1,-3 2 0,5 2 0,1 2 21,-1 2 1,-5 9 0,3-2 0,-2 4 5,1 1 1,7 1-1,-1 2 1,4 3 7,2 1 0,0 0 0,0-6 0,0 0-44,0 0 1,0 0 0,2 0 0,2-2-64,3-5 0,7 3 0,-1-7 0,6 1-81,6-1 1,-8 5 0,6-7 0,1-4-14,-3-6 0,0 0 0,-2-9 0,0-2 36,0-2 1,2-2 0,2-2 270,2-4-210,0-5 1,-12-8-1,0 0 1,-1 0 46,-1 0 1,4-6-1,-9 0 1,-2 2 15,-2 2 1,-2-1-1,0-1 1,-2-2-17,-4 2 1,2 4 0,-9 4 0,-4 2-51,-6-1 1,2 3 0,-4 1-1,1-1-5,-1 1 0,4 5 1,-4-1-1,4 4-53,2 2 1,0 0 0,0 0-169,0 0 0,6 0 0,1 0-63,-3 0 0,4 0-1954,-1 0 2229,7 0 0,-3 0 0,8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19.8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115 57 8049,'-17'-13'-221,"4"1"1,-2 5 632,9-5-457,0 7 0,4-3 1,-3 10-1,-1 4 84,2 7 1,0-2 0,0 1 11,-3 3 0,1 2-67,6 2 110,0-9-25,0-1 0,8-9 0,3-2-66,-1-5 1,5 3 0,-9-8 67,-1-3 0,-1 6 0,0 1 436,2-1-404,1 7 1,-16-6-104,-3 8 1,1 0 0,1 2-1,-1 4-11,1 7 1,3-2-1,-3 1-150,1 3-42,3 2 126,6 2 0,2-9 170,4-3 0,-1-7-7,7-7 1,-8 3-5,3-9 1,-3 3 41,2-3-93,-4-4-269,7 15 0,-11-6-374,-5 8 1,5 2-346,-4 4 957,4 13 0,-7 2 0,-1 7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41.1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57 797 8037,'-10'-8'-942,"-5"4"933,9-9 996,-9 9-544,13-5-235,-6 9 0,8-2-54,0-4 0,2 4 0,4-7-95,7 1 1,-3 4 0,5-7 0,4 3-34,4 4 1,5-5 0,-3 3-1,4 2-42,1 2 0,4 2 0,-9 0 1,0 0-30,2 0 0,-5 0 1,1 2 73,-8 4 1,-1 5 0,-7 7 5,-3 1 1,-2-6 0,-2 0 0,-2 2 20,-5 1 0,5 3 1,-6 0-1,-1 0-24,-3 0 1,1-6-1,-1 0 1,-1 1-1,2 3 0,-3 2 1,5 0-71,-1 0-48,6-8 68,-5 5 1,11-13 0,5 5 13,5 0 0,5-5 0,2 5 11,0 0 1,0-6-1,0 7 1,0-3 93,0 1 1,0 5 0,0-3-1,-2 1 21,-5 5 1,3-5-1,-9 3-43,-1 2 1,-3 2 0,-2 2 0,0 0-14,0 0 1,0 0 0,0 0 0,-2-3-16,-5-3 0,3 4 0,-9-4-59,-1 3 0,-3-3 0,-2-2 0,0-3-70,0-4 1,0 5 0,0-3-210,0-2 1,0-2 0,0-2-158,0 0 0,0-6 0,2-2 134,5-3 0,3 5 0,9-7-279,0-2 1,0 5-1,0-3 589,0-2 0,0-2 0,0-1 0</inkml:trace>
  <inkml:trace contextRef="#ctx0" brushRef="#br0" timeOffset="250">873 949 7739,'-2'11'405,"-4"-5"1,4-2-1187,-5 2 0,7-3 781,7 3 0,-5-4 0,6-2 0</inkml:trace>
  <inkml:trace contextRef="#ctx0" brushRef="#br0" timeOffset="659">1290 608 8037,'-17'12'11,"5"1"1,-5-2 0,4 3-1,-4-3 242,-2-3 0,7 7 1,-1-2 44,-2 3 1,7-3-329,2 0 0,6-3 0,4 5 0,4-4 139,3-3 0,2 5 0,8-5 9,4 3 1,-4-5 0,4 5 0,-4-3 7,-2-4 1,0 5 0,0-1-1,0 0 6,0 1 1,0 6-1,-2-3-41,-4 5 0,-5 2 0,-8 0-11,0 0 1,0 0 0,0 0 0,-2-2-111,-4-5 1,-3 5-1,-6-4 1,3 2 4,-3-3 0,-2 5 0,-4-6 0,-2 1-129,-2 1 1,-1-9 0,7 3 0,-2-3-189,-4 2 0,4-4 1,-4 5-155,4-5 0,2-11 0,2-3 1,4-5-329,7-2 1,4 0 823,2 0 0,-9-9 0,-1-1 0</inkml:trace>
  <inkml:trace contextRef="#ctx0" brushRef="#br0" timeOffset="855">1195 646 8037,'19'-19'234,"0"0"-21,0 0 1,7 6 0,1 3 0,3-1 78,3 0 0,-3 5 0,1-4 0,1 1-164,-2 5 1,5-4 0,-5 1 0,-1 3-20,-3 2 0,-5 2 1,-2 0-2047,0 0 1091,0 0 846,-9 8 0,-1 3 0,-9 8 0</inkml:trace>
  <inkml:trace contextRef="#ctx0" brushRef="#br0" timeOffset="1317">816 816 8050,'-10'9'416,"1"-5"-239,9 9 0,0-1 28,0 7 0,2-8-34,5-5 1,3-4-1,9-2-211,0 0 1,-6 0-71,-1 0 1,-1-8 173,2-5-71,-5 5 0,-10-7-17,-4 9 0,1-1 0,-7 7 76,-3 0 0,4 0 0,1 2 0,1 5 0,-3-3 0,3 6 9,-1-1 0,6-1-707,-3-1 646,5 3 0,11 9 0,1 0 0</inkml:trace>
  <inkml:trace contextRef="#ctx0" brushRef="#br0" timeOffset="1688">1992 949 8153,'13'-17'490,"-3"2"0,1 5-126,-1 2 1,3-5 0,8 7 0,2 1-301,3 3 1,1 2-192,-2 0 1,-4 0-1,5 0 1,-5 0-223,-2 0 0,0 0 0,0 0 531,0 0-182,-9 0 0,7 0 0,-7 0 0</inkml:trace>
  <inkml:trace contextRef="#ctx0" brushRef="#br0" timeOffset="2125">2485 627 8153,'9'-17'7,"3"2"0,5 2 1,2 1 148,0 1 0,0-6 1,2 7-1,2-1 43,3 5 1,5-2 0,-6 1-1,1 3-61,1 2 1,-6 2-1,5 0 1,-5 0 49,-2 0 1,-7 8-1,-1 5 1,-3 4-226,-4 2 1,-1 2 0,-6 2 0,-1 4 1,-2 3 0,-15 2 1,2 5-1,-2-1 50,0-4 1,-5 4 0,1-7 0,2 1 26,2-5 1,8-4 0,1-2 185,-3 0 0,6-6 48,3-1 0,6-7-68,6 1 1,5-4 0,8-2 0,0-2-30,0-4 1,0 1 0,2-5 0,2-1-45,2 1 0,3 3 0,-5-3 0,2 1-228,-2 5 0,-2 2 1,-2 0-1,0-2-382,0-3 0,-6 1 1,0 6-1,1 0-335,3 0 0,-4 0 0,0 0 0,1 0-318,3 0 0,-4 0 1128,-1 0 0,10-8 0,7-3 0</inkml:trace>
  <inkml:trace contextRef="#ctx0" brushRef="#br0" timeOffset="2526">3453 513 7331,'-19'0'681,"0"6"1,0 3-1,0 3-404,0 9 1,0-2-1,0 9 1,-2-1-125,-5 5 1,5-3 0,-4 3 0,4-1-31,2-1 0,2 6 1,2-7-1,5 3-75,1-1 0,3-7 0,6 1 0,0-4-90,0-2 1,9-6-1,3-3 1,7-1 47,6-5 1,-1-4 0,7-4 0,3-5-152,2-1 0,2-9 1,-2-7-1,-3 1 95,-1-2 1,-1 4 0,5-9-1,-2 0 70,-2 3 1,-11-5-1,0 7 1,-9-1 15,-3 1 1,-3 2 0,-6 6-1,0 0 86,0 0 1,-2-4 0,-4 1 0,-7 6 27,-4-1 0,-8 2 0,0 0 1,1 5-325,3 1 0,2 3 0,0 6 0,0 0-95,1 0 1,-1 2-1,0 2 1,0 5-118,0 1 1,6-3-1,2 5-997,3 3 1,-5-5 1382,7 3 0,0-9 0,6 5 0</inkml:trace>
  <inkml:trace contextRef="#ctx0" brushRef="#br0" timeOffset="2981">4078 228 8052,'-19'0'60,"0"0"0,3 2 0,1 3 1,2 3 359,-2 3 1,-1 1 0,-3 7-1,0 0-220,0 0 1,6 6-1,0 1-220,-1-3 0,5-2-109,3-2 1,6-8 49,6-5 0,5-4 0,8-2 25,0 0 1,0-2 0,0-4 0,0-5 47,0 0 0,0-5 1,0 5-1,-3-2 82,-3 1 0,2-1 4,-9-6 0,0 0 0,-6 0 19,0 0 0,0 7 0,0-1 141,0-2 0,0 5-127,0-3 0,-8 9-82,-5-2 1,3 3-1,-3 3 16,-2 0 1,-1 0 0,-1 3-368,4 3 0,-4-2 75,5 9 0,3-7 1,1 5-2983,-1-3 3227,7 7 0,2-5 0,11 9 0</inkml:trace>
  <inkml:trace contextRef="#ctx0" brushRef="#br0" timeOffset="3256">4496 1 8100,'0'19'207,"-2"0"1,-5 0 206,-5 0 0,-3 2 0,-2 4 1,0 7-113,-4 3 0,-4 5 1,2 3-1,-5 1-56,-1-2 0,-3 4 0,-4-1 0,3-3-101,1-2 0,7 4 1,-5 0-1,1-4-240,-1-6 0,5 2 1,-5-4-1,3 3-22,4 3 0,2-2 0,2-4 0,0-7-885,0-4 1,8-2-629,5 0 1630,4-8 0,19 5 0,4-5 0</inkml:trace>
  <inkml:trace contextRef="#ctx0" brushRef="#br0" timeOffset="3614">4477 627 8079,'-9'12'0,"-3"-1"83,-5-3 0,-2 7 0,0-2 0,0 4 162,0 1 1,0 8 0,0-1 0,0 0 30,0 3 0,2-7 1,2 6-1,5-1-152,1-1 1,3 0-1,6-6 1,0 0-167,0 0 0,2-6 0,5-3 0,5-1-26,5-5 1,10-2 0,5-2 0,2 0-51,-3 0 1,5 0 0,-6-2 0,1-4-33,1-7 0,-9-4 0,2-2 0,-6 0 302,-6 0 0,2 0 0,-9-2 1,-2-2 40,-2-2 1,-2-1 0,0 7 0,-2 0-101,-4 0 1,2 7 0,-9-1-1,-2-2-259,-1-2 1,-3 1-1,0 1 1,0 4-528,0 3 1,0-5-1,0 7-1198,0 2 1891,0 2 0,0 2 0,0 0 0</inkml:trace>
  <inkml:trace contextRef="#ctx0" brushRef="#br0" timeOffset="3867">4970 532 8063,'17'-2'0,"-3"-2"0,1-3 191,6 3 1,-2-4 0,7 1 0,-5 1 93,-2-3 0,0 7 0,-1-4 1,1 4-333,0 2 1,0 0 0,0 0 0,0 0-361,0 0 0,-6 0 0,0 0 96,1 0 0,-3 2 311,2 4 0,-1 5 0,7 8 0</inkml:trace>
  <inkml:trace contextRef="#ctx0" brushRef="#br0" timeOffset="4064">5084 835 8063,'19'0'0,"0"0"0,2 0 1179,4 0-850,-4 0 1,9-6 0,-7 0 0,2-1-104,-2-1 1,0 6-1,1-5-1429,1 5 1,0 2 1202,-6 0 0,0 0 0,0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47.9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0 228 7899,'13'-12'415,"0"-1"0,1-2 21,3-2 1,4-2 0,4 3-127,7 3-204,-5-4 0,9 13 0,-4-7 0,2 3-60,-3 4 1,3 2-1,-9 2 1,-2 2-28,-1 4 1,-10 5 0,-1 10 0,-3 2 15,-4 2 1,-2 9 0,-4-3 0,-4 5 55,-7 2 0,-3 0 0,-6 0 0,-1 0-32,-2 0 0,0-7 1,8-1-1,2-3-29,2-3 0,1 3 0,-5-2 27,4-2 1,-1-2 0,7-2-46,3 0 1,2-6 106,2 0 0,0-7 1,2 5 77,4-3 0,5-2 0,8-6 0,0 0-18,0 0 0,6 0 1,2 0-1,1 0-108,-1 0 0,5 0 1,-7 0-1,-2 0 33,-2 0 0,-2 0 0,0 0-761,0 0 0,-6 0-1872,0 0 1560,-1 0 1,-1-2 0,-3-2 968,1-2 0,-7-9 0,6 4 0</inkml:trace>
  <inkml:trace contextRef="#ctx0" brushRef="#br0" timeOffset="233">816 437 7907,'10'0'2526,"-1"0"-2573,-9 0-491,0 8 0,0-3-947,0 7 1485,0-8 0,0 5 0,0-9 0</inkml:trace>
  <inkml:trace contextRef="#ctx0" brushRef="#br0" timeOffset="941">1442 1 8007,'-13'6'339,"0"0"1,7 1 0,-7-5 0,-1 2-92,-3 2 0,-2 9 1,0-4-1,0 1-207,0 1 0,6 0 0,1 5 0,-3 1-13,-2 0 0,7-6 0,3 0 0,3-1 46,-2-1 0,4 6 1,-5-5-18,5 5 1,11-4 0,3 0-1,5-1-9,2-1 0,0 6 1,2-5-1,2 5-27,3 2 1,-1-2-1,-4-2 1,2-3 71,2 3 1,1 2-1,-7 2 1,0-2-29,0-5 1,0 12 0,-3-5 0,-3 2-4,-7 0 1,-1-2 0,-1 0 0,2 0-91,-2 0 1,-4-1 0,-4 1-1,-4 0 55,-3 0 0,-2-2 0,-3-2 0,1-4 8,2-3 0,1 5 1,-7-7-1,0-2-33,0-2 1,0-2-1,0 0 1,0 0-13,0 0 0,2-8 1,2-5-19,3-4 0,1-8 1,-2 0-1,7-1-24,4-1 0,2 4 0,0-7 0,0 1-14,0-1 0,0 5 1,0-4-1,0 1-27,0 5 1,2 2-1,4 2 1,7 0 115,4 0 1,2 0-1,0 0 1,0 2 47,0 5 0,0-5 0,2 4 1,2-2-1,2 3 1,1-5-1,-5 6-81,4 1 0,-4-5 0,4 7 0,-4-1 0,-4-1-81,-4-1 1,2 5 0,-7-5 50,3 3 1,-7-7 73,2 2 1,-6 5-1,-6 0-64,-7-1 1,-4 7-1,-2-4 1,2 1-123,5-1 1,-5 4-1,4-4 1,-4 4-220,-2 2 1,1 0-1,-1 0-304,0 0 1,0 0 0,0 0-827,0 0 1501,0 0 0,0 8 0,0 3 0</inkml:trace>
  <inkml:trace contextRef="#ctx0" brushRef="#br0" timeOffset="1657">721 399 8901,'0'13'61,"0"-1"-15,0 3 0,-2-7 0,-2 1 201,-3-1-127,1-6 1,8 7-48,4-9 0,5 0-95,8 0 0,-6-6 202,-1-1 31,-8-8 1,5 11-68,-9-8 0,-2 7-96,-5-1 0,3 4-98,-8 2 1,5 2-53,-5 4 1,7-1-36,-1 7 108,4-8 44,2 5 0,2-9 35,4 0 1,5 0 0,8 0-23,0 0 0,-6-6 0,-3-3 28,-2-1 1,5 3 38,-7-5 181,1 7 1,-9-3-252,-5 8 0,-3 0-151,-9 0 0,6 0 0,3 2-524,1 4 167,-6-3 1,11 13-1453,-8-3 1935,7 4 0,-11-7 0,5-1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5.4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0 911 9611,'19'-2'882,"-2"-4"-493,-4-7 0,-3-4-297,-4-2 0,-3-6 1,5-3-1,-2-1-79,1-5 1,5 5 0,-5-5 0,-1-4-17,2-4 1,-3-4-1,5 3 1,-1-3-24,-5-2 1,4-1 0,-2-4 0,-1 5 65,-3 2 1,-2 3 0,0 10 58,0 1 1,0 9-18,0-2 0,6 14 0,0 11 0,-1 11 52,-3 5 1,0 12-1,4 6 1,7 8 91,4 8 1,2 5 0,0 2 0,0-2-46,0-5 1,6-1 0,0-7 0,0 0-117,3-6 0,-7 0 1,6-11-1,-1-2-93,-1-2 0,2-10 0,-4-5 0,3-4-50,-3-2 0,4-2 1,-1-4-1,-3-7 34,-2-4 0,-2-10 0,0-3 0,0-1-68,0-1 0,-9 1 0,-1-7 1,-3 0-90,0 0 68,1 0 1,-7 0 72,0 0 2,0 0-408,0-8 206,-9 6 200,7 2 0,-6 4-419,8 9 279,0-9 0,0 19 0,0-4-616,0 2-668,0 9 601,0 0 0,0 10 883,0 4 0,8 5 0,3 8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5.8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190 172 7896,'-6'19'135,"-3"0"72,-1 0 0,-1 0 0,-3 2 1,3 2-16,3 2 0,1 2 0,7-3 1,0 1-32,0-2 1,2-2 0,5-4 39,5-4 1,7-5-1,4-8 1,3-2-56,-3-4 1,6-7 0,1-12 0,2-5-67,-1 1 0,-1-7 0,3 6 1,-5-1 22,-7-1 0,0 9 0,-15-2 0,-2 4 9,-1 2 1,-3 0 0,-3 0-1,-3 2-82,-7 4 0,-3-4 1,-3 7-217,0-1 133,0-6 0,-7 13 1,-1-6-1,0 1-190,-1 5 0,1 2 1,4 4-1,-3 4-189,3 7 0,0 6 0,0 4 1,-2 2-41,1-1 0,3-1 0,2-2 472,0-2 0,0 12 0,0-9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6.3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399 1 7794,'-19'0'45,"0"0"0,0 0 1,0 2 155,0 4 0,-4-1 0,1 5 0,6 1 144,-1-1 0,0 1-417,-2 1 0,2 5 1,2-4 145,3 4 1,7 2 1,-1 0 0,6-2 0,6-5 0,9-5-34,8-5 0,1 4 0,5 0 0,1 1-6,-1 1 1,-4-4 0,5 7 0,-3-1 2,-4 1 1,-1-5 0,-3 5 0,-3-1 18,-3 1 1,-5 1 0,-8 7 47,0 0 1,-2 0 0,-2 0 0,-4 0-25,-3 0 0,-4 0 0,-8-2 0,-4-2 39,-3-3 0,-1-7 1,-7 1-44,0-4 0,6-2 1,3 0-1,-1 0 0,3 0-650,-1 0 0,3-8 0,8-5 0,3-4-1603,1-2 2175,9 0 0,-13-8 0,6-3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6.9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7794,'2'19'0,"3"0"0,1 0 277,-2-1 0,5 10 0,-3 3 0,0 7 167,3 7 0,-5-5 0,6 6 0,-1 0-277,-5 5 1,0-5 0,0-1 0,3-5-8,-3-2 0,-2 0 1,-2-3-1,0-3-292,0-7 0,0-4 1,0-2-278,0 0 308,0-8 0,0-5 0,0-12 1,0-7 63,0-4 0,2-2 0,5-2 0,5-2-74,5-2 1,-4-3-1,-1 5 1,3-2 34,2 2 0,2 10 0,0 5 0,0 1 162,0 1 0,0 0 0,-2 8 0,-3 4 204,-1 7 0,-2 6 0,3 4 0,-3 2-79,-3-2 1,5 5 0,-7-3 0,1-2-101,1-2 0,-6-2 0,7 0 1,-3 0-193,0 0 0,9-2 1,-5-2-1,3-5-6,0-1 1,-1 3 0,7-5 0,0-3 27,0-2 0,7-2 0,-1 0 0,-2 0-6,-2 0 1,0-8 0,2-5 0,3-2-36,-3 3 1,-2-12 0,-2 5 0,0-2-25,0 0 1,-2-4 0,-3 0 0,-3-1 73,-3-1 1,-1 6 0,-7-4 0,0 4 70,0 2 1,0 6-1,0 0 1,-2 1-1,-5 1 1,3 3-1,-9 8 1,-1 0 41,-3 0 1,-2 8-1,0 5 1,-2 4 157,-4 2 1,3 6 0,-3 0-1,4 1-15,2 1 0,6-6 0,3 4 0,-1-4 11,1-2 0,6 0-156,-3 0 0,7-2 0,7-2 0,5-5 0,5 1-162,2-1 1,2-3 0,2 3 0,3-1-466,-3-5 1,0 4 0,0-1 0,2-3-351,-1-2 0,3-2 0,-2-2-588,-1-4 1043,5 4 461,-8-15 0,15-2 0,-7-11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5:19.6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271 143 8049,'-10'0'-392,"1"0"1,-1 0-1,-4 0 183,0 0 0,-2 7 148,-3 2 0,3-1 0,-5 2 0,2 1 155,0 2 1,-5-4-1,5 1 1,2-1-9,1-1 0,3 5 149,4-4 1,4-1-1,10 0-159,4-1 0,9 2 0,2-3 0,4 1-27,6-1 0,-1 5 0,4-3 0,-2 2-2,-3-1 0,-4-4 0,-2 5 0,0-1-6,1-1 0,-6 5 1,1-4 12,-7 4 1,0 1-1,-6 1 13,-2-1 1,-2 0 0,-2 1-40,-4-1 1,-3 0 0,-6 0-41,-1 1 0,1-6 0,0-1 1,0 0-133,-1 0 1,1-5 0,0 4 0,-1-3-110,1 1 0,-5 0 0,0-5 1,1 0-166,3 0 0,5 0 418,1 0 0,-1-6 0,-4-2 0</inkml:trace>
  <inkml:trace contextRef="#ctx0" brushRef="#br0" timeOffset="243">228 86 7761,'2'-14'0,"2"0"0,6 1-29,3 3 1,7 2 0,4 5-1,3-1 235,2 0 1,-1-2-1,1 1 1,0 2-279,-1 1 0,-4 2 0,-2 0 1,-1 0-202,-4 0 1,-1 2-1,-2 1 1,1 2-439,-1-2 711,-6-1 0,5 4 0,-5 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7.2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285 1 7794,'-19'2'0,"0"2"0,0 5 373,0 1 1,0 3 0,0 6 0,0 0-86,0 0 1,2 2 0,3 2 0,3 2-12,3-1 1,1-10-1,7-1-216,0 2 1,2 2 0,5-1 0,5-1-110,5-2 1,2-7 0,2 5 0,2-1-21,3 1 0,-1-5 0,-6 7 1,0-1-7,0-1 1,-2 6 0,-2-7 0,-5 3-6,-1 0 0,-3-1 1,-6 7 98,0 0 0,-2-6 0,-5-1 0,-5 3-11,-5 2 0,-2-4 1,-2-3-1,-2-1 8,-3-5 0,-1-2 0,4-2-1501,-2 0 954,-1 0 1,1 0 529,0 0 0,-9-8 0,4-3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7.9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77 7842,'0'19'-16,"0"0"0,0 0 0,0 0 1,2-2 170,4-5 0,-4 5 0,7-6 0,-1 1 24,5 1 1,3-9-1,1 4 1,-2-1-150,-2-1 1,-1 0 0,7-6 0,0-2 15,0-4 1,-6 2 0,0-7 0,1 1 16,3-1 0,0-1 1,-2-5-1,-5 2-111,-1 2 0,-1 7 320,-2-7-199,-3 9 1,5 4 0,-8 13 0,0 4 35,0 2 1,0 0 0,0 0 28,0-1 0,0-5 0,2-2-75,4-3 0,-1-2 0,7-6-4,3 0 0,-4-2 0,1-4-19,3-7 0,0 3 1,0-3-1,-3 1-9,3 1 0,-5-6-113,3 4 51,0-3 1,-1-3-1,-1 0 31,-3 0 1,5 0 0,-5 0-105,3 0 0,-5 2 0,5 2-85,-3 3 1,1 7-2148,-3-1 273,-4 4 2063,7 2 0,-1 8 0,2 3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8.9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58 7696,'11'8'-30,"-3"3"1,-8 8-1,2 0 442,5 0 0,-5 0 0,4 0 1,-4 0-153,-2 0 0,0-7 1,0 1 27,0 2-345,0 2-93,0-7 1,0-4 0,0-12 113,0-7 1,0-3 0,0-3 0,0 0-94,0 0 1,0 0 0,2 0 0,2 0 84,3 0 0,5 6 0,-3 0 0,1 1 26,5 1 1,-4 1 0,1 6 13,3-3 1,0-1 0,0 4 0,-3-3 18,3 3 1,-4 2 0,1 2-104,3 0 0,2 0 20,2 0 267,0 0-169,-9 0 0,-1 8 0,-11 3 142,-5-1 1,-1 7-1,-7-6 1,5 1-120,1 1 1,-4 0 0,5 6-88,-3 0 89,7 0 1,-4 0 0,8 0 0,0 0 9,0 0 1,0-7-1,2-1 1,4-1-84,7 1 0,6-7 0,4 2-26,2-4 1,1-2 0,-7 0 0,0 0-23,0 0 0,-1-6 1,-1-2-1,-2-3 46,-2-4 1,-7 5-1,5-3 11,-3-2 1,-2-1 0,-6-3-1,0 0 1,0 0 172,0 0 1,0 0 0,-2 2-1,-4 2-102,-7 3 1,-4-1 0,-4-4 0,-2 2-41,-2 3 1,0 7 0,4-1 22,-5 4 0,5 2 103,-4 0 1,12 2-91,7 4 0,6-3 0,6 3-62,7-4 0,4-2 1,4 0-1,2-2-53,2-4 0,3 3 0,-5-3 0,2 4 32,-2 2 0,-2 0 0,-2 0-40,0 0 59,0 8 0,0-5 1,-2 5-1,-2-2 3,-2 1 1,-7 1 0,4-2 19,-1 7 1,-3 4-1,-4 2 1,2 2-3,3 4 0,-1-4 0,-6 5 0,-2-5 12,-4-2 0,4 0 0,-7 0 47,1-1-34,6-7-37,-7-3 1,9-10 0,0-4 0,0-7-2,0-3 0,2 3 1,5 0-1,3-2-22,1-1 0,6-3 0,-7 0 0,3 0-126,-1 0 0,1 6 0,6 0 96,0-1 0,0 3 168,0-1-89,-9 7 0,7-3 1,-4 10 143,4 4 1,-5 3 0,-1 5 0,-3-1 98,-3 2 0,-1 2 1,0 2-363,2 0 1,1 0-1,-7 0-504,0 0 0,0-7 1,0 1 127,0 2 0,0-5 0,2 1-860,4-3 1,-2-2 1325,9-6 0,0 0 0,6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6:59.3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20 6930,'8'-11'194,"-8"3"555,0 8 0,-6 2 1,-9 4 129,3 7-719,-1 4 0,-4-5 0,2 1 0,3 2-15,-3 2 1,5 2-1,-1 0 1,3 0 119,3 0 0,-3-1-408,2 1 0,8-2 0,10-4-201,5-7 0,4-4 170,5-2 0,-5-6 1,4-2-1,-4-3 94,-2-4 0,-6 5 0,-3-3 0,1-2 91,-1-1 1,-3-3 0,3 0 829,-1 0 1,-3 6 352,-6 0-1006,0 9 1,0 6-1,0 15 1,0 8 18,0 5 1,0-5-1,0 7 1,0 2-168,0 1 0,-6-3 0,-1 0 1,1-1-185,-3-1 1,7 3-1,-6-7 1,-1-3-68,-3-2 0,1-2 1,1 0-1,-1 0 54,1 0 1,-1-7 0,-4-1 0,3-3-466,-3-3 1,4 3 0,-1-2 0,-3-1 621,-2-3 0,-2-11 0,0-1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0.1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483 0 8005,'-19'0'729,"0"0"1,0 2-513,0 5 1,-6-3-1,0 6 1,2 1 289,2-1-471,-7 3 0,5 0 1,-6-1-1,-1 3 8,1 2 0,5 2 0,-1 0 0,4 0 19,2 0 1,0 0 0,0 0 0,2 0 137,5 0 0,1-7-169,5 1 0,6-9 0,0 3 1,10-5-178,7-2 1,2 0-1,2 0 1,2-2 43,3-5 1,5-3-1,-3-9 1,-1 2 50,0 4 0,1-4 0,-5 5 0,2-5 11,-1-2 1,-3 2-1,-5 2 277,-3 3 1,2 5 160,-9-5 1,0 10-270,-6 2 1,0 8 0,0 11 0,0 0-73,0 0 0,0 0 0,0 2 0,0 2 100,0 2 0,0 1-430,0-7 0,0 0-545,0 0 0,9-9 1,4-4-327,3-3 0,10-12 1143,-1-4 0,9-12 0,-5-4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0.4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172 0 7676,'-19'17'-69,"0"-4"1,0 4 0,0-5 0,0 5 559,0 2 1,6-2-1,1-2 1,-1-3-199,2 3 0,3-4 0,8 1-155,0 3 1,8-4-1,5-1 1,4 1-103,2-1 0,2-3 0,2 3 0,4 1-120,3-1 0,-1-4 0,5 5 0,-4 0 62,-3-1 0,-2 3 0,-6 4 0,-2-3 54,-4-1 1,2 0-1,-9 6 1,-4 0 3,-6 0 1,0-3-1,-9-1 1,-2-4-89,-2-3 1,-2 5-1,-2-7 1,-2-2-387,-2-2 0,0-2 0,3 0 1,-1 0 437,-2 0 0,-9-8 0,5-3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1.0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39 7681,'11'0'0,"6"0"0,-5-3 0,5-1 298,2-2 1,6-3 0,1 5-1,-1-2 580,2 2-754,-6 2 1,5 4 0,-12 2 0,-3 4-10,-3 3 0,-1 2 0,-7 5 1,0 4-140,0 3 1,-7-2-1,-1 7 1,-5-1 46,-8 1 0,2 1 1,-8 7-1,2-2 53,-1-4 0,1 3 0,6-5 0,0-1 153,0-3 0,6-5 0,3-2 1,2 0 154,3 0 1,3-7-254,2 1 0,2-9 0,5 2 0,5-3-29,5-3 0,2 0 0,0 0 1,2 0-31,4 0 1,-1-7 0,5 1 0,-1 0-322,-5-3 0,-2 7 0,-2-6 0,0 1-210,0 1 1,0 0 0,-3 4-1,-1-3-530,-2-1 0,-7 0 0,7 6 355,2 0 0,-5 0 1,1-2 633,-3-5 0,7 5 0,-5-15 0,9 7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1.6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115 95 7437,'10'-2'-243,"-3"-4"551,-5 4 0,-9-4 1,-1 10-1,0 4 35,-1 3 0,-6 1 0,5 7 0,-3 2-152,1 5 1,1-3-1,-4 6 1,5 1-52,1-1 0,3-3 0,6 3 0,0 1-18,0-1 1,0-6 0,2 3 0,4-5-308,7-2 0,0 0 1,4-2-1,4-5 42,0-5 0,6-5 0,0-2 0,1-2 59,-1-5 0,5 3 1,-7-9-1,-2-1-87,-2-3 1,-2-4 0,0-3 0,0-1 270,0 2 0,-6-4 0,-3-1 0,-1 1 201,-5-1 0,-2-3 0,-2 3 0,-2 1-54,-4 0 0,-5-5 0,-8 5 0,-2-1 68,-4 1 0,2 4 0,-7 8 0,3 4-138,4 3 0,-5 2 1,3 6-1,2 0-766,2 0 1,2 8 0,0 3-553,0-1 0,6 7-165,1-4 1,9 3 991,3 3 1,3-8-1,9-5 1,5-4 313,6-2 0,-2 0 0,24-8 0,-5-3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2.0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153 95 7253,'-19'13'-715,"2"-1"1,2 1 1517,3-3 0,1 7 0,-4-4-42,3 4 0,7 2 0,-1 0-674,4 0 0,4-3 1,2-1-114,3-2 0,7-9 0,-1 2 0,4-4-55,2-2 0,-7 0 1,1-2-1,2-2-176,2-2 0,8-9 0,0 0 0,-2-6 196,-1-4 1,-10 0-1,1 6 1,-1 0 210,-1 0 0,-3 6 0,-8 1 0,0-3-5,0-2 1,0 4 0,-2 3 0,-4-1 233,-7 1 0,-6 5 1,-4-1-1,-2 2-218,2-2 0,2 3 0,2-3 0,0 4-725,0 2 1,2 2 0,2 2 82,3 3 0,1 1 0,-4-4 0,5 5 0,-1-1-1292,1 1 1773,5-3 0,-11-6 0,5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2.3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342 0 7750,'11'19'80,"-3"-6"0,-8-1 282,0 3 1,-6 4 0,-1 4 0,1 3-48,-2-3 1,3 4 0,-7 1 0,-1 1-149,3 5 1,-7 2 0,4 0 0,-4-3-8,-2-1 0,0-1 1,2 5-1,3-2-244,1-2 1,3-1 0,-5 5 0,2-4-389,-2-7 0,5 2 0,-3-1 0,1-3-1058,1-2 1,-6-2 1529,4 0 0,-3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5:29.6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27 15 7808,'-14'-7'299,"6"6"1,3-6-219,10 7 1,3 0 0,6 0 0,0 0 27,1 0 1,1 0-1,1 0 1,2 2-25,-1 3 0,-3-2 0,0 7-64,-1 1 0,-4 0 1,-2 0-1,-2-2-26,-3 3 1,-1 0 0,-4 4 0,-3 2 30,-4 1 0,-4 0 0,-1-5-76,-1 0 0,1 1 14,0-1 0,1 0 10,4 1 1,2-1 23,7 0 0,2 0 0,1 1 0,3-1 14,2 0 0,-3-4 1,5-1-1,-1 2 0,-1 2 1,5 0 0,-4-2 0,6-1 34,4 1 1,-3 1 0,3 3 0,-3-1 1,-2 0 0,-5 1 0,-1-1 0,0 0 10,0 0 0,-5 1 3,2-1-35,-3 0 1,-2 1 0,0-1-1,-2 0 9,-3 1 0,-3-6 1,-6 1-1,0-1-82,0-1 0,-1 3 1,-1-6-1,-1-2-71,-2-1 1,0-2 0,4 0 0,1 0-213,0 0 1,-2 0 0,-1-2 43,-3-3 0,1-3 0,7-6-101,2 0 0,4 4 1,6 1-1,1-1 386,4 2 0,3-4 0,6 4 0</inkml:trace>
  <inkml:trace contextRef="#ctx0" brushRef="#br0" timeOffset="291">442 344 7808,'8'0'840,"-2"0"-1142,-6 0-421,0 0 734,6 0-11,-4 0 0,11 0 0,-5 0 0</inkml:trace>
  <inkml:trace contextRef="#ctx0" brushRef="#br0" timeOffset="758">856 29 7808,'15'0'92,"-7"2"64,-4 2 1,-2 4-1,-2 7 1,-2-1 46,-2 0 1,-3 1 0,-4 0-1,2 3-208,-3 1 1,0 0-1,-3-5 1,1 2 5,0 3 1,1-8 0,2 4 0,3-3-23,2 1 1,-1-3-1,4-1 46,-2 2 1,2-4 0,6-1 0,4-1 36,1 0 1,1 1 0,6-3 0,-1 2-3,0-2 0,0-1 0,2-2 0,2 0-13,1 0 1,1 0 0,-2 0 0,1 0-34,-2 0 0,4 0 0,0 0 0,-1-2-34,1-3 0,-2 4 0,-5-4 1,1 3-44,-1 2 0,0-4-309,1-1 1,-1 0-207,0 5 0,-4-5 218,-1 0 1,-6-1 0,1 3 359,-8-2 0,-3-4 0,-8 4 0,1-13 0,0 3 0</inkml:trace>
  <inkml:trace contextRef="#ctx0" brushRef="#br0" timeOffset="1050">985 101 7786,'9'-8'284,"1"3"0,-7 5-104,2 5 1,-3 3 0,-2 6-1,0 0 3,0 0 0,0 2 0,0 2 1,0 2-45,0 3 0,0 1 0,0 3 0,0-2-35,0-1 1,0 0-1,0 3 1,0-2-105,0-1 0,0-2 0,1 3-7,4-1 1,-3-6 0,2 1 0,-2-3 0,-1-2-237,4 0 1,-3 1-1223,3-1 431,-4-6 1,4-3 1033,0-10 0,6 3 0,-3-4 0</inkml:trace>
  <inkml:trace contextRef="#ctx0" brushRef="#br0" timeOffset="1713">1528 129 7892,'8'-14'-121,"-1"4"0,-9 2 178,-3 2 0,2 3 0,-7 6 0,-1 3 208,-1 2 0,-3 0 0,1 3 0,0-1-173,-1 1 0,1 2 0,0 1 1,1 0 3,4 1 1,1-6-1,4 1 1,0 1 27,1 2 0,1 1 1,4 0-53,2 0 1,4 1 0,5-1 0,-2-1-23,-1-4 0,-1 4 0,7-4 1,2 4-44,1 1 1,0-1-1,-5-2 1,0-1 43,1 1 0,4 2 1,0 1-1,-3 0-43,-5 1 1,0-6 0,-6 1 0,-2 1 124,-2 1 0,-1 3 0,-1-1-22,-4 0 1,2-4-1,-7-2 1,-1 0-88,-2 0 0,-2-5 1,-3 2-1,-1-4 67,2-1 0,-4 0 0,2 0-180,1 0 23,-4-6 1,6-2-1,-3-5 1,5 2 48,4 2 0,2-1 1,5-6-1,-2-1 13,2-2 0,3 0 0,5 4 0,5-1 13,2-3 1,4 3-1,2-3 1,1 3-1,-2 2 0,5 0 0,1 0 0,0-1-5,1 1 1,-6 0 0,1-1-1,-2 1 3,2 0 0,-3 0 0,3-1 0,-4 1 27,-6 0 1,2-1 63,-6 1-83,6 6 0,-9-5-98,2 4 0,-8 1-170,-6-2 1,-3 7 0,-1-3-97,0-1 1,0 6 0,-1-4 0,1 4-169,0 1 1,4 0 0,1 0 21,-2 0 0,-2 4 0,0 3 495,4 1 0,-4 1 0,5 5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2.7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153 76 7750,'-13'7'0,"0"1"431,-1 2 1,3-3-1,-2 5-162,-1 3 1,-1 2 0,0 2 0,5 0-25,1 0 1,1-2 0,4-2 0,-3-3-313,3 3 1,2-5-128,2 3 1,8-2 0,5 1 5,4-5 0,2-5 0,0-2 0,0 0 48,0 0 0,0 0 0,0 0 1,0 0 134,0 0 1,0-2 0,0-5-1,0-5 154,-1-5 0,-5-2 0,-2 0 0,-1 0 114,1 0 1,-7 0 0,2 0 0,-4 0-43,-2 0 1,-2 0 0,-4 0 0,-7 0 204,-4 0 0,-2 2 1,1 3-1,-1 3-342,0 3 1,0 1-1,0 7-537,0 0 1,0 0 0,0 2 0,0 3-896,0 1 1,2 2 1347,4-1 0,-12-5 0,4 6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3.5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 7860,'0'-11'902,"0"5"0,0 12 0,0 7-469,0 4 0,0 1-323,0 1 1,0 7 0,0 1 0,0 1-163,0-1 1,0-2-1,3-6 114,3 0 0,-2-2 1,7-2-140,-3-3 0,7-7 1,-3 1-64,5-4 1,2-8 0,0-3-36,0-1 1,0-1 0,0-1 0,-2 3-291,-4 1 572,3 6-54,-5-15 0,2 15 76,-1-5 0,1 14 0,4 5-83,-5 5 1,5 2 0,-4 0 0,4 0-64,2 0 1,0-2-84,0-4 1,0 1 0,0-7 0,0-3-99,0-2 0,-7-11 0,1-3 42,2-5 0,-1-2 1,-1 0-1,-5 0 100,1 0 0,-5 0 1,7 0-1,-3 0 96,-4 0 1,-2 0 0,-2 0-65,0 0 1,-6 0 213,0 0-227,-9 9 0,11-5-608,-9 9-13,0-1 0,1 7 658,-1 0 0,9-8 0,-4-2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3.8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171 19 7860,'-19'9'0,"0"3"213,0 5 1,0 2-1,0 0 1,0 0 71,0 0 0,2 7 0,5-1 0,5-2 41,5-2 1,2-2-1,0 0-208,0 0 0,9-2 0,3-5 0,5-5-173,2-5 0,2-2 0,2 0 0,3 0-134,-3 0 0,4-9 0,-2-3 0,-1-3 12,-3 2 0,-4-3 0,-5 3 0,-3-4 192,-1-2 1,-6 0-1,5 0 1,-7 0 171,-7 0 1,3 0 0,-9 0 0,-3 2-50,-8 5 0,3-5 0,-6 6 0,2-1-94,-1-1 0,1 9 0,6-2 0,0 3-630,0 3 0,6 0 0,3 3-513,1 3 0,-3 4 1099,6 9 0,-1 0 0,7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4.2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 0 7985,'11'19'405,"-3"0"1,-8 0 0,-2 0-65,-4 0 0,4 0 0,-7 0 0,3 0-167,0 0 0,-1 0 1,7 0-309,0 0 1,0-6 3,0-1 1,9-8-1,4 3-75,3-5 0,3-2 0,0-2 0,0-2-23,0-3 1,0-5-1,0 3 1,-2-1 213,-4-5 0,4-2 1,-7-2 260,1 0 1,-1 6-1,-6 1 728,3-3 271,-1 7-1066,-6-1 0,0 18 0,0 3-70,0 5 1,0-4 0,0-1-124,0 3 0,0 2 0,2 0-176,4-4 0,-1 1 0,7-7-582,3-3 1,2-2-645,2-2 1,0 0 1414,0 0 0,0-17 0,0-4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4.5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11 8332,'8'-10'686,"-6"10"1,5 15 0,-5 8-479,-2 8 1,2 5 0,2 4 0,2 4 18,-1 7 0,3 4 0,-2 2 1,-1-2-8,-3-5 0,-2 3 0,0-7 0,0 1-273,0-1 1,0-4 0,0-8 0,0-5-453,0-1 0,0-3 0,0-6 1,0 0-1880,0 0 2384,0 0 0,0 0 0,0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5.0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264 483 7791,'-19'13'0,"0"-3"0,0 1 373,0 0 0,0 1 0,0 7 1,0 2 144,0 5 1,0-5 0,0 4 0,0-4-403,0-2 1,9-6 0,1-3 0,3 1-354,0-1 0,1-4 170,12 7 0,3-9 0,9 3 0,0-5-277,0-2 1,0 0-1,0 0 1,0-2 94,0-5 1,6-1 0,1-7 0,-3 3 249,-2-3 1,-2-8 0,-2-5-1,-3 1 16,-1-1 0,-2-5 1,1 3-1,-3-1 402,-1-1 0,-6 0 1,4-6-1,-3 0 35,-3 1 1,-7-1-1,-1 0 1,-3 0-181,-3 0 0,-3 0 1,-2 2-1,0 2-135,0 3 0,6 14-84,0-2 1,9 15 0,-2 4-1,4 12 178,2 12 0,0 5 0,0 11 854,0 4-772,0-4 1,2 15-1,2-6 1,5 1-56,1 1 1,-6-7-1,5 5 1,-3-3-734,0-4 0,3-4 1,-5-4-1,2-5-234,-1-1 1,-3-3 0,0-6-1,2 0 707,2 0 0,1 0 0,-7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5.6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171 0 7877,'-6'21'0,"-3"5"126,-1 5 0,3 5 0,-3 4 0,-1 4 363,1 7 0,4-2 0,-5 1 1,3 1-19,3-3 0,-3-2 0,-1-8 0,1-2-300,0-4 1,-5-5-1,5-10 1,-1-2 6,1-2 1,1-7-382,7 6 1,0-9-166,0-3 0,9-9 1,3-10-1,5 0-99,2 0 0,7 0 0,1 0 1,2 2 88,5 5 0,2-5 0,2 6 1,0 1 276,0 4 0,-7 3 0,-1 3 0,-3 3 256,-4 3 1,-4 4 0,-4 9 0,-4 0 195,-3 0 1,-1 7-1,-7-1 1,-3-2-27,-3-2 1,-4-2-1,-9-2 1,0-2-137,0-3 1,0-5 0,-2 3 0,-3-1-490,-1-5 0,-6 4 0,5-1-859,3-3 858,-6-2 0,7-2 1,-3-2-1,4-2-766,2-3 0,6-5 1067,1 5 0,-1-7 0,-6 3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6.0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209 114 7621,'0'-19'-125,"0"0"1,-2 7 0,-4-1 262,-7-2 1,-4 5 0,-2-1 0,0 3 35,0 4 0,7 1 1,-1 3-1,0 3 88,3 3 0,-5 4 0,7 9 1,-1 0 217,1 0 0,-1 0 0,5 2 0,-2 3-192,2 1 1,1 0 0,3-6 0,0 0 18,0 0 0,7 0 0,1 0 0,3 0-383,3 0 1,3 0 0,2-2 0,0-3-394,0-1 0,0-9 0,0 3-52,0-5 0,0-2 0,0 0 0,0 0 521,0 0 0,8-9 0,3-1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6.5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112 76 7923,'12'-6'199,"1"-1"1,0-7 0,6 3 201,0 0 1,-2 1 0,-3 6 0,-1-3-98,2 3 0,-5 2 0,1 4-250,-3 4 0,1-1 1,-5 7-1,2 3 39,-2 2 0,-4 0 0,-4-2 0,-4-3-10,-3 3 1,-1 8-1,-7 2 1,0 1-25,0 1 0,-7-4 0,1 9 0,2 0-33,2-3 0,-4 5 0,1-7 0,5 1 190,5-1 1,7-2 0,-3-6-14,1 0 1,5-2-1,8-2 1,5-5-59,1-1 1,3 3-1,6-5 1,0-1-79,0 2 0,0-5 0,0 3 0,0-4-276,0-2 0,8 0 0,3 0-161,-1 0 1,-1 0-1,-10 0-362,1 0 1,0 0 0,-2-2-574,-4-4 0,-3 3 1305,-3-3 0,-5-4 0,6-1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6.7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19 9582,'11'0'-543,"6"-8"0,-7-3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17.2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258 64 7804,'0'-9'-577,"2"1"997,3 2 0,-2-5-14,6 1 1,-4 4 356,5 1-554,-7-3 1,5 11-1,-5-1 1,2 4 15,-2 5 1,0 2-1,0 3 1,2 3-39,-2 5 0,-1 1 0,-2 0 0,0-1-15,0 2 1,0 1 0,0 0-1,0-2-163,0-1 1,0-2 0,0 4 0,0-4-178,0-2 0,0 1 0,0-3 0,1 1-320,4-2 1,-3-1-1,2-2-590,-2 1 0,0-7-594,2-4 1672,-2-2 0,11-8 0,-5-2 0</inkml:trace>
  <inkml:trace contextRef="#ctx0" brushRef="#br0" timeOffset="616">516 64 7894,'7'-1'-104,"0"-2"339,-1-2 1,-3-5 34,7 6 0,-1-1 0,6 5-96,-1 0 1,0 0-1,1 0 1,-1 0-48,0 0 1,5 0 0,0 0 0,-1 0-27,-2 0 1,-7 0-1,-1 1-29,-1 4 0,-3 3 0,-4 6 0,-1 1-27,-4-1 0,2 0 1,-7 1-1,-1-1-50,-2 0 0,1 1 0,1-1 0,1-1-44,-1-4 0,0 4 0,0-5 0,3 1 68,1 1 0,3-5 0,4 4-48,0 2 1,0-3 114,0 2 1,1-6-1,4 6 4,5 1 1,2-3 0,3 0-1,-1 0-30,0 0 0,0-3 1,1 3-1,-1-1-26,0 1 0,-1 2 1,-2 3-1,-3-2-4,-2-2 0,-1 1 1,-3 4-1,1 0 6,2 1 0,-1-6 1,-4 1-1,0 1 34,0 2 1,-1 1 0,-2 0-1,-4-1-3,-1-4 0,-1 4 1,-5-3-1,-1 1-13,1-2 1,0 2-1,-1-6-173,1-2 1,0-1 0,0-2-446,-1 0 0,6 0 1,-1-2-49,-1-2 0,3-3 1,0-4-335,2 2 0,1-1 946,5-4 0,0-7 0,0-1 0</inkml:trace>
  <inkml:trace contextRef="#ctx0" brushRef="#br0" timeOffset="852">1002 350 8910,'9'0'712,"1"0"-2521,-7 0 1809,3 0 0,-6 0 0,0 0 0</inkml:trace>
  <inkml:trace contextRef="#ctx0" brushRef="#br0" timeOffset="1308">1159 150 7894,'9'-9'47,"1"-1"1,1 1 237,2 1 0,1-3 0,2 4 0,1 1-86,2 0 0,5-1 0,-3 4 0,0-2-30,-1 2 1,4 1 0,-5 2-1,-1 0 28,-3 0 1,-5 2 0,-2 3-1,-2 4-62,-2 4 1,-3 1 0,-1 1-1,-1-1-102,-4 0 1,-3 2 0,-7 2 0,1 2-45,0 2 0,4-4 0,1 3 1,-2-2 0,-2 0 1,0 0 0,2-5 0,3 0 7,2 1 1,-4-1 0,6 0 0,0 1 66,3-1 0,1-5 0,0 1 40,0 1 1,6 0-1,4 0 1,2-3 215,3-1 1,-1-3 0,2-4 0,1 0-62,2 0 1,5 0 0,-5 0-1,-1 0-70,-2 0 0,-2 0 0,0 0-566,1 0 0,-1 0-2419,0 0 1448,-6 0 0,-3 0 1,-10 0-486,-4 0 1832,2 0 0,-12 7 0,3 1 0</inkml:trace>
  <inkml:trace contextRef="#ctx0" brushRef="#br0" timeOffset="1717">1 937 7745,'14'-2'-8,"0"-3"1,2 2 0,3-5 0,7 2 815,6 3 1,6-5 0,9 0 0,6-2-108,2 1 1,7 1-1,2-3 1,1 1-250,3-1 0,7 0 1,1 1-1,-3 4-212,-4-1 1,-4 6 0,-7-4 0,0 2-100,-7-2 0,-7 4 0,-4-4 0,-4 3-306,-1 2 1,-1 2 0,-7 1 0,-2 2-420,-1-2 0,-12 0 1,3 0-1011,-3 2 1,-5 1 490,-2-1 1,-5 3 1102,-5 6 0,-3 1 0,-6-1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7.3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285 57 7894,'-19'0'389,"3"2"0,1 2 1,2 3 171,-2-3 1,5-2 0,-3 0-209,-1 4 0,-3 5-325,-2 8 0,8 0-78,5 0 1,4 0-1,4 0-17,4 0 1,5 0 0,8 2 23,0 4 0,0-4 0,-3 4 0,-1-4 36,-2-2 0,-3 0 0,3 0 0,-5 0 7,1 0 1,-7 2-1,4 3 1,-4 1 78,-2-2 0,0-2 1,0-2-1,0 0 91,0 0 0,-8 0 1,-3 0-1,-1-2 38,-1-5 0,1 3 1,-7-6-1,0-1-142,0 0 0,0-1 1,0-7-1,0 0-192,0 0 1,0 0-1,2-2-460,4-5 461,-4 5 1,13-15 0,-6 5-1,1-5-109,5-2 0,2 0 0,2 0 137,0 0 0,0 0 1,2 0-1,4 0 124,7 0 1,2-2 0,2-2 0,-1-2-83,6 1 0,3 3 0,-2 2 1,4 0 23,3 0 0,-7 0 0,2 1 0,-4-1-41,-2 0 1,7 0 0,-1 0 188,-2 0 1,-2 2 0,-4 2 0,-4 2 274,-7-1 1,3 3-1,-3-1-45,-2-3 1,-2 4-1,-4-1-295,-4-3 0,2 0 1,-9 0-1,-2 5-60,-2 1 1,5 3-1,-1 6 1,-4-2-428,-6-4 0,2 3 1,-7-3-1,1 4-471,-5 2 0,-3 6 0,-3 1 906,0-3 0,-9 6 0,-1 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7.9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17 152 8042,'-10'0'995,"4"0"1,12 0-784,6 0 1,5 0-1,2-2 1,0-2-38,0-3 1,0-1-1,0 4 1,0-5-63,0-1 0,0 3 1,0-3-175,0 1 0,-6-3 0,-3 3-248,-1-1 1,-3 4 100,-6-7 0,-2 7 1,-4-5-76,-7 3 1,2 1 0,-1 7 0,-3 0-546,-2 0 0,4 0 828,1 0 0,-9 0 0,-9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14.1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7562,'0'19'255,"0"0"1,0 0-91,0 0 1,0 0 0,0 2 0,0 4-38,0 7 0,0 3 1,0 3-1,0 0 116,0 0 0,2 7 0,2-1 0,2-4-108,-1-6 1,-3 1 0,-2-5 0,0-1-237,0-3 0,0 1 0,0-2 0,0-1-116,0-3 0,0-9 0,0 1-741,0 2 957,0-7 0,8 1 0,3-9 0</inkml:trace>
  <inkml:trace contextRef="#ctx0" brushRef="#br0" timeOffset="355">342 513 7973,'-17'15'0,"5"4"0,-3-5 0,6 14 334,-1-1 1,4-6 0,-5 5 0,3-5 33,3-2 0,3 0 0,4-3 1,5-1-437,5-2 1,5-9 0,2 2 0,0-4 16,0-2 1,6-2-1,1-2 1,-1-4 78,2-3 1,-3-1-1,5-7 1,-1 0-267,-5 0 1,-9 0 0,-1 0 0,0 0 210,-3 0 1,-1 6-1,-9 0 1,0-1 193,0-3 1,-2 4-1,-5 3 1,-5-1-83,-5 1 0,-2 3 0,0-5 0,-2-1-89,-5 2 0,5-3 1,-4 7-1,4 3-521,2 2 0,0 2-994,0 0 770,0 0 1,2 2 748,5 5 0,3-5 0,9 6 0</inkml:trace>
  <inkml:trace contextRef="#ctx0" brushRef="#br0" timeOffset="842">627 475 7973,'12'2'434,"1"4"-218,2 7 0,-5 2 1,1 0-1,-3-3-136,-4 3 1,5-4-1,-1-1 1,1 1 4,-1-1 0,1-6 0,-3 3-188,7-5 0,-3-2 0,3 0 13,1 0 1,-3 0 0,2 0 29,1 0 1,3 0-1,0-2 1,-2-3 34,-2-1 0,-1-7 0,5 5 0,-2 0-35,-3-1 0,-5 3 0,3 4 0,1-2-15,-1-3 1,-3 1 0,3 8 66,-1 4 0,-3 5 1,-4 8-1,2 0 236,3 0 0,1-2 1,-4-3-1,3-1-87,-3 2 1,0-5 0,2 1-43,7-3 1,-3-1 0,3-7-69,2 0 0,2-2 1,2-3-1,0-3 4,0-3 0,-2 5 1,-3-5-1,-1 1 40,2-1 0,2-1 0,-1-7-133,-3 0 0,2 6 0,-9 1 1,0-1-131,3 2 1,-7-6 0,4 5-125,-4-5 1,-2-2-466,0 0 0,0 6 0,-2 3 777,-4 1 0,-5 3 0,-8 6 0</inkml:trace>
  <inkml:trace contextRef="#ctx0" brushRef="#br0" timeOffset="1525">1537 551 7973,'19'0'0,"0"0"-41,0 0 1,0-6 0,0-3 0,0 1-4,0-1 0,6-5 0,0 3 179,-1 0 1,-5-5 0,-5 5 0,-3-2 53,-3 1 1,1 5-86,-3-5 0,-4 5 0,2-3-83,-8 1 1,0 3 0,-7 4 0,1-2 45,-1-2 0,-1 1 0,-7 10-35,0 1 1,2 9 0,2-3-1,2 5 140,-1 2 1,3 2 0,-1 2 0,-1 3-81,2-3 1,-3-2-1,5-2 1,1 0 68,-1 0 1,3 0 0,6 0-388,0 0 0,8 0 0,5 0-134,4 0 1,8-7-1,0-1 1,1-1 105,1 1 0,-4-7 1,7 2-1,-3-4 29,-4-2 1,-1 0-1,-4 0 1,1 0 83,0 0 1,0-6 0,0-2 0,0-1 317,0 1 0,0-7 0,0 5 20,0-1 1,-6 3-105,-1 8-67,-7 0 1,3 8 100,-8 5 1,0-3 0,-2 3 23,-4 2 1,1-7 172,-7-2-264,8-4 0,-11-4 1,9-4-8,1-7 0,3 3 0,2-3 0,2-2 117,5-1 1,-3-3-1,9 0 1,-1 0-6,-1 0 0,6 0 0,-5 2 0,5 2-84,2 3 0,-6-1 0,-1-4 1,3 2 34,2 3 1,2 5 0,0-3-520,0 1 1,0-3 0,0 5-801,0 3 1,-7-4 1202,1 1 0,0 1 0,6 6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11.7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379 228 7894,'-10'0'-138,"-7"0"1,13 0 0,-9 2 0,-2 4-1,-1 5 949,-3-1-659,8 7 0,-6-6 0,7 7-108,-1 1 0,1-6 0,5 0-87,-1 1 1,0 3 0,8 2 108,4 0 1,-2 0-1,9 0 1,2 0 95,2 0 1,8 0 0,0 0 0,-2 0-53,-2 0 1,-4 0-1,-2-2 1,-4-2-1,-3-3 1,-2 1 0,-6 6-12,0 0 0,-2 0 1,-2 0-1,-4-2-82,-3-5 1,-2 5 0,-6-4 0,1 4-89,-1 2 1,0-3 0,-3-1-85,-3-2 1,2-3 0,-6 5 0,1-4-1,3-3-458,-3-4 1,7-2 0,-4-2 78,4 0 0,8-8 1,3-5 533,1-4 0,-5-10 0,3-2 0</inkml:trace>
  <inkml:trace contextRef="#ctx0" brushRef="#br0" timeOffset="509">512 133 7792,'2'21'0,"3"2"0,1 4-26,-2 3 157,-2-7 1,0 13 0,2-4 504,3 3 0,1 3 0,-4 0-523,3 0 0,1 0 0,-4-2 1,3-2-1,-3-5-219,-2-1 1,-2 3 0,0-6 0,0-1-28,0-3 0,-2-2 1,-2 0-802,-3 0 284,-7-9 0,9-1 566,-7-9 1,8-3 116,-3-3 0,5-4 0,4-7-32,5 4 0,-3-2 1,8 7 257,3-3 1,2 7-1,2-2-40,0 4 0,0 2 1,0 0-1,0 0-112,0 0 1,0 0-1,0 0 1,0 0-3,0 0 1,0 0 0,0 0-56,0 0 0,0 0-85,0 0 49,0 0 1,-9 2 18,-4 4 0,3 5 1,-3 8-1,-2 0-12,-2 0 0,-2 0 0,0 0 4,0 0 1,0-1-936,0 1-739,0 0 254,0-8 1395,0-3 0,0-8 0</inkml:trace>
  <inkml:trace contextRef="#ctx0" brushRef="#br0" timeOffset="687">892 341 7667,'12'7'-313,"1"-1"1,-9 9-1,4-5 1</inkml:trace>
  <inkml:trace contextRef="#ctx0" brushRef="#br0" timeOffset="954">1290 0 8153,'0'25'0,"-2"3"184,-5 1 0,5 3 0,-4 8 0,2 4 0,0 5 136,-3-1 1,1 7 0,4-5-1,-2 3-159,-3-2 0,-1 1 0,4-7 0,-3-3-259,3-2 1,2-2 0,0-2-1,-2-5-375,-3-6 0,1 3 0,6-3-987,0-2 1460,0-2 0,0-10 0,0-3 0</inkml:trace>
  <inkml:trace contextRef="#ctx0" brushRef="#br0" timeOffset="1218">1536 57 7894,'11'8'216,"-5"5"1,-4 6 194,-2 6 0,0 5 0,2 8 1,3 2-35,1 4 0,0-2 1,-6 9-1,0-1-167,0-1 1,0 3-1,0-7-91,0-3 0,-2-2 1,-4-2-1,-5 0 1,-1-2-270,-1-5 1,9 3-1,-5-9 1,3-2-1131,0-2 1,-1-2 1279,7 0 0,-8-8 0,-3-3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09.6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191 436 7885,'0'-10'-227,"0"-7"305,0 4 0,-3 5 0,-1-1 169,-2 1 1,-3 6-196,3-4 0,2 3 1,-9 3-1,1 3 30,1 3 1,-6-2 0,7 9 0,-3 2-5,0 1 1,7 3-1,-4 2 1,-1 3-23,1 1 0,3 6 1,-3-3-1,1-1-9,5 1 0,2-3 0,2-6-58,0 0 1,0 0 0,2-2-46,4-5 1,5-3-1,8-11 1,2-5 4,4-5 0,-4-5 0,7-4 0,-3-2 1,0-3 0,1-5 1,-8 3-1,1 1-21,0 0 1,-2-1 0,-2 5-1,-4-2 99,-3 1 0,-2 10 1,-4 3 435,5 3-404,-5 1 1,6 16 0,-8 6 0,0 6 82,0 4 1,-6 9 0,0-5 0,1 3-10,3-1 0,2-7 1,0 1-1,0-4-106,0-2 1,0 0 0,2-2 13,5-5 1,1-1 0,7-7 0,-2 2-516,1-1 1,3-5-1,2-5 1,0-3 46,0-2 1,6-3 0,1-6 0,-1 0 109,2 0 1,-6 0 0,5 0 0,-7 0 315,-7 0 0,3 0 0,-9 0 6,-1 0 0,-1 9 0,0 1-18,2 1 0,1 8 253,-7 0 0,0 8 0,-2 11 0,-3 0 43,-1 0 1,-2 0-1,3 0 1,-1 0 20,2 0 1,-5-6 19,3-1-262,0-7 0,6 1 0,0-12-186,0-7 0,8-10 1,5-3 2,4 3 1,2-6 0,2-1 0,2 1 0,2 3 46,-2 5 0,-2-4 0,-2 2 0,-2 4 33,-4 4 1,4 5 0,-5-3 155,5 7 1,-4 6 0,-2 6 90,-3 7 0,-2 10 0,-6 2 1,0 0-98,0 3 1,0-5 0,0 6 0,0-1-134,0-5 1,0 4 0,-2-1 0,-2-3 105,-2-2 0,-1-8-1167,7-1 637,0 1 1,9-3 446,3-3 0,5-5 0,2-2 0</inkml:trace>
  <inkml:trace contextRef="#ctx0" brushRef="#br0" timeOffset="458">1404 342 7905,'-6'12'-153,"0"1"1,-9-7 0,2 7 0,-3 2 164,-3 1 1,2 10 0,2 1-1,2 0 358,-1 1 1,3 3 0,0-3 0,3-1-59,4 1 1,-5-3-291,3-6-99,0 0 0,8-9 78,4-3 1,5-5 0,8-4 0,0-5-67,0-5 0,6-5 0,0-4 1,-2-2-44,-2-3 1,1-7 0,-1 1 0,0-2 85,-4 3 1,-3-5-1,3 4 1,-2-1 73,-2 1 0,-9-2 1,2 7-1,-4-3-72,-2-3 64,0 5 0,0-6 1,-2 7 136,-4-2 0,2 5 0,-7-1 0,0 6 102,1 7 0,4-3-150,-7 8 0,7 1 0,-5 8 1,3 5-1,1 7 39,-1 9 1,6 1 0,-7 7-26,1 3 1,6 8 0,-4 4 0,3 3 0,3 2 127,0-3 0,0 0 1,3-5-1,1 1-271,2-2 0,7-8 0,-5-5 0,1-1-406,-1-5 1,7-2-1,-3-2 1,5 0-11,2 0 1,0-9 0,0-3-2682,0-5 3093,0-2 0,0 0 0,0 0 0</inkml:trace>
  <inkml:trace contextRef="#ctx0" brushRef="#br0" timeOffset="678">2011 455 7991,'0'19'0,"0"0"179,0 0 0,2 0 0,3 2 0,3 2 467,3 3 1,-5-1 0,7-6-657,1 0 1,-3 0 0,-1 0-1,1-2 1,-3-3-846,1-1 0,-1-9 318,-1 3 537,-5-5 0,-2-2 0,-11 0 0</inkml:trace>
  <inkml:trace contextRef="#ctx0" brushRef="#br0" timeOffset="836">1917 171 8197,'-9'10'-351,"7"-1"1,-4-9-1,12 0 351,7 0 0,3 0 0,3 0 0</inkml:trace>
  <inkml:trace contextRef="#ctx0" brushRef="#br0" timeOffset="1474">2334 19 8320,'0'19'0,"0"0"0,0 2 188,0 4 0,6 5 0,3 8 0,-1 0 57,0 0 1,7 6-1,-4 0 1,1-2-149,1-2 0,-7-4 0,5-2 0,-1-5-321,1-1 0,-5-3 1,5-6-1122,-3 0 25,-1 0 796,-7-8 0,-3-5 524,-3-12 0,-2-5 0,-7-8 0,4 0-12,3 0 1,-5-2-1,5-2 1,-1-2-8,1 1 0,2 3 1,6 2-1,0 0 337,0 0 0,2 7 1,2-1-1,4 0 105,3 3 0,4-5 0,8 9 0,4 0-222,3-3 0,-5 5 0,7-7 0,-1 3-117,-1 4 0,-1 0 0,-5-1-1,1-1-84,0 0 1,0-1-1,1 1 97,-3 2-274,-2 2 177,-11 2 0,-1 2 1,-9 4 12,0 7 1,-9 4-1,-1 4 1,-3 2 1,1 2 1,-1 0 0,-4-6 0,4 0 96,7 0 0,-2 0-154,1 0 1,1 0 15,6 0 0,9-2 0,3-2 0,5-3 22,2 3 0,0 0 1,0 0-1,0-3 16,0 3 0,0 2 1,0 0-1,0-2 3,0-3 0,-7 1 0,-1 6-65,-3 0 1,-1-7 0,-7 1-249,0 2 1,-2-5-42,-5 3 0,3-9 0,-9 3-1198,-1-5 1538,-12-2 0,5 0 0,-6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45.6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20 171 7841,'-7'-12'-238,"1"-1"0,0 7 499,6-7 0,2 7-213,4-7 1,5 3-1,8-5 1,-1 4 43,1 3 0,0-1 1,3 5-1,1-2-38,2 2 0,7-5 1,-5 3-1,2 2 1,5 2 0,-4 2 0,-1 0 1,-1 0-80,-5 0 1,-8 8 0,-5 5-21,-1 4 1,-3 4 0,-6 2-1,0 2 153,0-2 1,-9 5 0,-1-1 0,-3 1-60,1-1 0,1 5 0,-4-7 0,3 0-13,-3 2 0,4-12 1,1 4-1,1-2-162,5 0 1,-4-4-4,1-1 33,1-8 106,6 13 0,9-15 0,3 5 74,5-5 0,2-2 1,0 0 6,0 0 0,6 6 0,1 0-97,-3-1 0,-9 3 1,-3 1-7,-3 1 0,-1-4 0,-7 7 0,0 2 21,0 2 1,0-5 0,-2 1-1,-3 2 69,-1 2 0,-9-1 0,5-1 1,-3-4-69,1-3 0,-1 7 1,-6-5-13,0 1 1,0-3 0,0-5-1,0 1 1,0 2-14,0-2 1,0-2 0,0-2 0,0 0-200,0 0 1,7 0 0,-1 0 0,0-2-531,3-4 1,-7 2 195,4-9 1,5 7 546,2-7 0,3 0 0,3-6 0</inkml:trace>
  <inkml:trace contextRef="#ctx0" brushRef="#br0" timeOffset="483">949 114 8012,'-13'0'130,"1"0"0,-1 3 52,2 3 0,-5 4 0,3 9 1,-4 0-180,-2 0 223,0 9-46,9-7-125,-7 15 14,6-7 1,-6 7 0,3-2 0,3-3-32,3 3 1,1-4-1,7-1 1,0-2 21,0-3 0,2-3 1,5-2-51,5 0 1,7-9-1,5-4 1,1-3-45,-2-3 1,4 0 0,1 0 0,-1-3-5,1-3 0,3-4 0,-5-7 0,-3 2 12,-2 2 0,-2 1 1,0-7-1,0 0 28,0 0 0,-9 0 0,-4-2 169,-3-4-124,-3 3 1,0-5-1,0 8 1,0-2-37,0-4 0,0 4 1,-3-5-1,-3 5-35,-6 2 1,-5 0 0,-2 0-1,0 3-19,0 3 1,-7-2 0,1 9-1,2 2-72,2 1 0,8 3 0,1 0-136,-3 0 1,0 3-1,0 1 1,5 4-238,1 3 0,-3 1 1,5 7 236,3 0 0,2-6 0,4-2 0,2-1 251,3 1 0,8-7 0,-3 2 0,13-4 0,5-2 0</inkml:trace>
  <inkml:trace contextRef="#ctx0" brushRef="#br0" timeOffset="925">1328 171 7936,'19'-12'-215,"0"1"165,0 3 110,-8-7 1,-3 15 0,-8 0 86,0 11 1,-8-1-1,-3 3 1,-1 4 11,-1 6 0,0 0 0,-6 6 0,0 1 24,0-1 1,7 1 0,-1 4 0,0-5-23,3-1 0,1 3 1,9-5-157,0-3 0,0-2 1,3-4-1,3-5 22,6-5 1,5-5 0,4-2 0,5 0-9,5 0 0,-1-7 0,-1-1-15,-1-3 1,3-1 0,-3-7 0,-1 0 0,1-2-17,-5-5 0,-2 5 0,-2-4 0,-2 4 41,-5 2 1,3-2 0,-9-2-1,1-2-19,1 1 1,-6 3 0,5 2 0,-7 0 11,-7 0 1,3 3 0,-9 1 0,-4 2-14,-6-2 1,2 1 0,-6 1-1,2 5-68,-1-1 1,-5 7 0,3-4 21,-1 4 1,6 2 0,-3 2 0,5 2 0,2 4-196,0 3 1,2-5 0,3 5-1,3-1-206,3 1 1,1-5-1,7 7-66,0 2 0,0 1 0,2 1 504,5-4 0,3 2 0,11-9 0,5-2 0,5-2 0,5 7 0,2 1 0</inkml:trace>
  <inkml:trace contextRef="#ctx0" brushRef="#br0" timeOffset="1291">1992 58 7936,'11'-9'-160,"-1"7"274,-4-4 1,-6 4-1,3 4 1,-10 4 23,-3 7 0,-3 4 1,-6 4-1,0 2-53,0 2 0,0 9 0,0-5 1,0 3 64,0 0 1,2-3-1,5 5 1,3-5-58,1-1 0,6 3 0,-4-5 1,6-3-15,6-2 1,4-4-1,9-3 1,0-3-127,0-3 1,2-1 0,3-7 0,3 0 86,2 0 0,-3-2 0,3-5-38,-1-5 1,3-5-1,-3-2 1,-1 0 0,0 0 8,-3 0 1,-3-2 0,-2-2 0,-2-3 140,-5 3 1,3-4-1,-9-1 1,-2 1-12,-1 0 0,-3-1 0,-3 3 0,-3-5-83,-7 1 1,-3-5-1,-3 9 1,0 4-302,0 6 1,0 0-1,0 9 1,0 2-100,0 2 1,-2 10-1,-2 5 1,-3 4-114,3 2 0,2 0 1,2 2-1,2 2 455,5 2 0,-14 9 0,5-5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58.0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248 445 7833,'-19'0'-424,"6"0"441,0 0 0,1 6 0,-7 3 62,0 1 1,0-3 0,2 5 20,4 3 1,-4 2-1,5 0 1,-3-2 16,2-3 1,-1 1 0,7 6-1,1 0 35,-3 0 0,7 0 0,-4 0-64,4 0 0,2-7 0,2-1-85,4-3 1,5-1 0,8-7-65,0 0 0,0 0 0,0-3 103,0-3 1,-7 2 248,1-9-40,-9 1-224,5-7-44,-9 0 94,0 8-74,0 3-74,0 8 1,-2 0-32,-5 0 0,3 0-71,-9 0 1,3 2-68,-3 4 0,3-4-356,3 5-291,5-5-168,-6-2 1055,8 0 0,0-9 0,8-1 0,3-9 0</inkml:trace>
  <inkml:trace contextRef="#ctx0" brushRef="#br0" timeOffset="778">172 142 7833,'0'-30'0,"0"3"0,0 1-88,0 1 1,0 6 162,0 6 1,0 11-14,0 2 0,0 11 0,-2 12 1,-3 4 82,-1 3 1,-9 4-1,5 8 1,-3 4 18,0 3 0,7 1 0,-4 7 0,-1 0 28,1 0 1,5-2 0,-3-5 0,2-5-101,-1-5 0,1-11 0,6-4 0,0-4 93,0-2 1,0-6-380,0 0 0,0-11 78,0-2 1,0-9-1,2-10 1,4-2 12,7-4 0,4 2 0,4-7 1,2 1-52,2-1 1,1-1-1,-7-5 1,0 4 116,0 7 0,6 4 0,0 4 219,-2 4 1,-2 5-1,-2 8-70,0 0 1,-2 8 0,-4 7 0,-5 6-32,1 5 0,-7 5 1,4-3-1,-4-1-65,-2 0 1,-2 5 0,-2-5-1,-2 1-237,1-1 1,1-2 0,0-6-1011,-2 0 482,-1 0 0,9-2 749,5-4 0,3-13 0,9-11 0,2-3 0,5-5 0,-5 4 0,6-10 0,-2 1 0,1-1 0,5 4 0,-5-6 0,-3 1-137,-2 1 0,-2 0 0,0 6 215,0 0 0,-9 6 0,-1 3 248,-1 1 1,-8 5 0,2 10-89,-6 7 0,-11 4 0,3 4 0,-5 2-58,-2 2 1,0 7-1,2-7 1,2 1-118,3 1 1,5-6 0,-3 4-58,1-4 1,5-2-1,10-2-52,7-4 0,4-5 1,2-8-1,0 0-14,0 0 0,2 0 0,2-2 0,2-4 47,-2-7 1,-1-4-1,-3-2 1,-1 0 51,1 0 1,-2 1 0,-2-1 0,-4 0 170,-3 0 0,-2 6 1,-6 0-164,0-1 0,0 3 0,-2-2 0,-4 1-156,-7 1 1,-6-4-1,-4 9 1,-2 2 33,2 2 0,-5 2 0,3 0 1,2 0-546,2 0 0,8 2 1,0 4-19,-1 7 1,5-3 637,3 3 0,12-9 0,5 5 0</inkml:trace>
  <inkml:trace contextRef="#ctx0" brushRef="#br0" timeOffset="1520">1101 521 7833,'11'8'66,"-7"5"148,-8 4 1,-1 2-1,-5 0 1,-1 0-40,1 0 1,3 0 0,-3 0-91,1 0 0,3 0 0,6 0-87,0-1 0,0-5 1,2-2-47,5-3 1,-3-2-1,8-6 1,3 0-90,2 0 0,2 0 0,0 0 1,0-2 55,0-4 0,0 2 1,2-9-1,2-2 3,2-1 1,1 3 0,-7 0 0,-2-2 109,-5-1 0,3 3 0,-7 2 154,3 3 631,-7-7-671,5 13 0,-9-4 0,0 12 35,0 7 0,0-3 1,0 3-1,0 2-102,0 2 1,2 2-1,2 0-174,2-1 0,9 1 0,-2 0-110,3 0 1,3-8 0,0-5-1,0-4-143,0-2 1,0 0 0,0-2-1,2-4-28,5-7 0,-5-6 1,4-4-1,-4-2 206,-2 2 0,-2 2 1,-2 0-1,-5-3 156,-1-1 1,3 0-1,-3 8 1,-1 2 40,0 3 1,1 1 234,-3-2-27,-4 5 0,7 16 0,-9 5 0,-2 4-45,-5 2 1,3 0-1,-6 0 1,1 0 11,5 0 0,-4 0 0,1 0 1,3 0-162,2 0 0,0-3 0,-2-1-256,-3-2 1,1-7 208,6 7 0,-2-9 64,-5 2 0,5-12 41,-4-7 0,6-4 1,4-2-1,3 1-31,-3-1 0,0 0 0,0 0 1,5 0-5,1 0 0,1 0 0,3 0 0,-1 0-30,2 0 1,2 0 0,2 0 0,0 2-41,0 4 0,0-1 0,0 5 1,0 1-63,0-1 1,-3 1-1,-1 4 1,-2-3-142,2 3 1,1 2-9,3 2 1,0 0-1225,0 0 1441,-8 0 0,6 0 0,-7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7:48.5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2788 132 8846,'0'18'44,"0"1"0,0 3 1,0 5 39,0 11 1,0 2 0,3 10 0,1 3 51,2 2 1,7 2-165,-7 0 1,2-2 0,-3-5-1,1-6-101,-2-4 0,-2-4 1,-2-4-1,0-7-356,0-4 1,2-2 0,3 0 484,1 0 0,0 0 0,-6 0 0</inkml:trace>
  <inkml:trace contextRef="#ctx0" brushRef="#br0" timeOffset="676">2997 738 7902,'19'11'0,"0"-5"42,0-4 0,0-2 0,2 0 0,2 0 105,2 0 1,3 0-1,-5-2 1,2-2-106,-1-2 1,-10-3 0,-3 3-61,-3-7 0,-1 3 0,-7-3 79,0-2 0,0-1 1,-3-3-12,-3 0 0,2 6 0,-9 0 76,-1-1 1,-3 5-203,-2 3 0,0 4 1,0 4-1,2 4 145,4 7 0,-4-1 1,5 5-1,-3 4 28,2 0 1,-1 3 0,7-1 0,3 2-2,2-2 1,2 5-1,0-3 1,0-2-163,0-2 1,8-2-1,7-2-159,8-4 0,-2 1 1,5-7-1,-3-3-56,2-2 1,-4-2-1,5 0 1,-3-2-37,2-4 1,-4 1 0,4-7 0,-4-3 121,-2-2 0,0-2 0,0 0 0,-2 0 205,-4 0 1,2 0-1,-7 0 1,0 0 25,1 0 0,-3 7 0,-4 1 411,5 3-159,-5-7 1,6 15 0,-8 0-65,0 11 0,-2 5 0,-2 3 0,-5-2-80,-1-4 0,6 4 1,-5-7-1,3 3-107,0 0 0,-3-7-91,3 7 100,4-9 0,-7 2-305,9-12 261,0-5 1,9-8-1,1 0 1,3 3-80,0 3 1,-1-4 0,7 4 0,0-1 71,0 1 0,0 5 0,0 8 0,0 0-21,0 0 0,0 0 1,-2 2-1,-2 4 116,-3 7 1,-8 3 0,3 3-1,-3 0-3,2 0 1,-4 0 0,5 0-93,-5 0 1,-2 0-486,0 0 1,0-6 489,0-1 0,0-7 0,0 3 0</inkml:trace>
  <inkml:trace contextRef="#ctx0" brushRef="#br0" timeOffset="1140">3983 682 7894,'-21'8'0,"-2"5"240,-2 3 0,-3 3 0,5 0 0,-2-2 35,2-4 0,4 4 1,4-7-365,2 1 59,9 6 1,-4-13-94,8 9 1,8-7 0,5 4 0,4-1 99,2-5 0,0-2 0,0-2-6,0 0 0,-1 0 0,4 0 0,1-2 0,2-4 42,-2-7 0,-2-4 0,-2-2 1,0 0 26,0 0 1,0 0 0,0 0 171,0 0 0,-2 0 0,-2 3 177,-3 3-142,-7 5 1,3 10 0,-8 4-84,0 7 0,-2 3 0,-2 6 0,-5 3-16,-1 6 1,3 5 0,-5 2 0,-1 0-29,3 0 0,-7 6 0,4 3 0,-4-1-60,-2 0 1,2 5 0,3-7 0,1-2-217,-2-2 0,-2-10 1,0-3-1,3-3-607,1-6 1,7 6 181,-7-12 0,0-3 0,-3-5 27,3-8 1,2-5 0,7-8 0,-2 1-247,2-5 800,2-11 0,2-6 0,0-11 0</inkml:trace>
  <inkml:trace contextRef="#ctx0" brushRef="#br0" timeOffset="1826">4306 132 7894,'10'18'0,"-3"4"44,-5 3 1,-2 4 0,-2 9 0,-3 2 325,-1 5 1,-2-3-1,3 6 0,-1 1-261,2-1 1,2-8-1,0 0 1,-3-8-448,-1-5 1,0 5-421,6-7 481,-9-8 1,7-11 0,-4-12 0,4-7-36,2-4 0,0-2 0,0-2 0,0-4 297,0-6 0,0 1 0,0-2 1,0 1 145,0 1 0,6 3 1,3 8-1,1 0-67,5 0 0,2 2 0,0 2 0,-3 5 214,-1 1 0,0 1 1,6 4-1,2-3-196,4 3 0,-4 0 0,4 0 0,-6-5-100,-6-1 1,4 6 0,-5-5 0,5 1-13,2-5 1,0-4 0,0 0 0,0 3-17,0 1 1,-6 0-1,-1-8 59,3-4 1,-4 4-1,-1-4 1,-1 4-1,-3 2 211,2 0 0,-5 6 0,3 0 552,-4-1-658,-2 5 1,0 3-1,0 14 1,-2 9-16,-4 6 0,-3 9 0,-6-5 0,3 3 42,-3 4 0,4-5 0,1 3 0,-1-1-169,1-1 0,3-3 1,-3-8-1,-1 0-111,1 0 1,6-6-164,-3-1 196,5-7 0,2 1 0,2-10 66,5-3 1,5-7 0,11 1-1,5-4 38,1-2 1,-3 9 0,3 3 0,1 5-9,-1 2 0,1 2 1,3 5 688,-1 5-491,0 5 0,-1 4 0,-1 2 0,-1 5 76,1 1 1,-7-3 0,0 3 0,-6 1-276,-4-1 0,-9-4 1,2 5-1,-4-3-208,-2-4 1,0-2-1,0-2 1,-2 0-240,-4 0 0,-5 0 454,-8 0 0,0-8 0,0-3 0</inkml:trace>
  <inkml:trace contextRef="#ctx0" brushRef="#br0" timeOffset="2457">0 1990 7982,'0'-10'271,"0"18"1,0 17-123,0 9 0,7 4-121,-1 0 1,2 6-1,-3 1 1,3-3-47,3-2 0,-5 2 0,4-2 1,-1-6-101,-5-5 0,-2 3 1,-2-7-1,0-2-316,0-2 1,0-2-1,0 0-576,0 0 1010,0 0 0,0-8 0,0-3 0</inkml:trace>
  <inkml:trace contextRef="#ctx0" brushRef="#br0" timeOffset="3752">342 2047 7982,'19'-13'-30,"0"3"1,2-1 0,2 3 90,2 0 0,3-5 0,-5 7 0,2 1 139,-2 3 1,-4 4 0,-4 5-470,-2 5 69,-1 5 172,-1 2 0,-3 6 0,-8 3 46,0 1 0,0-5 0,0 3 1,-2-2 64,-4 1 0,2-1 0,-7-6 1,3 0-55,3 0 0,3 0 0,2 0 18,0 0 0,-6-7 1,0 1 30,1 2 1,3 1-27,2 3 0,-6 0 54,0 0 19,-1-8 11,7-3-71,0-8-1585,0 0 0,2-6 1520,5 0 0,-5-9 0,6 4 0</inkml:trace>
  <inkml:trace contextRef="#ctx0" brushRef="#br0" timeOffset="4233">512 2047 7970,'13'-13'-13,"0"3"0,1-1 136,3 1 1,2 4 0,2-7 0,5 0-31,5 3 1,-3-5-1,-1 9 1,-2-1-96,1-1 1,-1 6-1,-6-5 1,0 3-8,0-2 1,-7 4 0,1-5-1067,2 5 455,-7-6 0,1 8 379,-9 0 0,0 2 1,-2 9 240,-5-3 0,-3 7 0,-9-5 0</inkml:trace>
  <inkml:trace contextRef="#ctx0" brushRef="#br0" timeOffset="4751">531 1971 6712,'-10'19'349,"1"0"1,3 0-176,0 0 0,-1 6 0,5 1 0,-2-1-62,-2 2 1,-1 1-1,7 6 1,-2-5-3,-4-2 1,4 5 0,-4-7 0,4-2-39,2-1 1,0-10-1,0 1-51,0 2 0,2-7 1,4-2 1,7-4 1,-3-2-1,3 0 1,4 0-30,6 0 0,0-6 0,7-2 0,-1-1 4,1 1 1,1-1 0,5 5 0,-2-2-21,-3 2 0,-5 2 1,3 4-1,-2 2 111,-3 2 1,-10 9-1,-3-2 1,-3 3 33,-3 3 0,-3 0 0,-2 0 171,0 0-197,0 9 0,0-7 0,-2 6 0,-3-2-51,-1 1 1,-2 1 0,1-4 0,-3 3-30,-1-3 1,-6-2 0,5-2 0,-5-2-51,-2-5 0,0 5 0,0-6 1,0-1-104,0-3 1,0 1 0,0-2 0,-2-1-289,-4-3 1,4-2 0,-5-2-21,5-5 0,2 3-419,0-9 607,9 9 0,1-13 1,9 5 255,0-5 0,0-2 0,0 0 0</inkml:trace>
  <inkml:trace contextRef="#ctx0" brushRef="#br0" timeOffset="5674">1347 2407 7426,'0'19'234,"0"-6"1,0 0-83,0 1 0,0 3 0,0 2-139,0 0 0,-2-8 0,-2-3 112,-3 1 225,1-7-234,-2 6 0,5-10-136,-3-4 1,10-5 0,5-8-1,-1 0-34,1 0 0,5 0 0,-1 0 0,2 0-20,-3 0 1,5 1-1,-4 1 1,4 2 44,2 2 1,-7 9 0,1-2 48,2 4 0,2 2 0,0 2 47,-5 4 0,3 5 0,-9 8 1,-2 0 58,-1-1 1,-3 1 0,0 0 0,0 0-67,0 0 0,0-6 0,0 0 28,0 1 0,0-3-361,0 2 58,0-9 183,0 4 0,0-10 1,0-4-27,0-7 0,0 3 0,2-3 0,4-2 5,7-2 1,-3 5-1,1-1 1,-1 0 31,1 3 0,-5-5 0,5 7 1,-1-1 19,1 1 0,1 2 25,7 6 1,-6 0 0,-3 2 0,1 4-19,0 7 0,-7 3 0,2 3 0,-2 0-85,3 0 1,-5 0 0,4 0-146,-4 0 0,-2 0 0,0 0-770,0 0 994,0-8 0,0 6 0,0-7 0</inkml:trace>
  <inkml:trace contextRef="#ctx0" brushRef="#br0" timeOffset="5882">2049 2389 7844,'2'16'85,"4"-3"0,-4 4 0,5-4 0,-5 3 207,-2 3 1,0 0-1,0 0 1,0 0-301,0 0 0,0 0 1,0 0-630,0 0 1,0-6-621,0-1 1257,0-7 0,-9 3 0,-1-8 0</inkml:trace>
  <inkml:trace contextRef="#ctx0" brushRef="#br0" timeOffset="6060">1992 2199 7351,'0'-13'-205,"0"1"311,0 7 0,2-3-1057,4 8 951,-4 0 0,7 8 0,-9 3 0</inkml:trace>
  <inkml:trace contextRef="#ctx0" brushRef="#br0" timeOffset="6702">2466 1649 7079,'0'19'84,"0"0"0,6 8 0,1 5 0,-3 4 259,-2 2 0,-2 8 1,0 2-1,0 5-183,0 4 1,0-9-1,0 11 1,-2-2-124,-4-4 1,3-7 0,-3 1 0,2-5-244,-2-6 1,3-9 0,-3 3-442,4-3 0,0-4-664,-4-10 1311,3-5 0,1-10 0,11-2 0,-1-4-33,1-3 1,5-2 0,-1-6-91,4 0 0,-4 7 0,-1-1 261,3-2 1,-5 7-1,3 2 1,0 1 320,-3-1 0,7 4-343,-4-4 0,4 4 0,2-1 1,0-1-1,0-2-94,0 2 1,0-1 0,-1 1 0,1-4 39,0-3 0,-2 5 0,-2-5 0,-4 1-171,-3-1 0,7-1 374,-3-7-226,-3 0 1,-1 6 0,-8 0 139,0-1 0,0-3 0,-2 0-15,-4 4 1,-3 3-1,-5 6-113,1-3 0,0 3 1,-4 10-1,3 7 31,1 4 0,3 8 0,-5 3 0,2-1 0,-2 0 0,5 5 1,-1-7-1,3-2-92,4-1 0,2-4 1,2 1-1,0 0-95,0 0 1,0 0 0,0 0 0,2 0-83,4 0 0,2-6 0,7 0 0,-2-1-243,2-1 0,-5-3 1,3-8-1,2 0 430,1 0 0,3 0 0,0 0 0</inkml:trace>
  <inkml:trace contextRef="#ctx0" brushRef="#br0" timeOffset="6999">3244 2104 7840,'-19'19'0,"0"0"0,0 0-1,0 0 1,6 0 0,0 0-1,1 0 301,1 0 1,-3 0 0,7 0 0,3 0-232,2 0 1,2-7 0,0 1 0,2 0-46,4-3 1,5 7-1,8-4-31,0 3 1,-2-3 0,-3-2 0,-3-1-86,-3 1 0,5-5 0,-5 5 0,1-1 25,-1 1 1,-1-5 0,-7 7 48,0 1 0,-3 3 15,-3 2 0,-4-6-787,-9-1 564,0-7 0,0 9 0,-2-7 226,-5-3 0,-3-2 0,-9-2 0</inkml:trace>
  <inkml:trace contextRef="#ctx0" brushRef="#br0" timeOffset="7690">3813 2426 7717,'-17'-2'-402,"4"-4"821,5 4-179,8-7 0,0 12 1,0 3-59,0 7 0,0 6 0,0 4 1,0 4-56,0 3 0,0-5 0,2 4 0,2-1-35,2-5 0,1-2 0,-7-2-156,0 0 1,0-6 138,0-1 0,-2-8-2,-5 3 0,5-7 1,-6-7-41,-1-5 0,7 1 1,-4-1-1,4-3-34,2-2 0,2-8 0,2-1 0,4 1-91,3-2 1,0-1 0,3-5 0,-1 1-5,2-2 0,-5-1 1,3-3-1,2 2 16,1 4 0,3-4 1,0 7-1,0-1 31,0 5 1,0 10-1,0 5 1,0-1 61,0 1 0,0 5 0,0-1 25,0 4 0,-6 10 0,-3 5 0,-1 4 77,-5 2 0,-2 0 0,-2 0 1,-2 2-40,-4 4 1,-3-4 0,-6 5-1,3-3-23,-3 2 1,-8-4 0,-2 4-1,1-4-140,3-2 0,-4-6 0,0-2 0,2-3-280,1-4 1,4 5-1,-1-3 1,0-2-377,0-2 1,0-4-184,0-4 926,8-5 0,3-8 0,8 0 0</inkml:trace>
  <inkml:trace contextRef="#ctx0" brushRef="#br0" timeOffset="8735">4306 2294 8618,'19'0'161,"-7"-2"0,1-3 62,2-1 0,2-9-594,2 3 288,-9-5 1,1 0-1,-7 2 85,2 3 0,0 5 73,-6-5 0,-2 1-32,-4-2 0,2 5 1,-9 8-2,-2 0 0,5 0 0,-3 0-20,-1 0 1,5 8 0,1 3 0,1 2-14,1-1 0,0 1 1,6 6-1,0 0-58,0 0 0,0 0 0,0 0-48,0 0 1,2-2 0,2-3 0,4-3-127,3-3 1,-5 5 0,7-7 187,2-2 0,2-1 0,2-3 26,-1 0 1,1 0 0,0-3 0,0-1 47,0-2 1,0-7 0,0 7 12,0 2 0,0-5-37,0 3 1,-6 2 0,-3 10-70,-1 7 0,-3-3 0,-6 3-54,0 2 1,0-5 42,0 3 1,-2-9 217,-4 2 127,4-4 0,-7-4-201,9-4 0,0 2 1,2-9-1,2-2 8,3-1 1,1-3 0,-4 0-1,5 0 35,1 0 0,-3 0 0,3 0-20,-1 0-85,5 0 1,-3 6 0,6 1-1,-2-1-36,-3 2 1,1-3-1,4 5 1,-2 1-260,-3-1 1,-6 1-432,7 2 0,0 1 709,6-7 0,0 7 0,0-3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03.0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454 153 8038,'-19'-7'0,"0"1"96,0 2 1,-6 2 0,-1 2 0,1 0 213,-2 0 1,3 2-135,-7 4 1,6 11-1,-5 10 1,1 3 23,-1 4 0,7 1 0,-2 3 0,3-2-313,3-4 0,7 4 1,1-7-1,3 3-92,4-1 0,4-7 0,6 3 0,7-2 104,3 1 1,12 5 0,4-6 0,5-1 62,8-3 1,3-4-1,9-3 1,0-3 17,0-3 0,-7 1 0,-1-5 1,-5 2 12,-8-2 1,-7 5 0,-12-1 53,-4 3 1,-5-5 0,-10 7 198,-4 2 0,-7-1 0,-10 1 1,-4-2-125,-3 1 0,-1 1 1,-7 0-1,0-2-112,0 1 0,2-5 0,2-3 1,3-4-130,-3-2 0,4 0 0,1 0 0,2 0-64,3 0 0,10-2 0,3-4 62,3-7 1,1-4 0,7-4 0,2-2 51,5-2 1,-1-9 0,11 2 0,6-3 69,5-3 1,3-7 0,7 1 0,2 0 131,4-2 1,-4 5-1,5-3 1,-5 4-61,-2 2 0,-3 0 0,-3 0 0,-7 3 5,-4 3 1,-4 2 0,-2 7-1,-4-2 18,-3 2 1,-4 2 0,-10 2 0,-7 2-122,-4 4 1,-8-4 0,-2 7 0,-3-3-127,-3 1 0,-1 5 0,0-3 1,5 1-34,1 5 1,-3 2 0,5 4-135,3 4 0,10 5 0,7 8 0,4 0 318,2 0 0,0 8 0,0 3 0</inkml:trace>
  <inkml:trace contextRef="#ctx0" brushRef="#br0" timeOffset="250">814 285 8098,'0'19'-6,"0"0"0,6 0 1,3 0-1,1 0 36,5 0 1,2 0 0,2 2-1,2 2 316,4 3 1,5 1-1,8-4 1,0 3-281,0-3 0,-7-4 1,1-4-1,2-3-261,1 3 1,-3-5 0,-2 1-1,-3-3-452,-4-3 0,-2-3 0,-2-2 647,0 0 0,0-9 0,0-1 0</inkml:trace>
  <inkml:trace contextRef="#ctx0" brushRef="#br0" timeOffset="471">1307 153 8197,'-21'12'0,"-2"-1"0,-2-1 0,2 1 194,1 4 0,3 4 0,1 4 0,-1 4-10,0 3 1,2 3 0,2 10 0,2 3-2,-1 2 0,5 3 0,1 4 0,1-3 60,1-1 1,0-9 0,6 2 0,0-4-361,0-2 0,2-6 1,2-2-1,5-3-3012,1-4 3129,3-10 0,14 4 0,3-7 0</inkml:trace>
  <inkml:trace contextRef="#ctx0" brushRef="#br0" timeOffset="699">1573 172 7963,'-17'19'0,"2"0"29,3 0 0,-1 2 0,-4 4 0,2 7 411,3 3 0,5 5 0,-3 3 0,-1 1-242,1-2 1,5 4-1,-1-1 1,4-5-151,2-7 0,0 3 0,0-6 0,2-1-1112,4-4 0,5-4 1064,8-2 0,0-8 0,0-3 0</inkml:trace>
  <inkml:trace contextRef="#ctx0" brushRef="#br0" timeOffset="992">1800 266 8048,'-8'-8'285,"-5"6"1,-4 8-50,-2 5 0,1 1 0,-1 10 1,0 1-80,0 2 1,8 0 0,5-6 0,4 0-203,2 0 1,2 0-1,6 0 1,9 0 133,6 0 1,5 0 0,-3 2-1,7 2-162,3 3 0,1-1 0,-2-6 1,-5 0-200,-1 0 1,-5 0 0,-8 0 81,-3 0 1,-7 0 0,-1 0 0,-8 0 56,-9-1 0,-4-5 0,-2-2 0,-2-3-88,-4-4 0,4-2 1,-7-2-1,3 0-198,0 0 1,-3-2 418,3-4 0,4-13 0,-6-10 0</inkml:trace>
  <inkml:trace contextRef="#ctx0" brushRef="#br0" timeOffset="1163">1762 285 7766,'30'-16'0,"-3"1"-155,1 2 0,1 1 1,9-5-1,0 2 228,0 2 1,0 9 0,0-2 0,0 4-166,0 2 0,-9 0 0,-3 0 0,-5 0-185,-2 0 0,-7 2 277,1 4 0,-9 5 0,5 8 0</inkml:trace>
  <inkml:trace contextRef="#ctx0" brushRef="#br0" timeOffset="1357">2540 342 8048,'19'0'0,"0"0"-185,0 0 1,0 0 0,0 0-1,0 0 128,0 0 0,0 0 0,0 0 27,0 0 0,-7 0 0,-1 2-1022,-3 5 1052,-1-5 0,-7 15 0,0-7 0</inkml:trace>
  <inkml:trace contextRef="#ctx0" brushRef="#br0" timeOffset="1546">2464 722 8048,'2'17'124,"5"-5"1,5-3-1,11-9 96,3 0 1,1 0 0,-4-3-1,5-1-9,1-2 1,1-7-1,3 7 1,-1 0-539,2-3 1,-7 7 0,-2-4 0,-3 4-106,-3 2 0,-1 0 0,-1 2 432,-4 4 0,4-4 0,-7 7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07.2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39 7934,'0'-19'1320,"0"8"1,8 3-1233,5 8 0,-3 6 0,3 2 1,0 5 42,-3 8 0,7 7 1,-4 9-1,2 1-33,-3 0 1,3 7-1,-7 1 1,1 0-162,-1 1 1,-1 3 0,-7-8 0,0-4-280,0-4 1,0-9 0,0 5-1787,0-3 2128,0-1 0,8-8 0,3 1 0</inkml:trace>
  <inkml:trace contextRef="#ctx0" brushRef="#br0" timeOffset="461">285 133 7934,'13'-2'268,"0"-2"237,1-2 1,3-1-1,2 7 1,2-2-405,5-4 1,1 4 0,7-4-1,-3 4-70,3 2 1,-4 2 0,-1 2 0,-2 4-26,-3 3 0,-3-5 0,-4 7 1,-5 2-98,-6 1 0,-3 3 0,-3 0 0,0 0 54,0 0 0,0 0 0,-3 2 0,-3 2 93,-6 3 0,1-1 0,0-6 0,1 0-100,-1 0 0,5 0 0,-4 0 0,-1 0-52,0 0 0,5 0 0,-7 0 0,1 0 28,1 0 0,-6 0 232,5 0 0,3 0 448,3 0-405,4-9 0,4-2 1,4-8-36,7 0 1,4 0 0,2 0 0,0 0-135,0 0 1,0 0-1,0 0 1,0 0-250,0 0 1,0 0 0,2 0-186,4 0 0,-10-6 1,4 0-319,-2 2 1,4-1 0,-2-1 713,-9-7 0,-6-3 0,-4-3 0</inkml:trace>
  <inkml:trace contextRef="#ctx0" brushRef="#br0" timeOffset="787">1215 171 8325,'-40'13'0,"10"0"0,9 4 0,2 4 513,-8 4 1,4 6 0,1-3 0,8 1-176,-1 5 0,-2 2 0,0 0 0,5-3-189,5-1 0,5-7 1,4 5-1,7-3-201,10-4 1,2-8 0,10-4 0,1-3-220,-3-4 0,12-2 0,-8-2 1,3 0 25,6 0 0,-10-8 0,6-7 0,-5-8 10,-3-8 1,4-5 0,-9-2 0,-2 0 241,-2 0 1,-4 0 0,-4 0 0,-7 0 291,-4 0 1,-4 7-1,-6 1 1,-9 3 22,-6 3 0,-11 3 1,2 5-1,-4 3-254,-1 7 1,3 3-1,-2 6 1,-4 3-434,0 7 1,6 6-1,3 4 365,-3 2 0,-19 9 0,-6-5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20.9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72 6341,'10'-4'0,"-1"-1"0,-5 0 0,2 5 0,-6 0 0,0 0 0,0-6 0,0 4 0,2-4 0,2 6 0,-2 0-117,4 0 1,-4-5 391,3 0-12,-4 1 1,6 2 316,-7-3-95,0 4-68,0-6-283,0 7 0,0 2 1,0 3 10,0 4 0,0-1 0,0 2 0,0 1 17,0 1 1,0 3 0,0-1-61,0 0 1,0 1 0,0-1-157,0 0 1,1 0 38,4 1 0,3-3-9,6-2 0,0 1 0,1-6 35,-1-2 0,0-1 0,1-2-19,-1 0 0,-1-2 1,-2-1-1,-3-3 1,-2-2 1,-1 3 0,-4-3 0,3 0-3,0 0 1,1 3-1,-3-4 40,2-2 1,-2-2-1,3-1 56,-4-1 1,-1 6 236,0-1-237,0 7 0,0-2-27,0 10 1,-1 3 0,-2 6-31,-2 1 1,0-6 0,5 1-9,0 1 1,0 1 0,0 3-8,0-1 1,5 0 0,0 1 0,-1-3-126,3-2 1,-4 3-175,6-4 0,-4 2 0,3 0 0,0-3-417,0-1 0,-3-3-131,4-4 0,-4 0 832,5 0 0,-1 0 0,6 0 0</inkml:trace>
  <inkml:trace contextRef="#ctx0" brushRef="#br0" timeOffset="266">472 30 7826,'-1'12'-82,"-4"-2"1,3 4 0,-3-1 0,4 4 127,1 1 1,0-1 0,0 1 0,0 1-47,0-2 1,0-1-1,0-2 1,0 1-43,0-1 0,0 0 74,0 1 0,0-6-947,0 1 550,0-7 1,0 2 364,0-10 0,0-10 0,0-7 0</inkml:trace>
  <inkml:trace contextRef="#ctx0" brushRef="#br0" timeOffset="747">458 115 6888,'0'-14'283,"0"0"1,0 4-1,0 1 112,0-2 1,6 3 0,4 0-230,2 1 0,3-2 0,-1 4-89,0 2-107,1 1 0,-1-3 0,0 1 86,1 1 1,-1 1-1,-1 4-114,-4 2 0,-1 3 0,-5 4-6,2-2 1,0 1 0,-7 4 136,-3 0 1,2 1 0,-5-1 3,2 0 0,-5 1-55,1-1 0,2-1-103,-1-4 116,6 4-158,-4-12-127,7 12 274,0-5 0,2 5 0,1-2 99,2-2 1,6-4-37,-2 5 1,-2-6-7,-2 6 1,-4 0 0,-1 4-64,0 0 1,0-4-1,0-1 1,0 2 7,0 2 0,0-3 0,-1-1-15,-4 2 0,-3 2 21,-6 1 1,4-6-394,0-3 125,1-3 1,-1-2 0,1 0-202,-2 0 1,0-2 0,0-3-315,1-4 0,7 1 751,-2-2 0,-3 1 0,0-6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15.0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 76 7986,'-8'11'11,"6"-1"1,-7-6-1,3 5 109,0 1 0,-1 3 0,7 6 0,0 2 208,0 4 0,0-4 0,0 7-230,0-1 0,3 1 1,1 5-1,2-3-146,-2-3 1,-2 5 0,0-5 0,3 1-235,1-1 0,0-2 0,-6-6 0,0 0-545,0 0 0,2 0 827,5 0 0,3 0 0,9 0 0</inkml:trace>
  <inkml:trace contextRef="#ctx0" brushRef="#br0" timeOffset="384">380 114 7434,'29'-8'0,"-1"-5"0,-3-4 160,0-2 1,1 6 0,-8 3 0,1 1 162,0 5 0,0-4 1,0 1-105,0 3 0,-8 4 0,-5 7 0,-4 5-224,-2 5 1,-2 2 0,-4 2 0,-7 4-39,-4 7 1,-2-2 0,0 1 0,0 3-23,0 2 0,1-7 0,1-4 0,2-3 23,2-3 0,9-1 1,-2 1-24,4 0 0,2-6 140,0 0 0,8-9 1,5 2-1,4-4 129,2-2 0,-1 0 0,1 0 0,0 0-107,0 0 1,0 0 0,0 0 0,0 0-99,0 0 0,0 0 0,0 0 0,0-2-447,0-4 1,-6 4 0,-1-5-268,3 5 1,-4-4-1,1 0 715,3 2 0,2-7 0,2 0 0</inkml:trace>
  <inkml:trace contextRef="#ctx0" brushRef="#br0" timeOffset="729">1100 38 7875,'-12'19'0,"-1"-2"0,-2-2 0,-1-1 149,-3 7 0,6-2 1,0 9-1,1-3 282,1 0 1,-4 7 0,9-7 0,2-1-455,2-3 0,2-2 0,0 0 1,2-3 25,4-3 0,11-2 1,8-7-1,-1 2 7,-3-2 1,6-2 0,2-4 0,3-4-152,0-7 1,-9 3 0,4-3 0,-1-2 181,-1-1 0,0-3 1,-6 0-1,0-2 193,0-5 0,-6 5 0,-3-4 1,-1 4-119,-5 2 0,-2 0 0,-2 0 0,0 0 117,0 0 0,-8 6 0,-5 1 1,-4-1-394,-2 3 1,-2-5-1,-2 6 1,-2 1-645,1-1 1,1 3 0,0 6 0,-2 0 0,-1 6 803,7 1 0,0 8 0,1-5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10.9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1 171 7756,'0'-19'28,"8"7"1,5 1-1,4 1 180,2-1 0,6 7 0,2-5 1,3 3-230,4 0 31,-7 0 1,7 6 0,-9 2 0,-2 2 49,-2 2 0,-8 9 0,-2-2 0,-3 3 46,-4 3 1,-2 0 0,-2 2 0,-2 3-29,-4 1 0,-5 2 0,-6-4 1,3 3-40,1-3 1,3-2-1,-5-2 1,4 0-83,3 0 0,1-6 0,5-3 0,-2 1-179,-2-1 0,-1-4 139,7 7 1,9-7 0,4 5 87,3-3 1,3 1 0,0-5-1,0 2-11,0-1 1,0 3-1,0 0 217,0 3 1,0 2 0,-2 6-41,-4 0 0,-5-7 0,-8 1 1,0 2-58,0 1 0,0-3 0,-2 0 1,-2 2 1,-3 1 0,-7 3 0,1 0-126,-4 0 0,-2 0 1,0-2-209,0-4 0,0-3 0,0-5-391,0 1 0,0 0-23,0-6 0,3-8 0,1-5-125,2-4 757,9-2 0,-4-8 0,8-3 0</inkml:trace>
  <inkml:trace contextRef="#ctx0" brushRef="#br0" timeOffset="2362">1082 39 7928,'0'-11'-190,"-2"3"712,-4 8-482,-5 0 0,-2 0 0,1 2 12,-3 4 1,-2 2-1,0 7 1,2 0 37,3 6 1,-1-2 0,-4 8 0,3 1-46,1 3 0,7 5 0,-5 2 0,3 0 54,3 0 0,3 0 0,2-2 0,0-2-52,0-3 0,9-8 1,3 3-1,5-5 11,2-2 1,0-2-1,0-3 1,2-3-72,5-3 0,-3-1 1,8-10-1,1-3-42,-3-7 0,7-3 1,-6-3-1,1-2 26,1-5 0,-9 3 0,0-6 0,-6 1 97,-4 5 1,-3-4 0,3 1 0,-7 1-40,-4-2 0,-2 6 0,0-7 0,0 3 84,0 0 1,-6-1 0,-2 5 0,-3-2-114,-4-2 0,-8-1 0,-2 8 0,0 1-136,-3 4 0,7-2 0,-4 9 0,4 0-170,2-3 0,0 7 0,0-4 13,0 4 1,0 10 0,2 5-212,4 4 1,5 2-1,8 0 504,0-1 0,0 1 0,0 0 0</inkml:trace>
  <inkml:trace contextRef="#ctx0" brushRef="#br0" timeOffset="2795">1556 58 7423,'-19'2'0,"0"2"190,0 2 1,2 9 0,3-2 0,1 3-49,-2 3 0,5 0 1,-3 0-1,0 2-58,3 5 0,-1-5 0,7 6 0,-2-2-46,2 1 0,1-1 0,6-6 0,3 0-44,7 0 0,5 0 0,6 0 0,3-2-40,3-5 1,1-3 0,7-9-1,0 0 1,0 0 1,0 0 0,0-2 0,-2-5 39,-5-5 1,-1-5 0,-9-2-1,0 0 128,-4 0 0,-9 0 0,3 0 1,-3 0 38,-4 0 0,-4 0 0,-6 0 0,-4 0-62,-1 0 1,-12 0 0,4 0 0,-4 2-57,-5 5 0,5-5 0,-6 6 0,-1 1-77,1 4 0,5 1 1,-1 1-1,4-2-399,2 2 1,6 1 0,1 6-27,-3 3 0,5 2 0,-1 7-264,3-2 1,1-1 721,7 7 0,0 0 0,0 0 0</inkml:trace>
  <inkml:trace contextRef="#ctx0" brushRef="#br0" timeOffset="3245">2182 133 7928,'-19'13'3,"0"-2"82,0-3 1,0 7-1,0-3 1,2 5 108,5 2 0,-5 0 0,6 0 1,1 0-31,3 0 0,-1 0 0,2 0-295,1 0 0,12 0 0,5-2 28,5-5 0,4-3 0,3-7 0,3 2 65,2 3 0,1-1 0,4-6 1,-3-2 34,3-5 1,0 3 0,-1-6 0,-3-1 14,-3 1 1,5-3 0,-9-6 0,-4 2 140,-4 5 0,-5-5 1,3 4-1,-7-4 11,-4-2 0,-2 0 0,0 0 0,0 0-79,0 0 1,-2 0 0,-4 0 0,-7 3-126,-3 3 1,-6-2 0,-3 7 0,-6-1-89,-5 1 1,-2 2-1,0 6 1,0 2-349,0 4 1,0 2 0,0 7 0,0-2 475,0 2 0,0 10 0,0 4 0</inkml:trace>
  <inkml:trace contextRef="#ctx0" brushRef="#br0" timeOffset="3688">304 1082 7952,'13'0'63,"0"0"1,3 0 182,8 0 0,5 0 1,11 0-1,7 0 584,9 0-728,10 0 1,12 0-1,4-2 1,4-3-41,1-1 1,-37-1-1,1-1 1,48-4-1,-46 4 1,1-1-36,3-1 1,0 1-1,-5 2 1,0 1 0,3 0-1,1 0 1,-3-1 0,0-1-154,-3 0 1,-1-1 0,39-8-1,-8 2 1,-8 5-156,-9 1 1,-12 1 0,-7 4 0,-6-3-177,-7 3 1,-9-4-365,-10 1 366,-8 1 1,-4 8 454,-12 5 0,-14 3 0,-3 9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17.2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1 531 7743,'10'0'896,"7"-6"0,-4-2-326,4-3 1,2 5-511,0-7 0,2 9 0,2-2 1,2 1-227,-2-1 1,1 4-1,-1-4 1,2 4-81,-2 2 0,-2 0 1,-2 0-412,0 0 0,-6 0 657,-1 0 0,-7 8 0,3 3 0</inkml:trace>
  <inkml:trace contextRef="#ctx0" brushRef="#br0" timeOffset="220">96 854 7904,'2'10'419,"4"-3"0,7-5 103,4-2 0,4-2 1,2-3-1,4-1-231,3 2 0,-5 2 1,5 2-1,-1 0-232,1 0 0,-7 0 0,2 0 0,-2 0-75,2 0 1,-10 0 0,4 0 0,-2 0-3593,0 0 3608,-7 0 0,16 8 0,-5 3 0</inkml:trace>
  <inkml:trace contextRef="#ctx0" brushRef="#br0" timeOffset="13435">854 133 8727,'9'-10'0,"1"1"369,1 1 1,6 6-1,2-7-114,16 1 0,-7 6 0,16-5 0,-4 3-242,2-2 0,-4 4 37,0-5 0,-6 5 0,-9 2 0,2 0 26,-2 0 0,-1 9 1,-6 3-52,-3 5 1,-5-4 0,-8 2 0,0 4 25,0 4 0,-2 4 0,-4-2 0,-7 7-46,-3 4 1,-3 2 0,-3 0 0,1 0 44,2 0 1,-6 0 0,8-1-1,-4-1-145,4-4 1,-6 4 0,8-5 0,1 3 14,-3-2 0,6-3 0,-1-6 0,-3 3 66,-2-3 1,6-2 0,5-2 0,4 0 16,2 0 0,0-7 0,2-1 172,4-3 0,11-1 0,9-7 0,-1 0 143,2 0 0,-1-2 0,7-3 0,1-3-161,-7-3 1,-1 7 0,-3-2 0,2 2-157,-2-3 0,-2 5 0,-2-4 0,0 4-1,0 2 0,-6 0-1217,0 0 0,-7 0-2013,7 0 3230,-9 0 0,13-9 0,-7-1 0</inkml:trace>
  <inkml:trace contextRef="#ctx0" brushRef="#br0" timeOffset="13827">1803 152 7939,'-21'11'0,"-1"-3"-103,4 0 0,-12-3 0,11 5 1,-2 1 570,0-1 1,2 3 0,0 6 65,0 0 1,6 0 0,3 0-437,1 0 0,3 0 1,8 0-126,4 0 0,5-2 0,10-3 0,2-3 27,3-3 0,1 5 0,-2-5 0,7 3 25,4 4 0,-5-5 0,-1 3 0,-1 2 14,1 1 1,-7-1 0,2 0 0,-4 4 125,-2 2 1,-6-4 0,-2 8 0,-3-4 21,-4-2 1,-2 0 0,-4 0 0,-4 0-56,-7 0 1,-4 0-1,-2-2 1,3-2-207,3-3 1,-6-1 0,2 4 0,-6-5-375,0-2 0,4-1 0,-2-7 0,-7 0-2146,3 0 2594,-7 0 0,-6-9 0,-10-1 0</inkml:trace>
  <inkml:trace contextRef="#ctx0" brushRef="#br0" timeOffset="14085">1632 190 8116,'29'-13'0,"-1"1"0,-1-3 81,5-2 0,-3 4 0,3 1 0,4-3 518,6-2 1,2 5 0,3 1 0,-12 3-356,-5 3 0,-5-3 0,-6 2 0,0 1-411,0 3 0,-6 0 1,-1-2-425,3-2 1,2-1-1978,2 7 2568,0 0 0,0 9 0,0 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33.346"/>
    </inkml:context>
    <inkml:brush xml:id="br0">
      <inkml:brushProperty name="width" value="0.08571" units="cm"/>
      <inkml:brushProperty name="height" value="0.08571" units="cm"/>
      <inkml:brushProperty name="color" value="#004F8B"/>
    </inkml:brush>
    <inkml:brush xml:id="br1">
      <inkml:brushProperty name="width" value="0.11429" units="cm"/>
      <inkml:brushProperty name="height" value="0.11429" units="cm"/>
      <inkml:brushProperty name="color" value="#004F8B"/>
    </inkml:brush>
  </inkml:definitions>
  <inkml:trace contextRef="#ctx0" brushRef="#br0">361 681 7967,'-19'-8'198,"6"6"0,1-5 36,-3 5 1,4 2 0,-1 0-205,-3 0 0,4 0 0,-1 0-25,-3 0 0,4 2 1,-1 3-1,-3 1 96,-2-2 0,0 0 0,3 1 0,1 3 3,-2 3 0,-2-5 1,0 7-1,3-1-9,1-1 1,2 6 0,-3-5-51,1 5 1,9 2 0,-2 0-50,3 0 0,3-6 1,0-1-14,0 3 1,9-7 0,4-1 0,3-5 12,3-2 1,0 0 0,0 0-1,0 0 23,0 0 1,0 0 0,0-2-1,2-5-9,4-5 0,-3-5 0,3-2 0,-4-2 23,-2-4 0,-6 4 0,-1-7 0,1 3 23,-3 0 0,5-7 1,-9 5-1,1-1-3,1 1 1,-6-7-1,5 5 1,-5-3 16,-2 0 0,0 1 0,0-7 0,-2 0-51,-5 0 0,3 0 1,-9 0-1,1 0-84,1 0 1,-3 2 0,5 3 25,-1 1 0,5 9 7,-1-2 21,4 12 1,2 7 0,0 12 307,0 7-154,0 12 0,-2-2 0,-2 9 0,-3 1 115,3 3 1,2 8-1,4 1 1,2-1-51,3 2 1,-1-6-1,-4 5 1,2-3-145,3 2 0,5-6 1,-5 2-1,-3-6-192,-2-1 1,0-3 0,2-1 0,2-1-476,-1-5 1,-3 4 0,-2-1-207,0-3 0,0-2 1,0-2-74,0 0 0,0-6-641,0-1 1523,8-8 0,3 13 0,8-6 0</inkml:trace>
  <inkml:trace contextRef="#ctx0" brushRef="#br0" timeOffset="495">683 624 7954,'-19'0'51,"0"0"1,7 7 0,-1 1-1,-2 1 170,-2-1 1,1 7 0,1-3 0,2 3 65,-2-2 1,1 4 0,-1-5-1,4 5-82,3 2 1,-1-6-1,5-1-96,-2 3 0,2 0-201,10-2 0,-2 1 1,9-7-1,2-3-20,2-2 0,1-2 0,1-2-117,0-4 0,0 1 1,0-5-1,-2-1 139,-4 1 0,4-3 1,-5-4-1,3 2 70,-2 3 1,4-1 0,-7-6-15,1 0 1,-3 7 0,-8-1 394,0-2 1,0 5 231,0-3 0,-2 9-408,-4-3 1,-5 5-1,-6 4-7,5 5 0,-3 3 1,6 9-1,1 0-58,0 0 1,1 0 0,7 0 0,0 0-120,0 0 0,0 0 0,0 0-318,0 0 0,2 0 1,5 0-70,5 0 0,-1-6 0,2-3-308,1-1 1,3 3 0,2-6 0,0-1 693,0-3 0,0-11 0,0-1 0</inkml:trace>
  <inkml:trace contextRef="#ctx0" brushRef="#br0" timeOffset="967">1025 662 7954,'-13'0'9,"0"0"147,-1 0 1,3 9 0,-2 3 0,1 5 179,1 2 0,-4 0 0,9 0 1,0 0-151,-3 0 0,7 0 0,-4 0-152,4 0 0,4-6 1,4-3-90,7-1 1,-3-3 0,3-6 0,2 0-71,2 0 1,2 0 0,0 0 0,0 0 63,0 0 0,0-6 1,-3-3-1,-1 1-61,-2-1 0,-1-5 0,5 1 307,-4-4 0,-3 0 0,-5 2 114,1 3 0,0-1 1,-6-6 338,0 0-216,0 9-281,0 1 1,-6 18 0,-2 3-98,-3 5 0,5 9 1,-5 1-1,3 0 12,4 1 1,-5 5 0,1-1 0,-1 2-4,1-3 0,-7 5 1,5-4-1,-3 2-139,0-3 1,1 3-1,-5-7 1,2 1-58,2-1 0,1-2 0,-7-6 0,2 0-93,4 0 0,-4-2 1,5-4-1,-5-7 44,-2-4 1,0-2-1,0 0 1,0 0-364,0 0 0,0-2 0,0-4 0,2-7-972,5-4 1527,-5-2 0,6-8 0,-8-3 0</inkml:trace>
  <inkml:trace contextRef="#ctx0" brushRef="#br1" timeOffset="1445">1499 568 15930,'-19'8'615,"0"-4"0,0 9 246,0 2 1,2-5 0,2 1 0,5-1-256,1 1 0,3-5-727,6 7 1,0-7 0,2 7-228,4 1 1,5-3 0,6 2-1,-2-1 37,-3-1 1,1 4 0,6-7 0,0 2 168,0 5 0,-2-4 0,-3 1 84,-1 3 0,-2 2 0,3 0 0,-3-2 94,-3-3 1,-1-5 0,-7 5 323,0 3 1,-2 0 0,-3-1-1,-3-3 130,-3-3 1,-1 5 0,-7-4 0,0-1-295,0 0 1,-2 1 0,-2-5-1,-3 2-260,3-1 0,2-3 0,2-2 0,0 0-966,0 0 0,0 0 0,0-2 1059,0-5 1,0-3 0,0-9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37.3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39 285 8155,'-3'-19'-663,"-3"0"0,4 6 1221,-4 1 70,4-1-468,2 3 1,0 10 0,0 14-56,0 10 1,2 3 0,2 9 0,4 0 154,3 4 0,-7 10 0,2-1 0,-4 1-178,-2 1 0,7-7 0,-1 5 0,-2-3-39,-2-4 0,-2-8 0,-2-5 1,-2-1 30,-2-5 0,-3-4 0,5-4-79,-2-3 1,-3-8-33,3 3 0,4-7 0,-4-7 0,4-5-158,2-5 0,0-2 1,2-2-1,4-4 90,7-7 0,3 5 0,3 1 0,3 3 37,3-2 1,-4 10 0,6-4-1,1 4 156,3 5 1,-3 1 0,-1 9 127,0 0-104,-5 0 0,5 7 0,-10 1 0,-2 3-24,-3 3 0,-5 3 1,3 2-1,-2 0-34,-3 0 1,-3 7 0,-2-1-1,-2-2-54,-5-2 0,3 4 0,-8 1 0,-3-3-67,-2-2 0,-4-2 0,-2-2 0,-3-3-136,3-1 1,-4-7-1,-1 5 1,1-3-150,0-3 1,1-3 0,5-2 0,-2-2 82,-2-5 0,6-3 269,6-9 0,-8-9 0,-8-1 0</inkml:trace>
  <inkml:trace contextRef="#ctx0" brushRef="#br0" timeOffset="309">39 38 8155,'18'-12'5,"1"-1"1,-6 9-1,2-2 1,4 4 142,4 2 0,11 0 0,-3 0 0,7 2 79,7 4 1,3 5-1,7 7 1,-3 4-38,-1 3 0,0 6 1,3 12-1,-3 3 27,-7 2 0,-10 3 0,-7 6 0,-6 2-122,-10 4 0,-7 2 1,-4 7-1,-2-2-90,-4 1 0,-11 1 0,-11-2 0,1-9-165,0-9 0,-5 1 0,7-9 0,2-4-170,2-6 0,-5 0 1,1-9-1,2-2 80,2-2 0,0-4 1,-3-4-1601,-1-7 1850,-9-4 0,-3-2 0,-12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8:47.5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302 532 7909,'0'-19'-407,"0"8"247,0-6 209,0 15 1,0-4 0,0 12 59,0 7 1,0 4 0,0 4-1,0 2 2,0 2 1,0 7 0,0-5 0,0 3-29,0 4 0,0 1 1,0 3-1,0 0-78,0 0 0,0-6 0,0-3 0,0-1 22,0-5 0,0-2 1,0-2-891,0 0-264,0 0 289,0-9 838,0-10 0,-8-10 0,-3-9 0</inkml:trace>
  <inkml:trace contextRef="#ctx0" brushRef="#br0" timeOffset="235">17 589 8004,'-6'-19'-21,"0"0"0,2 0 0,10 0-34,7 0 0,-3 6 0,3 1 0,4-1 188,6 2 0,-2-3 0,6 7 0,1 1-91,3-2 0,5 6 0,2-7 0,0 3-60,0-1 1,-6 1 0,-3 6 0,-2 2-95,-3 5 1,-3-3-1,-2 6 1,-2 1-183,-5-1 1,-3 3 0,-9 6 0,0 0 10,0 0 0,-3 6 283,-3 0 0,-4 9 0,-9-4 0</inkml:trace>
  <inkml:trace contextRef="#ctx0" brushRef="#br0" timeOffset="453">188 1025 8004,'0'13'-202,"0"-1"0,2-8 0,5 5 471,5-1 0,5-6 0,4 5 0,2-5-239,3-2 1,-1 0 0,-4 0-1,2 0-52,2 0 0,1 0 1,-7 0-1,0 0 149,0 0 1,0-2-406,0-5-200,-9 5 0,1-12 0,-7 5 478,2-1 0,9-3 0,-4-6 0</inkml:trace>
  <inkml:trace contextRef="#ctx0" brushRef="#br0" timeOffset="675">738 323 8004,'0'19'0,"0"2"198,0 5 1,0-1 0,0 9 0,0 1-11,0-1 1,0 0 0,2 4 0,5 0-269,5 0 1,-1 0-1,-1-3 1,1-1-57,-1-2 1,-5-3 0,1 5 0,-2-5-616,3-1 0,-5-1 751,4-2 0,-12-3 0,-5 5 0</inkml:trace>
  <inkml:trace contextRef="#ctx0" brushRef="#br0" timeOffset="852">662 835 8004,'0'-19'-163,"0"0"0,0 0 130,0 0 0,0 7 0,2 1 0,5 3 129,5 4 0,-1 2 0,2 2 1,1-3-81,3-3 1,2 4 0,2-4-122,5 4 1,-5 2 0,4 0 0,-4 0-364,-2 0 1,2 2 467,4 4 0,-4-4 0,7 7 0</inkml:trace>
  <inkml:trace contextRef="#ctx0" brushRef="#br0" timeOffset="1303">1345 665 7935,'0'25'0,"0"0"0,0-2-116,0-2 0,2-2 0,2 0 1,5 0 268,1 0 1,-3-2 0,3-2 0,1-5-105,-1-1 1,3 4 0,6-7-3,0-2 0,-6-2 1,-1-4-2,3-4 1,0-5 0,-1-6 0,-3 3 22,-3 1 1,5 0 0,-4-6-1,1 0 1,-6 7-1,5 1 88,-1 3-121,-6 1-160,15 7 138,-6 9 0,1-5 1,1 9-39,2 1 0,2-5 0,2-3 1,-1-4 1,1-2-1,0 0 51,0 0 1,0-8 0,0-5 0,0-1 31,0 1 1,0-4 0,-2 4 19,-4-3-65,4-3-26,-15 8 0,8-4 0,-6 7 1,5-1-482,1 1 82,-5-7-732,3 13 721,-8-6 1,-2 8 420,-4 0 0,3-9 0,-5-1 0</inkml:trace>
  <inkml:trace contextRef="#ctx0" brushRef="#br0" timeOffset="1500">2104 589 7660,'10'19'-22,"-1"0"0,-9-7 0,0 1 231,0 2 1,0 2 0,0 2-299,0 0-319,0-1-155,0 1-289,0-8 852,0-3 0,0-8 0,0 0 0</inkml:trace>
  <inkml:trace contextRef="#ctx0" brushRef="#br0" timeOffset="1675">2028 266 7897,'0'-19'-754,"0"9"0,2 1 754,4 9 0,-4 9 0,7 1 0</inkml:trace>
  <inkml:trace contextRef="#ctx0" brushRef="#br0" timeOffset="1936">2369 77 8004,'0'19'80,"0"6"1,0 2-1,0 5 123,0 8 1,0 0 0,0 8-1,0 1-42,0-1 0,2 1 0,5 4 0,3-5-186,1-2 0,4-3 1,-7-10-1,0-3-439,1-3 1,4-2-1,-7-6 250,-2 0 0,0-8 0,0-7-130,3-8 1,-1-7-1,-6-10 1,2-4 343,5-7 0,-5-3 0,4-3 0,5 0 0,-1 0 0</inkml:trace>
  <inkml:trace contextRef="#ctx0" brushRef="#br0" timeOffset="2127">2597 39 8004,'2'-11'-178,"2"7"207,3 8 0,-1 7 0,-6 10 0,0 2 182,0 2 1,0 9-1,0-2 1,0 3-4,0 3 0,0 0 1,0 0-1,0 2-58,0 5 0,0-12 0,0 5-196,0-2 0,0-2 0,2-1 0,2-3 0,3-1-276,-3 1 1,-2-7-1,-2 2 1,0-4 321,0-2 0,0 0 0,0 0 0</inkml:trace>
  <inkml:trace contextRef="#ctx0" brushRef="#br0" timeOffset="2502">3507 77 7878,'-8'10'127,"4"7"0,-7-2 53,3 8 0,1 0 0,7 9 0,0 1-254,0 3 0,0 2 103,0 0 1,0 0-1,0 0 1,0 0-113,0 0 0,0-2 0,0-5 0,0-5-307,0-5 0,-2-2 0,-2 0 1,-4-3 74,-3-3 0,5-4 315,-7-9 0,0 0 0,-5 0 0</inkml:trace>
  <inkml:trace contextRef="#ctx0" brushRef="#br0" timeOffset="3025">3337 513 7891,'6'-13'-115,"0"1"0,7 5 0,-5-3 1,3 1 130,4 5 0,1 2 0,3 2 1,0 0 69,0 0 0,7 0 0,1 0 0,0 0-113,1 0 1,3 0 0,-5 0-1,-3 0 70,-2 0 1,-2 0 0,0 0-1,-2 2-319,-5 4 0,-1-3 165,-5 3 343,-4-4 91,7-2-142,-9 0-133,0 0 0,-9 0 1,-1 2-1,-3 2-48,1 3 1,-1 7 0,-6-1 0,0 2 10,0-3 0,6 12 1,1-5-1,-1 2 3,3 0 0,-1-4 0,7-3 0,-2-1 11,1 2 1,3-5 0,4 1-126,5-3 1,-3-1 0,8-7 83,3 0 0,2 0 1,2 0-24,0 0 26,0-9 1,0 1 0,0-7 0,-2 2-9,-5-2 1,5-1 0,-6-3 134,-1 0 1,1 6 0,-7 0 475,2-1-397,1 5-285,-7 1 0,0 16 1,0 5 98,0 4 0,0 2 0,0 0 0,0 0 1,0 0 0,0 0 1,2-3-310,4-3 215,-4 4 1,13-7 0,-7 7-1,3-2-147,4-2 0,2-9 0,2 2-83,0-4 0,0-2 0,-1 0 316,1 0 0,9-8 0,1-3 0</inkml:trace>
  <inkml:trace contextRef="#ctx0" brushRef="#br0" timeOffset="3759">4171 247 7891,'-12'-21'-47,"1"-2"1,0-2-613,1 2 748,6 10 0,-5 7 0,9 12 0,0 7 1,0 3 0,0 6 1,0 3-1,0 6 63,0 5 1,0 9 0,0-1 0,2-2-60,5-2 0,-5 2 0,4-2 0,-2-6-142,3-5 1,-5 3-1,4-7 1,-4-2 99,-2-1 1,0-3-397,0-1 385,0-7 0,0-5-184,0-12 132,0-5 0,2-10 1,3-2-1,3-2-96,2 2 0,-3-7 1,5 1-1,3-3 60,2 1 1,-4 5 0,-1-3 0,3 1-20,2 5 1,2 4-1,0 4 1,0 5 33,0 1 1,-7 3-1,1 6 73,2 0 0,0 2 0,-1 5 0,-3 5 20,-3 5 0,-1 2 1,-7 0-1,0 0-24,0 0 1,-9 0-1,-1 0 1,-3 0 48,0 0 0,1 0 1,-7 0-1,0 0-2,0 0 1,6-7-1,3 1 100,1 2-78,-6-7-161,13 9 0,-4-15 0,12 7 31,7-1 1,-2-6-1,1 4 1,3-3 22,2-3 0,-5 0 0,1-3 1,2-1 8,2-2 0,4-3 0,2 5 0,2-4-13,-2-3 1,5 1-1,-3-5 1,-2 2-39,-2-1 1,-2-3 0,0 0-60,0 4 79,0-4 1,-6 9-1,-3-7-51,-1 3 0,-3-1 57,-6-6 0,-2 2 0,-4 4 65,-7 7 0,-4 4 0,-2 2 68,0 0 1,2 8 0,3 5 0,1 4 86,-2 2 0,5 0 0,-1 0 0,1 0-76,-1 0 1,7 2 0,-2 2-1,4 2 17,2-2 0,0-1 0,2-3-318,4-1 99,-4 1 0,13 0 1,-7 0-1,3-2-243,4-4 1,1 2 0,3-7 22,0 3 0,0-7 0,0 2 295,0-4 0,0-10 0,0-3 0</inkml:trace>
  <inkml:trace contextRef="#ctx0" brushRef="#br0" timeOffset="4561">5594 1 8018,'-2'19'89,"-5"0"0,3 8 0,-7 5 1,1 4 108,-1 1 0,7 8 0,-2 1 1,4 0-6,2 1 0,0-3 1,0-6-204,0 0 0,8-2 0,3-3 0,1-3 86,1-3 1,0-1-1,6-9 1,0-3-215,0-1 1,0-9 0,-1 2 0,4-3 63,3-3 1,-4 0-1,6 0 1,-1-3 51,-1-3 1,7-4-1,-7-9 1,-2 0 4,-2 0 1,-2 0-1,0 0 1,-2-2-3,-5-5 0,3 5 1,-8-4-1,-3 4 13,-2 2 1,-2 0-1,0 0 9,0 0 1,-6 6 0,-3 3 0,-1 1 23,-5 5 1,-2 4-1,-2 7 11,0 5 1,0 7-1,0 4 1,2 5 212,5 1 1,-5-3 0,6 5 0,1 1-147,3-3 0,5 1 0,2-7-173,0 2 1,0 1 0,2-10 0,5-1-83,5-2 1,5-7 0,2 5 0,0-3-219,0-4 0,6-2 0,1-2 0,-1 0-64,2 0 0,-3-2 1,5-4-1,-2-7 432,-3-3 0,5-12 0,1-1 0</inkml:trace>
  <inkml:trace contextRef="#ctx0" brushRef="#br0" timeOffset="4892">6523 285 7985,'-19'-10'0,"0"6"62,0 8 0,-2 6 0,-2 9 0,-2 0 69,1 0 1,3 6 0,2 1 0,0-3 14,0-2 0,3-2 0,3 0 0,4-2-206,1-5 0,6 5 0,-2-4 124,8 4 1,6-5 0,9-1 0,0-3-62,0-3 1,2 3 0,3 0 0,1 1-208,-2-1 0,-2 5 1,-2-5-1,0 1 193,0-1 1,-2 7 0,-4-2 34,-7 4 0,-4-5 1,-2 1-6,0 2 0,-6-5 1,-3 3-1,-1-1-111,-5-1 0,-2 4 0,-2-7 0,0 1-11,0-1 0,-2 5 0,-2-7 0,-2-2-389,1-2 0,3-2 1,2-2 491,0-4 0,9 2 0,4-9 0,4-2 0,10-10 0,2-5 0</inkml:trace>
  <inkml:trace contextRef="#ctx0" brushRef="#br0" timeOffset="5211">6864 380 8018,'-2'17'-417,"-2"-2"1,-4-5 700,-3-1 1,-2 5-1,-5-1 1,-1 2-25,0-3 0,6 5 0,2-4-357,3 4 0,2-5 1,6 1 27,0 2 1,0-5 76,0 3 0,8 0 0,5 4 0,1-3-26,-1-1 0,2-7 0,-7 5 1,1-1 69,-1 1 1,1-5 0,-5 7 1,2 2 0,0 1 0,-8 3-39,-4 0 0,2 0 1,-9 0-76,-2 0 1,-1-6 0,-3 0-1,0-1 1,0 1-127,0 0 0,0-9 0,0 2 186,0-4 0,-9-2 0,-1 0 0</inkml:trace>
  <inkml:trace contextRef="#ctx0" brushRef="#br0" timeOffset="5876">7718 494 7850,'-13'0'-89,"1"0"1,-3 0 182,-2 0 0,-2 0 0,-2 2 0,-2 4 65,-3 7 0,-1 4-172,2 2 0,4 0 0,-7 2 0,3 2 113,0 2 0,-1 1 1,10-7-44,3 0 1,-2 0-77,9-1 0,2-7 0,10-3 0,7-1 10,4-1 1,1 0 0,1-6 0,3 0 15,3 0 0,-4-8 0,6-5 1,-1-4-27,-1-1 0,0-1 0,-6-3 1,0-1 15,0-2 1,-2-9 0,-2 5 0,-3-3 48,3 1 0,-7 1 0,1-4 0,-3 3 1,1-3 0,5-2 0,-5-2 0,-3 2-5,-2 5 1,-2-3 0,0 7-1,0-1 17,0 1 1,-6 2-78,-1 6 1,-5 10-1,5 9 80,3 11 1,2 8 0,2 6 0,0 9 142,0 8 0,0 4 0,0 7 0,0-3-84,0 3 0,0-4 1,0-1-167,0-2 55,0 7 1,0-13 0,0 4 0,0-6-386,0-6 0,-6 2 0,-1-9 0,3-2-599,2-2 0,2-2 333,0 0 1,2-8 640,4-5 0,5-12 0,8-5 0</inkml:trace>
  <inkml:trace contextRef="#ctx0" brushRef="#br0" timeOffset="6745">8192 475 7742,'-19'6'73,"0"3"0,0-1 171,0 1 1,2 5 0,3-1-1,1 4-124,-2 2 1,-2 6-1,-2 0 1,3-1-71,3-3 1,-2-2 0,7 0 0,-1 0-88,1-1 0,1 1 0,7 0-62,0 0 0,0-6 0,3-2 71,3-3 0,4-2 0,9-6 0,0 0-107,0 0 0,0-2 0,0-4 0,0-7 10,0-4 1,0-2 0,0 0 0,-2 0 110,-4 1 1,4-8-1,-7 1 1,1 2 31,-5 2 0,2 2 1,-1 0-1,-3 0 88,-2 0 1,-2 6 0,0 1 83,0-3 0,-2 6 1,-4 3-70,-7 4 1,2 10-1,1 5 1,1 4-37,5 2 1,0 0-1,0 0 1,-3 2 91,3 4 1,2-4-1,2 4 1,0-3-251,0-3 0,2-7 0,2 1 0,5-1-216,1-1 0,-3 4 1,5-9 51,3-2 0,2-2 0,2-2 0,0-2 76,0-4 1,0 2 0,0-9 0,0-2 89,0-2 0,0-1 1,0-1-1,-2 0 181,-5 0 1,3 0 0,-9 0 0,1 2 736,1 4-224,-6-4-510,7 15 0,-16-4 0,-1 12 1,-1 7-11,1 4 1,2 2 0,4 0 9,-5 0-149,5 8 11,-6-6 1,8 6-1,2-8 1,2 0-21,2 0 1,9-2-1,-2-4-47,4-7 0,2-4 0,-1-2 26,1 0 1,7-8-1,-1-5 1,-2-4 59,-2-2 1,-4 0 0,-2 3 0,-2 1 109,1 2 0,1 1 0,0-7 1,-5 0-52,-1 0 1,-1 0 0,-4 0 0,3 0 61,-3 0 0,-2 6 1,-2 0-3,0-1-46,0 5 1,0 3-54,0 12 1,0 7 0,0 12 0,0 5 113,0-1 0,0 7 0,0-4 0,0 4-1,0 1 1,0 1 0,0-2 0,-2-2-135,-4-2 0,-5-1 1,-6 5-1,2-4-97,3-7 0,-3-4 0,-8-2 0,-2 0-85,1 0-42,3 0 1,-4-7 0,-2-1 0,-3-3 0,-4-3-1,-1-3 1,-3-2-417,0 0 0,0-2 0,2-5 0,2-5 647,3-5 0,-1-2 0,-6 0 0</inkml:trace>
  <inkml:trace contextRef="#ctx0" brushRef="#br0" timeOffset="7283">9178 532 7651,'-19'0'-1,"0"0"1,0 0 0,0 0 0,0 2 232,1 4 1,-1-2 0,0 9 0,0 0-315,0-3 84,0 7 0,2-6-35,4 8 1,5 0 91,8 0 0,8-9 1,5-1-1,4-3 110,2 0 1,0 9 0,2-4-1,2 1-103,2 1 1,0-7 0,-3 7 0,1-1-20,2-1 1,-2 6-1,-8-7 1,-5 3 102,-1 0-118,6-9 62,-13 13 1,4-7 0,-12 9-89,-7 0 1,-6-2-1,-4-2 1,-2-5-288,1-1 1,-5 3-1,-3-3 1,-3-1-1398,-3 1 1678,0-3 0,-9 2 0,-1 3 0</inkml:trace>
  <inkml:trace contextRef="#ctx0" brushRef="#br0" timeOffset="8253">359 1689 7883,'-19'0'-51,"0"0"0,0 2 51,0 4 1,0-2 0,0 9 0,0 0 76,0-3 0,0 7 0,0-4 0,0 4-58,0 2 1,7-7-1,1 1 36,3 2 0,-5 1-15,7 3 0,1-8 0,12-5 0,5-4 14,5-2 1,2 0 0,2-2-1,3-2-31,1-2 1,6-9-1,-3 2 1,-1-6-40,1-6 1,-3 4 0,-6-4 0,0 4 89,0 2 0,0 0 0,-2 0 551,-5 0-197,-3 8-399,-9 3 0,0 16 0,0 5 0,0 6 98,0 6 0,-2 3 0,-3 5 1,-1-3-47,2-3 0,2 5 0,2-5-76,0 3 0,2-7 1,2 2-358,2-4 0,3-8-533,-3 0 586,5-9 1,1 2 0,1-10-30,2-2 1,-1-9 327,-1 2 0,12-12 0,-4-5 0</inkml:trace>
  <inkml:trace contextRef="#ctx0" brushRef="#br0" timeOffset="8559">947 1480 7530,'0'13'-625,"-2"-1"1,-2 3 1354,-3 2 0,-8 4 0,5 2-403,-1 3 0,-3-1 1,7-6-267,3 0 0,2 0 1,2 0-38,0 0 1,8 0 0,5-2-1,4-3-14,2-1 1,0-7 0,0 5 0,0-1-108,0 1 1,0-5 0,0 5 226,0-3 1,-9 1-125,-3-3 0,-5 4 42,-2 9 0,-2 0 0,-5-2-163,-5-4 1,1-3 0,-2-5-1,-1 1-192,-3-2 1,-2-2 0,0-2-1,0 0-167,0 0 1,6 0 0,1 0 473,-3 0 0,-2 0 0,-2 0 0</inkml:trace>
  <inkml:trace contextRef="#ctx0" brushRef="#br0" timeOffset="9511">1687 1234 8192,'0'19'-26,"0"0"1,0 0 0,0 2-1,0 2 114,0 2 1,0 9 0,0-3-1,0 5 74,0 2 1,0-6-93,0-1 0,0-1 1,0 1-1,0-3 32,0-1 1,-3-6 0,-1 5 0,-2-5-48,2-2 1,2-7-1,-1 1 1,-1 2-24,-2 2 0,0 2 1,6-1 36,0 1 1,0-6 0,0 0-130,0 2 0,-3-7 0,-1 0-11,-2 1 0,0-5 43,6 9 150,0-9 1,0 4 1,0-10-1,0-4-140,0-7 0,2 3 0,2-3 0,2-4-110,-2-6 0,5 2 0,-1-4 0,1 4 66,-1 2 0,5 0 0,-5 0 1,1-2 25,-1-5 1,7 12 0,-5-5 0,3 2 23,0 0 1,-1 4-1,7 3 91,0 1 0,0 3 0,0 6-25,0 0 0,0 10 0,-2 7 0,-2 7 44,-3-1 0,-1 4 0,4 0 0,-5 1-54,-1-1 1,-3-1-1,-4-7 1,2-1-61,3 1 0,-1-6 0,-6 0-376,0 2 1,0-5-1200,0 3 158,0-9 1432,0 4 0,0-8 0,0 0 0</inkml:trace>
  <inkml:trace contextRef="#ctx0" brushRef="#br0" timeOffset="9862">2085 1803 7931,'19'0'156,"0"0"0,0 0 0,0 0 0,2 0-97,4 0 0,-4 0 0,7-3 0,-3-1-96,0-2 1,0-2 0,-6 3 0,0-3-48,0-3 1,-6 5 188,0-7 1,-9 1 8,2-7 0,-6 2 1,-6 2-43,-7 3 1,3 7-1,-3-1 1,-2 4 29,-2 2 0,-2 0 0,0 0-16,0 0 1,1 2 0,-1 4 0,2 7 67,4 4 0,-2 2 0,9 0 0,2 0 48,2 0 1,2 0-1,0 0 1,0 0-64,0 0 1,8 6 0,5 0 0,4-2-242,2-2 1,0-8 0,-1 0 0,1-1-204,0-1 1,0-3 0,0-8-461,0 0 0,0 0 1,0 0 764,0 0 0,0-17 0,0-4 0</inkml:trace>
  <inkml:trace contextRef="#ctx0" brushRef="#br0" timeOffset="10128">3014 1708 8667,'11'19'157,"-5"0"0,2 0 0,1 0 0,-1 2-66,1 4 1,3-4 0,-5 4 0,-1-6-327,2-6 0,-5 4-1623,3-5 853,-4 5 1005,-10-6 0,-3-3 0,-8-8 0</inkml:trace>
  <inkml:trace contextRef="#ctx0" brushRef="#br0" timeOffset="10303">2938 1461 7902,'0'-19'368,"0"9"-1062,0 1 1,2 11 245,5 5 1,-3 1 447,9 5 0,-9 4 0,4-7 0</inkml:trace>
  <inkml:trace contextRef="#ctx0" brushRef="#br0" timeOffset="10670">3507 1518 7592,'-17'2'0,"3"2"274,1 3 0,3 1 0,-5-4-93,2 3 0,7 5 0,-5-3 1,3 1-242,4 5 1,-5-4 0,3 1 68,2 3 0,2 2 1,2 2 54,0 0 1,0 0-1,0 0-44,0 0 1,8-2 0,5-3 0,1-1 17,-1 2 0,4-5 1,-4 3-1,3 0-3,3-3 1,-6 5 0,0-9 0,-1 0 104,-1 3 0,4-5-58,-9 9 0,7-1-211,-7 7 170,0-8 7,-14 6-80,-3-15 0,-1 13 0,-3-7 0,-4 0 0,-4 1 1,-3-3-489,-1 3 312,6-7 1,-13 6-656,9-8 634,0-8 1,6 4 228,0-9 0,0 0 0,0-6 0</inkml:trace>
  <inkml:trace contextRef="#ctx0" brushRef="#br0" timeOffset="11442">4095 1158 7822,'2'12'-134,"3"1"90,1 2 1,7 4 0,-7 8-1,0 9 327,3 6 0,-5 4 1,6-3-1,-1 3-215,-5 2 1,-2-5 0,-4 1 0,-2-6 4,-2-7 1,-9 3 0,2-9 0,-2-1-155,3-3 1,-5-2 0,4-3-295,-4-3 1,-2 2 350,0-9 1,9-2 0,4-10 24,3-7 1,3-3 0,0-3 64,0 0-52,9 0 1,1-2 0,7-3 0,-2-1 29,-2 2 1,-1 2-1,7 2 1,0 0 30,0 0 0,2 6 0,2 3 1,3 1-31,-3 5 0,-2 2 0,0 2 0,2 0-37,3 0 1,-1 0 0,-6 0-1,-2 2 1,-5 4 1,3-1 0,-6 7-1,-1 3 84,0 2 1,5 2-1,-7 0 1,-1 0 43,-3 0 0,-2 0 0,0 0-64,0 0 0,0 0 1,0 0-1,0 0-92,0 0 1,0-7 117,0 1-254,0-9 16,0 5 1,0-12 0,0-3 95,0-7 0,0-3 0,0-3 0,0 0 16,0 0 1,0 0 0,0 0-1,0 0-1,0 0 1,2 6 0,2 1 0,4-3-9,3-2 1,-5 4 97,7 1-97,0 7 1,-1-9-1,1 7-51,2 3 1,1 0 0,3 0 25,0-3-263,0 1 103,-8 6 0,6 0-30,-5 0 1,5 8-142,2 5 1,0 4 0,-2 2 390,-4 0 0,4-6 0,-5-1 0,5 1 0,2 6 0</inkml:trace>
  <inkml:trace contextRef="#ctx0" brushRef="#br0" timeOffset="12538">4949 1651 7824,'0'-11'-275,"0"3"1,0 6 629,0-5 37,0 5-244,0-6 1,0 10 0,-2 2 148,-5 3-155,-3 7-31,-9-12 1,6 15-46,1-4 0,-1 4 0,-4 2 1,2-2 13,3-5 1,1 5 0,-2-4 0,5 4-109,0 2 1,6-7 0,-5 1-101,5 2 0,2-5 54,0 3 1,2-9-1,5 2 67,5-4 0,-1-2 1,1 0-1,3 0-35,2 0 0,-4 0 1,-1-2-29,3-4 0,0-5 0,-1-5 0,-3 1 20,-3 2 1,5 1 0,-4-7 97,1 0 1,-6 0 0,3 0 7,-5 0 0,4 6 611,0 0-509,1 9 0,-7-2 82,0 12 1,0-2-231,0 9 45,0-9 0,0 7 0,2-7-30,4 2 0,3 9 1,5-4-1,-1 1-50,2 1 1,-1 0 0,1 6 0,-2 0 5,2 0 0,-1-1 1,1 1-1,-2 0-46,1 0 1,-3-8 0,2-5 0,-1-2-76,-1 3 0,6-5 71,-5 4 0,-1-10 0,2-4-16,1-3 0,-5-2 1,-1-3-1,-2 1 54,1 2 0,1 0 0,-4-5 0,3-1 42,-3 0 1,4 0 0,-1 0-1,-1 0 72,2 0 1,-5 6 0,5 3 158,0 1-116,-5 3 0,5 14 0,-8 5 0,0 4-28,0 2 1,0 6 0,0 2 0,2 1-121,4-1 1,-3-2 0,3-6 0,-4 0-35,-2 0 1,6-6-138,1 0 0,7-9 100,-1 2 1,-2-4 0,-1-4-27,-2-4 1,5 2-1,-4-9 19,1-2 1,-6-2 0,5-2-2,-1 0 1,-4 0-1,7 1-48,-3-1 0,1 2 0,-5 2-217,2 2 355,9 1 1,-11-5-163,9 4 283,0 5 0,6 8 1,0 0-40,-1 0 1,1 2-1,3 2-30,3 2 0,-4 7 0,4-7-23,-4-1 0,-2-3 0,0-2 28,0 0 0,-2-2 0,-2-3 0,-5-3 4,-1-3 1,3 5 0,-5-7-13,-3-1 1,4 3 0,-1-2 82,-3-1 1,-4-3-49,-6-2 1,-5 0-1,-8 2 72,0 4 0,6 5 61,1 8 1,-1 8-1,-4 5-87,5 4 0,-3 2 1,9 0-1,-1 0-64,-1 0 1,6 0 0,-7 0-1,3 0-12,0 0 0,-1 0 0,7 0 1,-2-3-120,-4-3 0,4 4 0,-5-4-289,5 3 1,11 3-1,3-2-51,5-4 1,-4 2 0,0-7 0,1 1-579,3-1 1,2-2 993,0-6 0,9 9 0,1 1 0</inkml:trace>
  <inkml:trace contextRef="#ctx0" brushRef="#br0" timeOffset="12878">6257 1215 8083,'0'19'168,"-6"2"0,0 2 0,2 4 177,2 3 0,2 3 0,0 10 0,-3 1-88,-3-2 0,4 4 1,-4 1-1,1-1-297,-1 0 0,4-1 1,-6-9-1,1-3-280,1-1 0,-2-9 0,3 2 1,-1-4-526,2-2 0,2-6 116,2 0 0,0-11 729,0-2 0,8-17 0,3-13 0</inkml:trace>
  <inkml:trace contextRef="#ctx0" brushRef="#br0" timeOffset="13117">6466 1253 7626,'0'19'375,"-2"2"499,-4 4-617,4-4 1,-7 15-1,9-5 1,0 5-1,0 2-30,0 0 0,0 6 0,0 1 1,0-3-255,0-2 1,6-4 0,1-3-1,-3-3 24,-2-3 0,-2-1 0,0-8 0,0 1-1403,0 0 0,-6 0-313,-1 0 1719,1-8 0,6-3 0,0-8 0</inkml:trace>
  <inkml:trace contextRef="#ctx0" brushRef="#br0" timeOffset="13300">6694 1689 7824,'0'12'-203,"0"1"1,-7 0-1,1 6 1,2 0 477,2 0 0,2 0 0,0 0 0,0 0-342,0-1 1,-2 1 0,-3 0-987,-1 0 159,0-8 894,6-3 0,-9-8 0,-1 0 0</inkml:trace>
  <inkml:trace contextRef="#ctx0" brushRef="#br0" timeOffset="13478">6637 1461 8118,'-11'9'-892,"5"3"0,-2 5 892,1 2 0,1 0 0,6 0 0</inkml:trace>
  <inkml:trace contextRef="#ctx0" brushRef="#br0" timeOffset="13867">6826 1765 7785,'0'19'0,"0"0"-108,0 0 1,-6 0 298,0-1 0,-3-1-92,3-4-158,4-5 0,-6-10 115,8-4 1,0-5-1,2-8-41,4 1 0,2-1 1,7 0-1,-2 2-4,2 4 1,1-4 0,3 5 66,0-5 1,0 6-1,0 3 167,0-1 1,-6 7 45,0-4-220,-9 4 0,10 4 0,-7 4 40,-3 7 1,-2 4-1,-2 2 1,0 0-68,0 0 1,0 0 0,0 0 0,-2 0-351,-4-1 0,4 1 0,-7 0-387,1 0 0,6 0-644,-5 0 1337,-3-8 0,8-3 0,-7-8 0,9 0 0</inkml:trace>
  <inkml:trace contextRef="#ctx0" brushRef="#br0" timeOffset="14417">7377 1746 7401,'-13'0'-518,"0"0"913,-2 0 0,5 2 0,-3 2 0,-1 4-328,-3 3 1,-2-5 0,0 7-1,0 2-39,0 2 1,6-5 0,1 1 100,-3 2 1,4 1-1,1 3-97,1 0 0,3 0-58,6 0 0,8-2 0,3-2 16,-1-2 1,7-9-1,-4 2 1,4-4-8,2-2 1,0 0 0,0-2 0,0-2 37,0-2 1,0-7 0,-3 5-1,-1-3 33,-2-4 1,-3-2 0,5 1 140,-2 3-122,-9-12 1,11 12 0,-9-12 0,-2 4 125,-2 2 0,5 0 0,-1 0 0,-2 0 158,-2 0 0,0 0 207,5 0-526,-5 8 1,6 5 0,-8 12-19,0 7 0,7 10 0,1 7 0,1 3 37,-1 7 1,5 2-1,-7-1 1,0 1 3,3 2 0,-7 2 1,4-4-70,-4 3 64,-2-1 33,0-6-29,-8 8-194,6-6 0,-15 0 39,4-8 1,-4-3-1,-2 3-466,0-7 331,-8 5 1,4-9 0,-9 4-1,-2-4 1,-1-4 0,-3-2 0,-2-5-455,-5-1 1,-3-3 0,-7-6-1,0 0 31,-2 0 653,5-8 0,-30-3 0,4-8 0</inkml:trace>
  <inkml:trace contextRef="#ctx0" brushRef="#br0" timeOffset="15168">4038 1253 7148,'9'-11'294,"-5"3"-215,9 8 0,-7-3-71,7-3 0,-7 4 174,7-4-97,-9 4 1,4 4-18,-8 4 0,0 5 0,0 8-5,0 0 0,0-7 0,0 1 1,0 2 40,0 1 1,-6 10-1,0-1 1,1-2-28,3-2 1,0 5 0,-2 1 0,-2 0-24,1 1 1,1 3 0,0-5 0,-2-1-37,1 2 0,3-6 1,2 5-59,0-5 0,0-2 0,0 0-193,0 0 1,0-7 0,2-1-1217,5-3 458,-5-1 991,6-7 0,1 0 0,1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04.26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266 115 7810,'-13'0'55,"0"0"81,9 0 0,-13 0 83,5 0 0,-5 2 1,-2 2-55,0 2 1,6 9-1,3-2 1,-1 6-48,1 6 0,3-2 0,-3 6 0,-1 1-39,1-1 0,6 9 0,-3 7 0,3-3-58,-2-2 0,4-2 1,-5 0-1,5 0-70,2 0 1,0-3 0,0-3 0,0-7-334,0-4 0,0-2 0,0 0-1247,0 0 1265,0-8 1,0-5-1,0-12 364,0-7 0,-6-6 0,0-4 0,1-2 0,3 2 0,-4 1 0,0 1 0,1-2 4,3-2 0,2 0 0,0 6 183,0 0 1,2 8 150,5 5 1,3 4-1,9 2 1,0 0-155,0 0 0,0 6 1,0 0-1,2 1-369,4 1 0,-4-6 0,7 5-287,-1-5 379,-6-2 1,13 0-1,-7 0 1,1 0 19,-1 0 1,-1 0 0,-8 0 0,1 0 133,0 0 0,0-7 0,-2-1 185,-4-3 0,2-1 177,-9-7-377,0 8 1,-14 3-1,-5 8-51,-4 0 1,-2 2 0,0 2 0,0 5 7,0 1 0,1 3 1,-1 6-1,0 2 28,0 4 0,0-4 0,2 4 0,2-3 11,2-4 1,9 1 0,-2 0-42,4 0 0,4-8-51,4-5 0,-2-4 0,9-2 0,2 0 0,4-2 22,6-4 1,-2-5-1,7-8 1,-1 0 1,1 0 1,-7 1-1,2-1 1,-4 0 57,-2 0 1,-2 6 0,-2 0 347,-2-1 156,-9-3-482,4 6 1,-8 5 0,-2 12 0,-2 7-36,-2 4 1,-7 4-1,7 2 1,-1 2-11,-1-2 0,6 5 1,-5-3-1,5-2-328,2-2 1,0-8-1,0 0-98,0 1 1,2-5 0,5-3 416,5-4 0,5-2 0,2 0 0</inkml:trace>
  <inkml:trace contextRef="#ctx0" brushRef="#br0" timeOffset="300">911 418 7844,'-17'13'135,"4"-1"1,-4-1 0,5 4 0,-5-3 185,-2 3 0,0 2 0,0 2-198,0 0 0,2 0-250,4 0 1,7 0 66,12 0 0,5-3 1,8-1-1,0-4-37,0-3 0,0 5 0,0-5 0,-2 3 80,-5 4 1,-3-5 0,-7 1-1,2-1 9,2 1 1,1-5 0,-9 5 0,-5-1-12,-5 1 1,-5-7 0,-2 4-137,0 1 0,0-7 0,0 4 0,0-4-14,0-2 0,6-2 0,1-2 0,-1-5 169,2-1 0,-5-3 0,5-6 0</inkml:trace>
  <inkml:trace contextRef="#ctx0" brushRef="#br0" timeOffset="1167">1100 20 7823,'11'-11'188,"6"3"-105,-15 16 358,6 11-110,-8 2-36,0 15-147,0-6-44,0 16 1,7-4-1,-1 6 1,-2 1 129,-2-1-85,-2-5-1,0 3-27,0-8 0,0-2 120,0-5-53,0 5-933,0-15 393,0 7-224,0-9-85,-8 0 0,-3-9 342,-8-4 1,7-4 0,1-4-1,3-4 180,3-7 0,1-3 1,0-3-1,-2-2 96,1-5 0,3 5 1,2-4-1,2 4 259,5 2-91,-5 0-27,15 0 0,-7 6 0,9 3 1,0 1-1,0 5 0,2 2 163,5 2 1,-3 0-1,6 0-217,-1 0 1,-1 0 79,-2 0-34,-4 8-200,15-5 173,-15 5 6,15-8-21,-15 0-148,7 0 0,-9 0 81,0 0 1,-1 0-1,1-2 1,0-2 0,-2-5-1,-2 1 1,-4-3 135,-3 1 0,-2-3 54,-6-6-141,0 9 103,0-7-82,0 15-13,0-15 0,-8 12 281,-5-7-239,-4 8-25,-2-5 2,0 9 1,0 0 0,1 2 0,1 5 107,4 5 0,-4 5 0,7 2 1,-3 2 30,0 4 0,7-1 0,-5 5 1,3-1-44,4-5 1,2-2 0,2-2-402,0 0 82,0 0 131,0 0-597,8-9 338,-6 7 140,15-15-7,-6 7-463,8-9 291,0 0 59,0 0-180,0 0 93,-1 0 134,1-9 1,0 5-55,0-9-1,0 1 195,0-7 1,0 6 161,0 0 1,-6 3 25,0-3 339,-9 5 1,6 1-140,-3 1 0,-5 2 0,4 10-158,-4 7 1,-4 4 0,-2 2-217,-2 0-24,-1 0 1,-1-9 32,6 7 0,-9-15 0,7 7 0,-5-3-182,-1 0 253,6 1 0,-5-16 0,11-4 197,5-3 0,1-3 1,7 0-1,-2 0 343,1 0-457,3 0 56,2 0-67,0 0-71,0 0 80,0 0 45,0 8-140,0-5 91,8 5 2,-6 0-33,7-5-107,-9 13 0,0-5 0,0 8 1,0 0-1,0 0-1768,0 0 1493,-9 0-226,7 0 555,-15 0 0,15 8 0,-6 3 0</inkml:trace>
  <inkml:trace contextRef="#ctx0" brushRef="#br0" timeOffset="1347">2200 778 7823,'9'11'214,"-7"-3"0,8-8-458,-3 0 244,-5 0 0,15 0 0,-7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13.0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95 7650,'0'-19'-40,"0"9"306,0 10-163,0 10 0,6 9 1,3 0-1,-1 2 50,1 4 0,-1-3 1,-2 5-1,5-2-13,-1 1 0,7 14 0,-4-5 1,4 1 20,2-2 0,6-2 0,0 5 0,1-1-107,1-4 0,-6-5 1,6-8-1,-1-2 25,-1-4 1,2-5-1,-3-8 1,1 0-79,-2 0 0,-2-8 0,0-5 0,2-6-15,3-6 0,-1-5 1,-8-5-1,-2 1-10,-3 2 0,-1 1 1,4-5-1,-5 2-26,-1 2 0,-3 3 0,-6-3 0,0 5-27,0 0 1,0 5 0,0-3-103,0 4 0,0 2-1012,0 0 539,0 9 1,0 3 0,0 14 651,0 5 0,0 5 0,-9 2 0,-1 0 0</inkml:trace>
  <inkml:trace contextRef="#ctx0" brushRef="#br0" timeOffset="244">854 76 8100,'19'0'127,"0"0"1,0 0 0,2 0 51,5 0 1,1 0-1,7-2 1,-3-2-1,3-2-93,2 1 1,2-3-1,0 2 1,-2-1-123,-5-1 1,3 6-1,-9-5 1,-2 3-61,-1-2 0,-3 4 0,-1-5-610,1 5 0,-6 2 706,0 0 0,-9 9 0,4 1 0</inkml:trace>
  <inkml:trace contextRef="#ctx0" brushRef="#br0" timeOffset="477">1158 512 8074,'8'11'237,"-3"-3"1,9-8 41,7 0 1,0 0 0,9 0 0,-1-2-1,1-2-73,4-2 0,4-3 0,4 5 0,2-4-234,-2-3 1,-2 5 0,-4-5 0,-2 1-281,-3-1 1,-7 7-1,1-2-106,-4 4 0,-8 2-920,-1 0 1334,-8 0 0,-4 0 0,-10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18.9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152 143 7672,'10'-19'211,"-1"7"-31,-9-1 1,2 9-165,4-2 72,-4 4 0,9 10 1,-7 5 15,2 3 1,7 6 0,-4 1 0,-1 4-46,0 3 1,1-5 0,-5 4-1,5 1-74,1-1 1,-6 1-1,3 4 1,-5-5-220,-2-1 1,6 3 0,0-6-451,-1-1 1,-1-3-391,2-2 1074,-4-9 0,15-10 0,-6-10 0</inkml:trace>
  <inkml:trace contextRef="#ctx0" brushRef="#br0" timeOffset="235">228 106 7609,'10'0'-565,"-1"0"0,-7 0 518,4 0-86,-4 0 1,9 0 0,-7 2-166,2 4 298,1-4 0,1 15 0,3-7 0</inkml:trace>
  <inkml:trace contextRef="#ctx0" brushRef="#br0" timeOffset="1508">190 124 9634,'8'19'52,"-4"-8"0,7-3 1,0 1-32,-1 3 1,-4-3 0,5-1 0,0-1-7,-1-1 0,-4 7 0,7-7 31,2-2 0,2-2 0,2-2-5,0 0 0,0 0 1,-1 0-1,1 0-17,0 0 0,0-6 1,0-2-1,2-3-24,5-4 1,-7 5-1,2-1 1,-6 1-27,-1-1 1,1-2 0,0-6 0,-3 3 21,3 3 1,-4-4 0,-1 4 34,-1-3 0,-1 3 35,-2 0 0,-3 7 163,3-7-147,-4 9 0,-2 4 1,2 13-1,2 4 74,3 2 0,-1 2 0,-6 2 0,0 2 1,0-2 0,0 5 1,0-3-1,0-2 3,0-2 1,6 5-1,1-1-167,-3-2 1,-2-2-1,-2-2-192,0 0 1,0-6-1,0-1 0,0 3-628,0 2 1,6-4-264,1-1 0,-1 1-547,-6 6 1637,0 0 0,0 0 0,0 0 0</inkml:trace>
  <inkml:trace contextRef="#ctx0" brushRef="#br0" timeOffset="1820">0 959 7232,'19'0'230,"-6"0"0,-1 0 0,3 0 97,2 0 0,8 0 0,5 0 0,4-2 84,6-4 1,10 1 0,3-7 0,6-3-184,4-2 0,2 4 0,-3 1 1,1-1-237,-2 3 0,-8-5 1,-5 9-1,-2 1-243,-3 3 0,-10-4 1,-3 0-1,-3 1-177,-4 3 1,-4 4-1,-6 5-890,-7 5 1,-4 5 1317,-2 2 0,-8 0 0,-3 0 0</inkml:trace>
  <inkml:trace contextRef="#ctx0" brushRef="#br0" timeOffset="2077">455 1168 7842,'2'19'0,"3"0"146,1 0 1,2 0 0,-3 2-1,3 2 149,3 2 1,-5 2 0,7-1-1,-1 3-212,-1 1 1,4 3 0,-9-7 0,0-1-229,3 2 1,-7-5 0,4 3 0,-4-4-267,-2-2 0,0-7 1,0 1-375,0 2 0,-8-7 785,-5-1 0,-4-5 0,-2-2 0</inkml:trace>
  <inkml:trace contextRef="#ctx0" brushRef="#br0" timeOffset="2394">436 1338 7888,'7'-12'0,"1"-1"0,3-2 27,3-2 0,3 5 0,4-1 0,3 1 225,1 1 0,9-4 0,-3 9 0,5 0-37,2-3 1,6 7-1,0-4 1,-1 4-30,-3 2 0,-2 2 1,0 2-1,-3 4 341,-3 3-485,-5 2 1,-8 6 62,0-1 0,-8 4 1,-5 1-1,-4 4 0,-2 1-56,0-1 0,-8 7 1,-5-5-1,-4 1-63,-2-5 0,0 2 0,0-1 0,0-3-36,0-2 1,-6-2-1,0 0 23,2 0 1,2-2 0,0-5-1,-3-3 1,-1-3-283,2 0 1,-4 1 0,1-7-1,1 0-505,-2 0 0,5 0 0,-3 0 814,4 0 0,2-9 0,0-1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29.46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0 133 7851,'0'-13'0,"0"1"1,0-3 1,0 4 0,0-1 394,0-3 0,0 5 267,0-3-75,0 9-526,0-5 1,3 18 0,1 3 0,2 5 180,-2 2 1,-2 9-1,1 3 1,1 5-3,2 2 1,0 0 0,-6 0-1,0 0-182,0 0 0,0-7 0,0-1 0,0-3-153,0-4 1,0-2 0,0-2-731,0 0 1,0-6 0,0 0-1642,0 1 2465,0-5 0,9-1 0,1-8 0</inkml:trace>
  <inkml:trace contextRef="#ctx0" brushRef="#br0" timeOffset="425">380 95 7853,'19'-6'0,"0"-3"0,0 1 0,0-1 1,0-3-1,0 3 1,0 1 419,-1 0 0,1 1 1,0 7-1,0 0-392,0 0 0,-2 9 0,-4 3 0,-7 5-65,-4 2 0,-2 0 0,-2 2 1,-4 2 166,-7 3 1,-4 5 0,-2-3 0,0 1-35,0 5 1,-6-5 0,0 1 0,2-3-23,2-4 0,8-1 1,2-3-1,1-1 60,-1 1 0,7-6 0,-2 0 14,4 1 1,4-5 0,4-3 22,7-4 1,4-2-1,2 0 1,2 0-51,4 0 0,-4 0 0,6-2 0,-1-2-69,-1-2 0,7-7 0,-5 5 1,0-1-20,1 1 0,-3-5 0,-6 7-1475,0 2 1,0-1-1148,0-1 1301,-8 4 1288,-3-15 0,0 7 0,3-9 0</inkml:trace>
  <inkml:trace contextRef="#ctx0" brushRef="#br0" timeOffset="784">1157 0 8175,'-12'7'307,"-1"-1"0,7 7 1,-7-5-1,0 3-66,3 3 1,-1-3 0,7 1-80,-2 3 0,0 2 0,6 2 27,0 0 0,6 0 0,2-2 0,3-2-190,4-3 1,1-1 0,3 4-1,0-5 45,0-2 0,0 7 0,0-4 0,0 1 66,0 1 0,-6 0 0,-3 6 0,-1 0-43,-5 0 0,-2-7 0,-2 1 0,-2 2-106,-4 2 0,2-1 1,-9-1-1,-4-4-206,-6-3 1,2 5 0,-7-7-1,3-2-324,0-2 1,-3-2-1,5 0 1,-2 0-249,2 0 1,2-8-1,2-5 817,0-4 0,-9-2 0,-1 1 0</inkml:trace>
  <inkml:trace contextRef="#ctx0" brushRef="#br0" timeOffset="970">1100 38 7851,'19'-2'33,"0"-4"1,0 2 0,0-7 0,0 3 234,0 3 1,0 3-1,0 2 1,0 0-164,0 0 0,-6 0 0,-1 0-659,3 0 0,-4 0-22,1 0 0,-5 7 576,5-1 0,-7 0 0,3-6 0</inkml:trace>
  <inkml:trace contextRef="#ctx0" brushRef="#br0" timeOffset="1467">1764 19 7851,'0'11'5,"-2"-3"0,-4-6 455,-7 5 0,-2-3 0,1 8 0,1 1-217,-2-2 0,-2 8 1,-1-2-1,1 6-35,4 0 0,-4 0 1,7 0-1,-3 3-23,0-3 0,9 4 0,-2-2 0,4-1-151,2-3 1,2-2 0,4-3-132,7-3 0,4-4 0,2-9 1,0 0-93,0 0 1,2 0 0,2 0 0,4 0 105,3 0 0,-7-9 1,2-1-1,-4-3 11,-2 0 1,0 1 0,0-7 0,-2 0 51,-4 0 1,1-7-1,-5 1 1,-1 2 81,1 2 1,-3 2-1,-6 0 1,0 0 28,0 0 1,0 0-1,-2 0 1,-4 2 21,-7 5 1,2 1-1,-1 7 1,-3-2-34,-2 1 0,-2 3 0,0 2 1,0 0-279,0 0 0,0 0 0,0 0 0,0 0-6,0 0 1,0 0 0,3 2-1,1 3-19,2 1 0,1 2 0,-7-4-517,0 3 1,6 5-1,2-3-716,3 1 1456,2-5 0,14 12 0,3-7 0</inkml:trace>
  <inkml:trace contextRef="#ctx0" brushRef="#br0" timeOffset="1850">2125 57 6804,'10'9'861,"-3"3"1,-7 5 0,-5 2-1,-3 0-693,-3 0 0,5 6 0,-4 1 0,1-3-68,5-2 1,0 0 0,-1 2 0,-1 2-57,2-1 0,2-3 0,4-5 0,2-1-199,2-2 0,7-7 0,-4 5 0,1-3 48,5-4 0,2-1 1,2-3-1,0 0 116,0 0 0,6-7 0,0-1 1,-2-3 84,-2-4 0,-2-1 1,0-3-1,0 0 77,0 0 1,-6 0-1,-3 0 1,-1 0 91,-5 0 1,-2 0-1,-2 0 1,-2 0-165,-4 0 1,-5 0 0,-10 2 0,-2 2-214,-2 3 1,-7 5 0,7-3 0,2-1-137,2 1 0,2 6 0,0-3 0,0 5-452,0 2 0,6 0 0,0 2-515,-1 5 1,3-3 1216,-2 8 0,9 1 0,-4 6 0</inkml:trace>
  <inkml:trace contextRef="#ctx0" brushRef="#br0" timeOffset="2687">2751 304 7520,'-13'0'804,"0"0"-462,-1 0 0,-3 2 0,-2 2 0,0 4-218,0 3 0,0 0 1,0 3-1,2-1-17,4 2 0,-4-5 0,5 1 1,-3-1 120,2 1 0,5-5-44,8 7 1,0-7-71,0 7 0,8-9 0,5 2 1,6-4-42,6-2 0,-4 0 0,5 0 0,-3 0-169,2 0 1,-4 0-1,5-2 1,-5-2 111,-2-2 0,0-9 147,0 2 0,-3-3 0,-1-3-19,-2 0 1,-9 6-1,2 0 356,-4-1 0,-2 3 225,0-2-311,0 9-585,0-4 118,0 8 0,-2 0 1,-2 2 150,-2 4 0,-1-2 0,7 9 69,0 2 0,0 2 0,3 4 0,1 2 96,2 2 0,7 7 0,-5-5 0,1 3-58,-1 3 0,0 3 1,-3 4-1,1 0-67,-2-2 0,-2 9 0,-2-14-30,0 1-87,-8 0 0,-3 2 0,-8-5 0,0-3-50,0-1 1,0-6 0,1 4 0,-4-4-262,-3-2 1,2 0 0,-7-2 0,1-2-209,-1-2 1,-1-9 0,-7 2 0,0-4-369,0-2 1,0-2 0,2-2 0,3-4 865,1-3 0,0-10 0,-6-9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22.7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 43 9429,'14'-8'308,"0"3"0,1 4 1,-1-1-1,2-1-83,3-2 1,-3 0 0,3 5 0,-3 0-229,-2 0 1,0-4 0,1-1-29,-1 2 1,-5 1-698,1 2 1,-7 2 65,2 2 1,-5 3 0,-5 2 0,-3-2-657,0-1 1318,-4-4 0,4 10 0,-7-4 0</inkml:trace>
  <inkml:trace contextRef="#ctx0" brushRef="#br0" timeOffset="246">0 257 6933,'14'0'149,"1"0"0,-1 0 0,2 0 470,3 0 0,-3 0 0,5 0 1,-2 0-317,0 0 0,0-4 0,-5-1 0,0 2 69,1 1 1,-1-3-471,0 1 1,-4-1-2179,-1 5 2276,-6 0 0,4 6 0,-7 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25.92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38 209 7534,'-10'-8'-26,"-1"-3"415,5-8 1,4 6-66,-4 1-113,3 8 1,3-7 245,0 5 1,3 6-290,3 0 0,-4 8 0,6 11 0,-1 0 17,-1 0 1,9 8 0,-5 5 0,3 4 49,0 2 0,-9 0 0,4 0 1,-1 0-102,-1-1 1,0 1 0,-6-2 0,0-4-175,0-7 0,7 3 0,-1-3 0,-2-2-677,-2-2 0,-2-8-355,0-1 1,2-1-94,5 2 1165,-5-5 0,15-8 0,-7 0 0</inkml:trace>
  <inkml:trace contextRef="#ctx0" brushRef="#br0" timeOffset="483">418 266 8079,'19'-6'0,"0"-3"236,0-1 0,0 3 1,0-3-1,2-1 11,4 1 0,2 3 1,9-3-1,-2 1-105,0 5 1,6 2 0,-11 2-1,1 0-85,-5 0 0,-4 8 0,-4 7 0,-4 6 39,-7 5 1,-4 7 0,-2-3 0,-2 3 85,-4 5 1,-5-4 0,-8 10 0,0-4-65,0-2 0,0 0 0,0 0 0,0 0-126,0 0 1,7-6 0,1-3 0,3-1-87,3-5 0,3-2 0,2-2 46,0 0 0,2-7 0,5-1 64,5-3 1,5-1-1,2-7 1,0 0 0,0 0 100,0 0 1,6 0-1,3-2 1,-1-3 0,1-1 1,3-9 0,-6 5-1,-1-1-36,-3 5 0,4-2 0,0-1-377,-2-1 0,-8 5-134,-2-1-869,-9 4 1,5 0 14,-9-5 1,-3 3 1282,-3-8 0,-4-1 0,-9-6 0</inkml:trace>
  <inkml:trace contextRef="#ctx0" brushRef="#br0" timeOffset="715">1233 512 8249,'19'0'1240,"-6"0"-321,0 0-1193,-9 0 0,6 0-835,-3 0-475,-5 0 1584,6 0 0,1 0 0,1 0 0</inkml:trace>
  <inkml:trace contextRef="#ctx0" brushRef="#br0" timeOffset="1071">1707 171 8364,'-8'11'584,"0"5"0,-7-5 1,4 2-406,3-1 0,-5 1 1,5 6-1,-1 0 109,1 0 0,2 0 0,6 0-71,0 0 1,0-7-1,2 1-102,4 2 0,5-5 0,8 1 0,0-1-23,0 1 1,-1-5 0,1 7 0,0-1 35,0-1 0,0 6 0,0-4 0,0 1-132,0-1 1,-2 4-1,-4-5 1,-7 5 10,-4 2 0,5 0 0,-1 0 0,-2 0-196,-2 0 0,-8 0 0,-3-2 0,1-2-149,0-3 1,-7-1 0,2 2 0,-4-7 26,-2-4 0,-2-2 0,-2 0 0,-4 0-696,-3 0 0,7-2 0,-4-4 1007,-1-7 0,7-12 0,-6-5 0</inkml:trace>
  <inkml:trace contextRef="#ctx0" brushRef="#br0" timeOffset="1257">1651 190 7951,'19'-2'0,"0"-2"0,-1-5 56,1-1 0,3 3 1,1-3-1,2 1 357,-2 5 1,7-4-1,-1 1 1,3 3-541,-1 2 0,-1 2 1,2 0-1,-5 0-323,0 0 0,-6 0 0,5 0 450,-5 0 0,-2-8 0,0-3 0</inkml:trace>
  <inkml:trace contextRef="#ctx0" brushRef="#br0" timeOffset="1691">2352 0 7951,'11'9'215,"-5"3"0,-2 12 0,1 1 0,1 0 370,-2 3 1,-2 1 0,0 9-1,3 0-344,1 0 1,0 0-1,-4-2 1,3-3-255,1-1 1,0-3-1,-6 5 1,0-4-2,0-3 0,0-2 0,0-6-1767,0 0 1,-8-2 1093,-5-4 1,5-7 0,-1-12 686,1-7 0,6 3 0,-7-3 0,3-2 0,0-2 0,-1-2 0,7 0 0,0 0-74,0 0 1,7 1 0,-1-1 0,0 0 27,3 0 1,1-7 0,9 1 0,0 2 406,0 2 0,0 2 0,0 2 0,2 2 139,4 3 1,-3-1 0,3-4 0,-2 2-311,2 3 1,-4 5-1,5-3 1,-3-1-39,2 1 1,-4 6 0,5-3-75,-5 5 0,-2 2-1361,0 0 0,-7 0 666,1 0 1,-11 2 0,-2 5 616,-11 5 0,-5 5 0,-3 2 0</inkml:trace>
  <inkml:trace contextRef="#ctx0" brushRef="#br0" timeOffset="1891">2466 342 7951,'-10'19'137,"3"-2"0,14-5 1,5-6 595,5-3 0,2 3 1,0 0-1,0 1-509,0 1 1,6 0-1,1 7 1,-3-4-110,-2-3 0,-2 7 0,0-2 33,0 3 1,-2-3 0,-3-2-1,-3-1-1229,-3 1 1,5-5 0,-5 5 1080,3-3 0,-7 7 0,5-5 0</inkml:trace>
  <inkml:trace contextRef="#ctx0" brushRef="#br0" timeOffset="2446">3130 399 8463,'-6'19'695,"-3"0"1,1 0-482,-1-1 1,-3 1 0,3 0-1,1 0-106,-1 0 1,3-6 0,4 0-119,-4 1 0,4 3 9,-5 2 0,7-8 0,7-5 45,5-4 0,-1-2 0,1 0-46,3 0 1,2-2-1,2-2 1,-2-5 14,-5-1 0,5 4 0,-4-7 38,4-2 0,-5-2 0,1-2 123,2 0 0,-7 0 151,-1 0-232,3 0 1,-8 1 614,5-1-311,-5 8 1,-2 5-262,0 12 0,2 7 0,2 10 0,2 4 45,-1 3 1,-3-5 0,0 7-1,2 1-20,2 3 1,1 2 0,-7-2 0,0-2-156,0-3 0,0-1 0,0 3 1,-2-3 50,-5-3 0,3 1 1,-9-5-1,-1 2-358,-3-2 0,-2-8 0,0-2 1,0-1 25,0-1 0,0-3 0,-2-8 0,-2 0 91,-3 0 0,-5-2 0,5-2-2073,3-2 1729,-6-9 0,8 4 0,-5-7 0,5-4-476,2-3 1004,9 4 0,-7-15 0,6 7 0</inkml:trace>
  <inkml:trace contextRef="#ctx0" brushRef="#br0" timeOffset="2713">3547 304 7906,'13'0'175,"0"0"172,1 0 1,3 0-1,4 0 1,2 0 108,3 0 1,-1 0-1,-4 0 1,2 0-316,3 0 0,1 0 0,-4 0 0,2 0-515,-1 0 0,-3 0-409,-2 0 1,-3 8-209,-3 5 0,-4-3 29,-9 3 962,0-9 0,0 13 0,0-6 0</inkml:trace>
  <inkml:trace contextRef="#ctx0" brushRef="#br0" timeOffset="2913">3566 702 8419,'19'0'0,"0"0"0,2 0 620,5 0 0,-3-2 0,8-2 0,1-3-169,-3 3 0,7 0 0,-6 0-234,-1-3-218,-1 1 1,-9 0-1,0-1 1,0 3-185,0 2 1,-1 2 669,1 0-485,-8 0 0,-3 0 0,-8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34.85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57 7862,'9'-10'470,"-5"3"0,6 14 0,1 5-73,-1 5 0,1 11 0,4 3 0,-3 5-129,3 2 0,2 6 0,0 3 0,-3-1-273,-1 0 1,0-1-1,4-7 1,-3-3 26,-1-3 1,-2 2 0,3-9-1122,-1-2 0,0-4-1122,6-6 2221,-9-5 0,-1-8 0,-9 0 0</inkml:trace>
  <inkml:trace contextRef="#ctx0" brushRef="#br0" timeOffset="395">398 76 7915,'19'0'0,"0"-2"71,0-4 1,-4 2 0,2-7 0,6 3 216,4 3 0,-1 3 0,5 2 0,3 0 86,2 0 1,2 2-1,-2 3 1,-3 3-208,-1 3 0,-9 1 1,0 7-1,-8 0-40,-9 0 0,3 2 0,-3 2 0,-4 5-72,-6 1 0,-6 1 0,-9 4 0,0-3 10,0 3 0,0-7 0,2 1 0,2-3-149,2 0 1,3 7 0,-5-7 0,5-2-52,1-2 0,-3-2 51,5 0 207,1-8-45,6 6 0,8-15 1,5 4-1,4-4 56,2-2 1,2 0 0,2-2 0,2-2-70,-1-2 1,3-1 0,-2 5 0,-2-2-334,-2-2 1,-8-1 0,0 5-414,1-4 1,1 2 0,0-7-9,-2 3 1,-9-7-1,2 2 689,-4-3 0,7-12 0,1-1 0</inkml:trace>
  <inkml:trace contextRef="#ctx0" brushRef="#br0" timeOffset="695">1195 38 7982,'0'19'665,"0"0"1,-2 0-409,-4 0 1,3 0 0,-3 2 0,4 2 118,2 3 0,0-1 0,0-6 0,2 0-176,4 0 1,5-6 0,8-3 0,0 1-166,0-1 0,6-3 1,0 3-1,1 1 58,1-1 0,-4-4 0,7 7-148,-3 2 0,-4 2-145,-10 2 0,-5 0 0,-10 0-92,-4 0 0,-4-3 0,-12-1 0,-1-4-240,-2-3 0,-7 1 0,7-5 1,0 2-76,-3-2 0,7-2 1,-4-2-1,4-2 607,2-4 0,-8-5 0,-3-7 0</inkml:trace>
  <inkml:trace contextRef="#ctx0" brushRef="#br0" timeOffset="894">1119 171 7881,'17'-12'-276,"-2"1"0,-5 0 0,1 3 727,-1 0 0,1-1 0,4 5 800,-3-2-1020,1-1 0,12 7 0,0 0 0,-1 0 44,-3 0 1,4 0 0,2 0-34,3 0-287,-7 0 1,5 0-1,-10 0 1,1 2-442,0 5 0,0-5 0,-2 6 0,-2-1-697,-2-1 0,-7 0 1183,7-6 0,8 0 0,8 0 0</inkml:trace>
  <inkml:trace contextRef="#ctx0" brushRef="#br0" timeOffset="1253">1878 0 7881,'-2'19'221,"-5"0"1,-5 0 188,-5 0 1,4 2 0,1 5 0,-3 5 31,-2 5 0,4-2 1,1 0-1,-1 1-164,2-1 1,3 0 0,8 2 0,0-5-59,0-5 1,0-5 0,2-2 0,7 0-204,10 0 1,0-7 0,8-1 0,0-3-235,5-4 0,2-2 1,-1-2-1,-1-2-130,2-4 1,1-7 0,3-10-1,-2-2 140,-4 2 0,-5-7 0,-10 1 1,-4-3 210,-7 0 0,3 9 0,-3-2 0,-2 2 31,-2-2 1,-10 3 0,-5-3 0,-4 4-16,-2 2 1,-2 2 0,-2 3 0,-4 3-177,-3 3 0,5 1 0,-5 7 1,1 0-143,-1 0 1,7 0-1,-2 0 1,4 2-130,2 5 0,8-3 0,3 6 0,2 1-878,-1 0 1305,1-7 0,-3 13 0,-1-7 0</inkml:trace>
  <inkml:trace contextRef="#ctx0" brushRef="#br0" timeOffset="1608">2409 38 8264,'2'9'1006,"-6"3"-674,-5 5 0,-8 9 0,7 1 0,-3 0-13,1 1 1,5 3 0,-3-3 0,1-1-57,5 1 1,2-3-1,4-6 1,4 0-38,7 0 0,4-7 0,4-1 0,2-3-213,2-3 0,9-3 0,-2-2 0,2 0-201,-3 0 0,3-7 0,-7-1 0,1-3-10,-1-3 1,-2-10 0,-6-1 0,0 0 37,0-2 1,-6 5 0,-3-3 0,-1 2 315,-5-2 0,-2 4 0,-4-5 14,-4 5 0,2 9 1,-11 1-1,-4 3-424,-4 3 1,-3 3 0,5 2-1,-2 0-400,-2 0 1,-3 0 0,5 2-1,-4 3-147,-3 1 1,1 9 0,-5-3 800,2 5 0,-8 2 0,-8 0 0</inkml:trace>
  <inkml:trace contextRef="#ctx0" brushRef="#br0" timeOffset="1970">360 968 7881,'-12'6'872,"-1"0"-297,9 1 0,-2-7 0,14 0-19,11 0 1,8 0 0,16 0 0,9 0-309,18 0 0,14-5 0,-34 2 0,1-2 0,4-3 0,2-1 114,4-1 1,2-1-1,5 2 1,1-1-1,8-4 1,0-1 0,0 1-1,0 0-329,-2 3 0,0-1 1,-5-1-1,1-1 1,0 1-1,1 0 0,-1 2 1,-1-1-108,-1 1 1,-1 1 0,-8 3-1,-2 2 1,-4-1 0,-2 1 0,38-3-76,-14 3 1,-11 3 0,-16 2-1,-11 0-1624,-11 0 731,-14 0 1,-7 0-1,-12 2-682,-7 5 0,-6-5 1724,-6 4 0,-5 5 0,-7-1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39.72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57 8442,'13'-6'223,"0"0"0,-1-3 1,7 5-1,0-2 206,0 1 1,2 1 0,2 0-1,5-2 34,1 1 1,3 3 0,4 2 0,-2 0-421,-3 0 1,-8 0 0,3 0 0,-5 0-580,-2 0 0,0 0 1,0 0-71,0 0 0,-7 0-2907,1 0 3513,-9 0 0,-4 9 0,-11 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39.92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20 7768,'0'19'144,"9"-9"0,5-3 0,10-5 645,7-2 1,5 0-1,4 0 1,2 0-151,3 0 1,-1-7 0,-8 1-1,-3 0-608,-1-3 0,-7 7 0,5-4-1199,-3 4 0,-2-5-1222,-6 1 2390,-8 0 0,-3 6 0,-8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38.26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95 8206,'10'9'870,"5"1"1,-9 9 0,1 0-622,1 0 0,-6 2 1,6 2-1,-1 5 55,-1 1 1,3-6-190,-3 3 1,-4-5-1,4-2 1,-4 2-360,-2 4 0,3-8 1,1 6-592,2 0 1,0 0-1,-6-4-1528,0 0 2363,0-8 0,0-3 0,0-8 0</inkml:trace>
  <inkml:trace contextRef="#ctx0" brushRef="#br0" timeOffset="479">645 19 7768,'-19'2'403,"1"5"0,5-3 1,0 9-1,-2-1 72,-1-1 1,-1 8 0,2-2-1,2 6-324,-1 0 1,-1-2 0,0-2 0,5 0 44,1 0 0,1-2 1,3-2-1,-1-3 140,2 3 0,4-5-517,6 3 1,5-9-1,8 3 1,0-5-106,0-2 0,0-7 0,0-1 0,0-3 88,0-3 0,0-3 0,0-4 1,-3-2 51,-3-3 0,2 1 0,-7 6 543,3 0 0,-1 0 378,3 0 0,-3 9-366,-3 3 0,-5 7 0,4 9-203,-4 10 1,-2 0 0,0 6 0,0-2-2,0 2 0,0-3 1,0 5-1,0-2-215,0 0 0,0 3 0,0-5-171,0 2 0,0 1 0,0-7 0,0 0-725,0 0 0,0 0-2068,0-1 1475,0 1 1499,0 0 0,9-8 0,1-3 0</inkml:trace>
  <inkml:trace contextRef="#ctx0" brushRef="#br0" timeOffset="653">968 266 10991,'8'10'-379,"-3"-1"379,7-9 0,1 0 0,6 0 0</inkml:trace>
  <inkml:trace contextRef="#ctx0" brushRef="#br0" timeOffset="1154">1214 57 7871,'22'0'0,"1"0"399,2 0 0,7-6 1,-5-3-1,2 1-102,5 0 1,-4-5 0,-1 7 0,1 1 9,-1 3 0,-6 2 1,3 0-133,-5 0 1,-11 2-1,-3 5-20,-5 5 1,-4 5 0,-3 2-24,-1 0 0,-9 0 0,3 0 0,-3 0-92,2 0 1,-4-2-1,7-2 1,-1-3-78,5 3 0,-2-4 1,1 1-76,3 3 1,2-4 10,2 1 1,2-1 0,4 1 72,7-5 0,6 1 0,2 1 18,-2 1 1,4-6-1,-10 5 1,4-3 124,2 0 0,-7 7 1,1-5 244,2 3 0,-5 2 1,1 6-107,-3 0 0,-1-7 0,-7 1 1,0 2-128,0 1 0,-3-3 1,-3-2-1,-4-1-113,-1 1 0,-6-5 1,5 5-1,-7-1-414,-7 1 1,5-7 0,-6 2 0,2-4-530,-1-2 1,-1 0 0,4-2 0,-3-2 409,3-2 0,4-9 0,4 2 519,3-4 0,8-10 0,-5-2 0</inkml:trace>
  <inkml:trace contextRef="#ctx0" brushRef="#br0" timeOffset="2470">987 266 9242,'-11'2'-5,"5"4"0,-2 5 285,1 8-127,1 0 1,6-7 366,0 1-310,0 0 0,8-3-274,5-3 1,-2-5 0,1-2-11,3 0 1,-7-2-1,1-3 145,-1-1 0,-6-2-32,5 1 0,-5 3 80,-2-9 1,0 7 116,0-7-124,-9 9 0,-1-4 178,-9 8-20,8 0 104,-6 0 1,15 2-402,-4 4 1,4-2-102,2 9 139,0-9 0,2 5-365,4-9 0,-1 0-948,7 0 313,-8-9 0,5 5 989,-9-9 0,-9 9 0,-1-4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39:50.3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0 285 7834,'13'-17'-23,"-2"2"0,-1 4 371,1 3 1,3-5 0,10 5-73,1-3-191,0 7 1,-6-11 0,2 9 0,2 2 26,3 2 1,-1 2 0,-6 0 0,0 0 8,0 0 0,-6 0 0,-3 2 0,-1 4 15,-5 7 0,-2 4 0,-2 2 1,-2 0-2,-5 0 0,3 6 0,-8 2 1,-1 3-13,2 3 1,-5-3 0,5 0 0,-2-1-83,1 1 1,5-7 0,-3 2 0,-1-2-9,1 2 0,6-10 1,-3 4 96,5-2 1,2-6-50,0 1 1,2-8-1,5 3 64,5-5 1,5-2 0,2 0-1,2 0-16,4 0 1,-4-6 0,7-1-1,-3 1-133,0-3 1,1 7 0,-7-6 0,0 2-106,0-1 1,0 1 0,0 4-16,0-4 0,-7 3-1340,1-3-2221,-9 4 1876,4 2 1809,-8 0 0,-8-8 0,-3-3 0</inkml:trace>
  <inkml:trace contextRef="#ctx0" brushRef="#br0" timeOffset="253">797 171 7837,'0'12'181,"0"1"1,0-7-1,0 7 318,0 2 1,6 4 0,3 4 0,-1 2-164,1-2 1,3 5 0,-5-3 0,-1 0-94,2 3 0,-3-7 0,5 4 1,-1-4-188,-5-2 0,-2 0 1,-2 0-1436,0 0 1,0-6-1684,0-1 3062,0-7 0,0 3 0,0-8 0</inkml:trace>
  <inkml:trace contextRef="#ctx0" brushRef="#br0" timeOffset="770">1157 38 7837,'13'0'-531,"0"-2"762,1-4 0,3 3 1,2-5 442,0 0 0,-6 5 1,0-3-543,1 4 1,1 4 0,0 2-1,-5 5 58,-1 1 1,-3-3-1,-6 5-21,0 3 1,0 2-1,0 2 1,0 0-66,0 0 1,-2 0 0,-2 0 0,-3 0-62,3 0 1,-4 0 0,-1 0-123,-1 0 1,6 0-52,-3 0 0,5-1 74,2 1 0,0-6 1,2-2 84,5-3 1,3 0 0,9-3 0,0 1 47,0-2 1,0-2 0,0-2 0,0 0-4,0 0 0,0 0 0,0 2 0,0 3 72,0 1 1,-7 2 0,-1-1 41,-3 5 1,1-1-1,-5 2 4,2 1 1,1 3 0,-9 0 0,-3-2 59,-1-3 1,-9 1-1,3 6-251,-5 0 0,-2-6 0,0-3-225,0-1 0,0 3 0,0-5 0,0-3-406,0-2 0,0-2 0,0 0-977,0 0 0,0 0 1607,0 0 0,0 8 0,0 3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0:33.5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76 7685,'16'-2'0,"-1"-2"144,-2-2 0,-1-7 0,7 5 404,0-3 0,0 7-339,0-2 1,-2 6 0,-4 6-79,-7 7 1,-4 3-1,-4 3 1,-2 0-29,-2 0 0,-9 0 1,2 0-1,-2 2-34,3 5 1,-5-5 0,6 4-1,-1-4-76,-1-2 1,9 0-1,-2 2 1,1 2-63,-1 2 0,4 3 132,-4-3 1,4-10 0,2 4 0,2-4 0,2-3 201,2 1 0,3-7 0,-3 5 1,4-1-23,1 1 0,6-7 1,-5 2-173,5-4 0,2 5 1,0-1-22,0-2 1,0-2 0,0-2 0,0 0-544,0 0 0,-6 0 0,-1 0 0,3 0-226,2 0 0,-4 0 1,-3-2-1,1-2-395,-1-2 1,-3-3 1113,5 3 0,1-4 0,6-9 0</inkml:trace>
  <inkml:trace contextRef="#ctx0" brushRef="#br0" timeOffset="401">664 76 7920,'-16'19'0,"1"-2"452,2-4 1,7 4 0,-7-5 0,1 5-203,1 2 1,-4 0 0,9 0-1,0 0-28,-3 0 0,7 6 0,-4 1 0,4-1-52,2 2 1,0-6 0,0 5 0,0-5-89,0-2 0,2 0 0,4-3 1,7-1-131,4-2 0,2-9 1,-1 2-1,4-3-171,3-3 1,-2-9 0,7-4-1,-3-3-81,-4-3 1,4-2 0,-1-3 0,-3-1 139,-2 2 1,-4 0-1,-4 0 371,-7-3-137,4 1 1,-7 6-1,3 0 1,-4 0 155,-2 0 1,-6 0-1,-3 0 1,-1 0-105,-5 0 1,-2 0 0,-2 0 0,0 2-20,0 5 0,0 3 0,0 9 0,-2 0-168,-4 0 0,10 2 0,-4 3 0,2 3-247,0 3 0,-2 1 0,0 7 0,1 0-230,-1 0 0,6 0 0,2 2 0,1 2-624,-1 3 1,7-1 1161,-2-6 0,4 0 0,2 0 0</inkml:trace>
  <inkml:trace contextRef="#ctx0" brushRef="#br0" timeOffset="782">1233 0 9054,'-8'11'708,"0"6"1,-7-4-1,2 5-502,-2 8 0,-2 1 1,-1 7-1,1-3-12,4 3 1,-4 2 0,7 2 0,-1 0-37,5 0 0,4-2 0,2-3 0,0-3-132,0-3 0,2-1 1,4-10-1,7-3-132,4-7 0,8-4 0,2-2 0,1 0-60,-1 0 1,0-4-1,-1-6 1,3-9-18,1-2 0,-3-7 0,-8 1 0,0-3 287,0-3 0,-6 3 1,-3 1-1,-1-1 157,-5 1 0,-2 3 0,-2-5 0,-2-1-68,-4 3 0,1-1 0,-7 9 0,-3 0-237,-2 4 0,-2 5 1,0-1-1,0 7-543,0 3 1,0 3 0,0 3 0,-2 1-1668,-4 2 2254,4 9 0,-7 4 0,9 10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0:32.4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0 171 7722,'0'19'66,"0"0"1,7-7 0,1 1 1084,2 2-801,-5 2-126,12-7 1,-13 5-27,8-9 1,-5 3-19,5-3 0,1-4 1,6 4 88,0-3 1,0-6 0,2-3-85,4-7 0,-4-3 1,5-3-1,-3-2-123,2-5 1,-4 5 0,7-6-1,-3 2-3,0-1 0,0 1 1,-3 6-191,3 0 0,-4 2 0,2 2 1,-6 5 142,-4 1 0,-7 3 50,7 6-7,-1 0 1,1 0-17,-1 0 0,-5 0-276,5 0 179,1 0-187,6 0 0,0 0 0,0 0-644,0 0 1,-6 0 170,-1 0 1,-8 2-1212,3 5 1929,-5-5 0,-11 15 0,-1-7 0</inkml:trace>
  <inkml:trace contextRef="#ctx0" brushRef="#br0" timeOffset="458">57 626 7464,'13'0'546,"-1"0"-211,3 0 0,-4 0 0,1-2 1,3-4-102,2-7 0,-4 2 0,-1-1 0,3-3-137,2-2 1,2 5 0,0-1 0,0-2 20,0-2 1,0-2 0,0 0-1,0 0-166,0 0 1,0 0 0,-1 3 118,1 3 0,0-2 85,0 9 0,0 0-82,0 6 1,0 0 0,0 2 0,0 2-5,0 2 0,0 0 1,0-3-35,0 3 1,0 2 0,0 7 0,0-2-68,0 1 0,-6-3 1,-1 0-109,3-3 1,0 7 18,-3-3-1475,5-3 934,-15-1 1,7-6 660,-9 5 0,-9-5 0,-1 6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0:58.4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323 391 8810,'9'-11'336,"3"3"-291,5-1 1,2 7 0,0-4-130,0 4 0,-2 0 0,-2-3 0,-3-1-12,3 2 0,0 4 95,-3 6 0,-3 5 0,-9 8 32,0 0 1,0 0 0,-2 0 0,-2 2 19,-3 4 1,-7-4 0,1 4 0,-2-1 13,2 1 0,-3-4 0,5 4 0,-2-4 30,1-2 1,8-6 0,-3-1 24,5 3 0,2 2 17,0 2 1,2-8 0,5-5-9,5-4 1,-1-2 0,1 0 0,3 0-47,2 0 0,2 0 0,0 0-98,0 0 1,0 0-1,0 0 1,0 0-137,0 0 1,-7 0-1,1 0-224,2 0 1,0-2 0,-1-2-340,-1-3 0,0-1 0,6 2 247,0-7 1,-7 2-1,1-1 467,2-3 0,1-10 0,3-5 0</inkml:trace>
  <inkml:trace contextRef="#ctx0" brushRef="#br0" timeOffset="395">987 353 8057,'-25'17'0,"-1"-3"0,1-1 0,0 2 231,0 2 1,-7 2 0,7 0 0,4-1-118,6 1 1,-2 0 0,7 0 0,-1 0 3,5 0 1,4-6 0,4 0-82,4 1 0,5-5 1,7-3-1,1-4-78,0-2 0,0 0 0,2 0 0,3 0-38,1 0 1,7-6-1,-5-3 1,0-1-10,1-5 1,-3-2 0,-6-2 0,0 0 84,0 0 0,-6 0 0,-3 0 280,-1 1 0,3 5-125,-6 0 0,-1 3-128,-12-3 1,-3 5 0,-9 8-1,-2 0-36,-4 0 1,3 0 0,-5 0 0,2 0-103,-1 0 0,1 2 0,6 2 1,0 4-143,0 3 1,0-5 0,0 5 0,2-1-218,5 1 0,-3-5 0,9 7 203,2 2 0,12-7 0,9-2 270,6-4 0,9-2 0,-7 0 0,17-8 0,-2-3 0</inkml:trace>
  <inkml:trace contextRef="#ctx0" brushRef="#br0" timeOffset="778">1347 410 7875,'19'0'395,"-8"0"1,-5 0 0,-12 0-215,-7 0 0,-4 8 0,1 5 0,1 4-25,2 2 0,1-1 0,-7 1 0,0 0-137,0 0 0,8 7 0,3-3 0,1-4-19,1-4 0,0-3 0,8 7 0,4 0-2,7 0 0,4-6 0,4-3 0,2-1-63,2-5 0,9-2 1,-5-2-1,3 0-87,0 0 1,-3-2 0,5-4 0,-5-5 58,-1 1 1,-3-12-1,-6 6 1,0-3 150,0-5 1,-6 1 0,-3 4 0,-1 0 43,-5 0 1,-2 7 0,-2-1 0,-2-2 35,-5-2 1,-3 1 0,-9 1 0,-2 4-149,-4 3 0,4-5 1,-7 7-1,3 2-223,0 2 1,-1 2 0,7 0-210,0 0 1,0 8-33,0 5 1,7 4-1,1 2-174,3-1 0,1-5 648,7 0 0,0-1 0,17-1 0,4-3 0</inkml:trace>
  <inkml:trace contextRef="#ctx0" brushRef="#br0" timeOffset="1241">58 1149 7449,'12'-2'560,"14"-2"-351,9-2 0,16-9 0,4 2 0,10-4 262,9-2 1,6 7 0,15-1 0,0-2-263,0-1 1,-1 3 0,-1 0-1,-4-1-134,-7-3 1,-4 4 0,-2 2 0,-3 1-256,-3-1 1,2 7 0,-11-4-1,-4 1 66,-5 1 0,-16 0 0,0 6 1,-7-2-656,-5-5 1,-10 5-165,-1-4 1,-11 6 0,-2 4 932,-10 2 0,-7 9 0,-11-13 0,-1 7 0</inkml:trace>
  <inkml:trace contextRef="#ctx0" brushRef="#br0" timeOffset="1862">1 1472 7893,'12'-7'178,"1"1"0,0 0 29,-3-3 1,13 5-1,-4-6 1,3 1-122,-1 5 0,-2 2 1,0 2-324,-1 0 141,1 0 0,-8 8 118,-5 5 0,-4 4 0,-4 0 1,-2-3-52,-2-1 1,-7 0 9,7 6 0,-7 0 8,7 0 1,0-7-6,6 1 0,0-7 80,0 7 1,2-9 0,2 4 0,4-1-38,3-1 0,-5 3 1,7-5-1,2 4 104,1 3 0,1-5 1,-2 5-1,-2-1-42,1 1 0,-3-5 1,-1 7-5,-1 1 1,4-3-1,-7 2-3,-2 1 0,-2 3 1,-4 2-43,-4 0 1,2 0 0,-9 0 0,0 0-28,3 0 1,-7 0-1,4-2 1,-4-2-30,-2-3 1,0-1 0,0 3-104,0-1 1,1-9 0,-1 3-238,0-5 0,6-2 1,0 0-179,-1 0 1,5-2 0,3-5 192,4-5 1,2-5 340,0-2 0,8 0 0,3 0 0</inkml:trace>
  <inkml:trace contextRef="#ctx0" brushRef="#br0" timeOffset="2285">835 1301 8419,'-19'17'209,"0"-4"0,7 6 1,-1-3-1,-2 10-109,-1 3 1,-3-4 0,0 7 0,0 2 77,0 2 0,0 2 0,0-1 0,0 1-67,0 0 0,6-6 0,3-3 0,1 1-137,5-1 1,2-5 0,4 1 0,4-6 28,7-6 0,4 1 1,4-7-1,2-1-44,2 2 0,9-6 0,-4 5 0,1-7-59,1-7 0,-9 3 1,2-8-1,-4-3 52,-2-2 1,-2-2-1,-2 0 1,-5 0 87,-1 0 0,-3 7 0,-6-1 0,-2-2 9,-4-2 1,2-2-1,-9 0-123,-2 0 55,-10 0 1,4 0 0,-7 0 0,3 3-106,0 3 0,-3-2 0,5 9 0,-2 2-112,2 2 1,2 4 0,2 2-1,0 4-180,0 3 0,6-1 0,3 5-116,1-2 0,3-1 532,6 7 0,8 0 0,3 0 0</inkml:trace>
  <inkml:trace contextRef="#ctx0" brushRef="#br0" timeOffset="2702">1272 1434 7718,'-19'0'202,"0"2"0,0 4 159,0 7 1,0 4 0,0 2 0,0 2-136,0 4 0,2-4 1,2 7-1,3-3-128,-3 0 1,4 3 0,1-5-84,1 2 1,3 0 0,6-6 0,2 0 0,4 0-32,7 0 0,4-2 0,2-2 1,2-5-88,4-1 0,-2-3 0,9-6 0,2 0-19,2 0 0,2 0 1,-3-2-1,-1-4-25,-2-7 1,-3-4 0,3-4-1,-7-2 152,-4-2 0,-4-3 1,-4 5-1,-5-4 169,1-3 1,-7 7 0,4-4 0,-6 1-114,-6 1 0,-5-2 1,-8 3-1,-2 1-29,-4 6 1,2 0 0,-7 11 0,1 2-156,-1 2 1,5 2-1,-5 2 1,3 2-225,4 2 0,2 9 1,4-2-1,2 4-20,2 2 1,9 0 0,-2 0-159,4 0 1,4 0 524,4 0 0,5-1 0,8 1 0</inkml:trace>
  <inkml:trace contextRef="#ctx0" brushRef="#br0" timeOffset="3038">1784 1434 9098,'-13'8'0,"0"5"295,-1 4 1,3 2 0,-2 2 0,1 2-79,1 2 1,-3 9 0,7-5 0,3 3-108,2 0 0,2-9 0,2 2 0,2-4-237,3-2 0,7 0 0,-1-2 0,4-4 111,2-7 0,6 2 0,0-1 0,-2-3-210,-1-2 1,-3-8 0,0-3 0,-1-1 128,1-5 1,0-4 0,0-4 205,0-2-80,-8-1 1,4 1 0,-9 0 0,0-1 54,3-1 0,-7 4 1,4-7-1,-4 3-67,-2 4 1,-8-5 0,-3 3 0,-1 2-164,-1 2 1,0 4 0,-4 2 0,3 5-992,1 1 1,7 3 1136,-7 6 0,0-8 0,-5-3 0</inkml:trace>
  <inkml:trace contextRef="#ctx0" brushRef="#br0" timeOffset="3312">2523 884 7777,'9'-13'0,"3"1"0,5-3 71,2-2 1,2 4-1,3 1 1,3-1 443,2 2 0,-3-3 0,3 5 0,1 1-490,-1-1 0,-6-3 1,5 5-1,-3 3-75,0 2 0,1 0 1,-7-2-1,0-3-760,0 3 1,0 2-1241,-1 2 2050,-7 0 0,-3-8 0,-8-3 0</inkml:trace>
  <inkml:trace contextRef="#ctx0" brushRef="#br0" timeOffset="3526">2637 1092 7811,'9'11'306,"1"-3"0,9-8 0,0 0 140,0 0 1,2 0 0,2-2 0,5-2-295,1-2 0,1-7 1,3 5-1,-1-1-115,2 1 1,-7-5 0,1 7 0,-3 0-2793,0-3 2755,-8 7 0,0-15 0,-7 7 0</inkml:trace>
  <inkml:trace contextRef="#ctx0" brushRef="#br0" timeOffset="4026">3813 49 7890,'2'-17'505,"5"5"280,-5-5-501,6 15 0,-8 2 1,0 15-199,0 8 0,0 0 1,0 9-1,0-1 49,0-1 1,0 5 0,0-3 0,0 4-145,0 2 0,0-7 1,2-1-1,2-1-183,3 1 1,-1-7 0,-6 5 0,2-3-348,4 0 0,-3 0 0,3-6 0,-4 0-631,-2 0 1170,0 0 0,0 0 0,0 0 0</inkml:trace>
  <inkml:trace contextRef="#ctx0" brushRef="#br0" timeOffset="4276">3567 884 7890,'18'0'0,"4"-2"543,3-5 1,4 5 0,9-4-1,2 4-24,5 2 0,-5 0 0,6-2 1,-2-2-575,1-3 0,-1 1 1,-8 6-1,-3 0 269,-1 0 1,-9 0 0,2 0-930,-4 0 0,-8 6-3336,0 1 4051,-9 7 0,-4-3 0,-11 8 0</inkml:trace>
  <inkml:trace contextRef="#ctx0" brushRef="#br0" timeOffset="4684">3585 1206 8881,'-10'21'268,"4"5"1,4-3 0,2 8 0,0 1-88,0-3 1,0 7 0,0-4-1,0 2 123,0-3 1,0 3-363,0-9 0,0 7 0,0-7-454,0-2 0,0-2 1,0-2-1618,0 0 2129,0-8 0,8-3 0,2-8 0</inkml:trace>
  <inkml:trace contextRef="#ctx0" brushRef="#br0" timeOffset="5217">3946 1263 6922,'-9'11'0,"-1"-3"198,-1 1 0,-6-5 1,5 8 455,-5 3 0,0-4 1,4 1-376,7 3 1,4-4-1,2 1-346,0 3 1,2-4-1,4-1 1,9 1 14,8-1 0,1 3 0,7 6 0,3 0-28,2 0 1,0 0 0,-3 0 0,-1 0 79,2 0 1,-7 0 0,-2-1 0,-6 4 147,-6 3 1,2-4 0,-9 4-2,-2-4 0,-2-2 1,-4 0-1,-4-2 16,-7-4 1,-4 4 0,-2-7-84,0 1 1,-6-1 0,0-6-1,2 3 1,0-3 17,-3-2 0,5-2 1,-4 0-1,4 0-159,2 0 1,0-6-1,2-3 1,2 1-155,3-1 1,7-5-1,-1 1 43,4-4 1,2-4 0,2-2 0,4-2 83,7 1 0,6 1 0,4 0 0,5-4 48,1-3 0,-4 7 0,5-4 0,-1-1 89,1-3 0,-5 1 0,5 1 1,-3 1 207,-4 5 0,-4 0 1,-4 0 128,-2-3 1,-9 1 0,2 6-261,-4 0 1,-10 2 0,-5 3-1,-4 3-331,-2 3 0,0-1 1,0 5-1,-2-2-76,-4 1 1,2 5 0,-9 5 0,-1 3-574,-3 3 0,-2 1 0,0 5 854,0-4 0,-8 12 0,-3-4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14.7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1 909 8450,'21'8'403,"2"-3"0,-17 7 0,-2 3-145,-2 2 1,3 4 0,3 4 0,5 5-90,-5-1 0,-10 1 1,-4-7-1,2 2-100,1-2 1,1-2 0,-2-2-17,-2 0 1,-1 0-125,7 0 1,-2-8-278,-4-5 360,4-4 1,-9-4-1,7-4-71,-2-7 1,0-4 0,6-4 0,0-2 46,0-2 1,2-3-1,2 3 1,2-6-185,-2-5 1,7 4 0,2 1 0,3-1-30,3 2 1,-6-3 0,0 7 0,1 1 135,3-2 0,13 6 1,-3-3 50,-6 10 1,-2 3 0,4 7 111,3-2 0,-7-1 0,-9 9 122,-1 5 0,-3 3 0,-6 9 0,0 0 17,0 0 0,6 6 0,1 1 0,-3-3 24,-2-2 1,-8 0-1,-3 2 1,-1 3-233,-5-3 0,-2-2 1,0-2-1,2 0 1,3 0 0,-1-7 1,-6-1-1,0-3-1352,0-3 1,0-3-751,0-2 2096,9 0 0,-7-9 0,6-1 0</inkml:trace>
  <inkml:trace contextRef="#ctx0" brushRef="#br0" timeOffset="646">361 890 7870,'27'-2'-134,"-6"-2"0,-6-3 284,0 3 1,10 2 0,5 2-1,-3-2-2,-8-4 0,0 1 1,-6-5-1,4 1-44,1 5 1,1-6-1,-2-3-3,-4-4 0,-3 5 0,-5-1 47,1-2 1,0 5-1,-8-3-51,-4-2 0,2 7 1,-9 1-15,-2 5 1,-2 2 0,-2 0-1,1 0 44,-1 0 1,6 2 0,2 5 0,1 5 18,-1 5 0,7 2 0,-4 0-65,-1 0 1,3-2 0,-3-2-99,9-3 1,5 1 0,-3 6-97,4 0 1,3-6-1,5-3 1,-1-1-145,2-5 1,4 4-1,4-1 1,2-3 80,-2-2 1,-2-2-1,-2 0 1,0-2-43,0-4 0,0 1 1,0-5-1,-2-1 146,-4 1 1,1 3-1,-5-3 232,1 1 0,-3 1 158,5 2-251,-7 4 0,3 2 1,-8 12 169,0 5 1,-6 2-24,-1 0 1,-5 0-217,5 0 0,1-6 0,8-3-87,5-1 73,-14-3 0,14-21-75,-14-4 1,5 2 0,2 5 0,2-3 112,5-2 0,1-2 0,7 0 0,-3 0 95,3 0 1,2 2 0,2 3 0,0 1-41,0-2 1,0-2 0,0 0-52,0 5 1,0-3 0,0 9 0,0-1-474,0-1 1,0 4-641,0-9 1,0 9 1086,0-2 0,-1-5 0,1 0 0</inkml:trace>
  <inkml:trace contextRef="#ctx0" brushRef="#br0" timeOffset="1158">1689 435 7986,'0'-11'1120,"-3"3"1,-3 10-906,-7 4 1,-3 5-1,-3 8 1,0 0-29,0 0 1,0 0 0,2 0-183,4 0 0,5 0 0,8 0-166,0 0 0,0-7 0,0 1 1,2-1-110,4-1 0,-2 4 0,7-7 0,0 1 42,-1-1 1,1 7-1,3-5 1,-1 3 121,2 0 1,0-7-1,-1 7 230,-1 1 1,-3 3 0,5 2 9,-2 0 1,-9 0 0,2 0 178,-4 0 1,-8-6-1,-2-1-18,-3 3 1,-1 0-1,-7 0-399,0-3 0,0-8 0,0 3 1,0-5-89,0-2 0,0 0 0,0 0-2611,0 0 2803,0 0 0,0 0 0,0 0 0</inkml:trace>
  <inkml:trace contextRef="#ctx0" brushRef="#br0" timeOffset="1529">1745 776 6730,'32'-10'0,"-2"1"0,-3 3 133,-4 0 0,0-7 1,1 5-1,1-1 144,-2 1 0,-8-5 0,-3 5 0,3-1-127,2 1 0,-6-1 1,-3 5-1,-2-4-118,1-3 1,1 5-180,-2-7 148,-4 9 0,5-13 1,-14 7 10,-5-1 0,1 0 0,-1 7 1,-3-2 58,-2 2 1,4 2 0,1 2 43,-3 0 0,-2 6 0,0 2 0,3 1 202,1-1 1,7 7 0,-5-2 49,3 3 1,1 3 0,7 0-134,0 0 1,0 0-1,0 0-221,0 0 0,7-6 0,1 0 0,3-1-383,3-1 0,-3-1 0,1-5-313,3 1 1,2 6 0,2-5 123,0-3 1,0-2-1,0-2 1,0 0 558,0 0 0,0 9 0,0 1 0</inkml:trace>
  <inkml:trace contextRef="#ctx0" brushRef="#br0" timeOffset="1812">2409 530 8020,'-6'12'0,"-2"-1"331,-3-3 0,5 5 0,-5-5 0,1 3 102,-1 4 0,5-5 0,-5 3 1,3 2-149,4 1 1,1-3 0,3 0-31,0 1 1,-6 3 0,0 2-436,2 0 1,1-6-1,3 0-746,0 1 1,7-3-100,-1 1 0,9-7 0,-2 1 1025,3-4 0,3-2 0,0 0 0</inkml:trace>
  <inkml:trace contextRef="#ctx0" brushRef="#br0" timeOffset="2187">2637 568 8160,'-17'12'0,"2"-1"0,3-1 398,-3 1 0,4 1 0,1 7 155,1 0 0,-3-6 0,5 0-340,3 1 0,2 3 0,4 0-156,5-4 1,-3 2-1,6-7 1,1 0-322,-1 1 1,3-3-1,6-6-145,0 0 0,0 0 0,0-2 55,0-4 1,-7 2 0,-1-9 220,-3-2 1,5 5 0,-7-3 164,-1-2 1,-3-2 0,-2-2-16,0 0 1,-2 7-1,-5-1-129,-5-2 0,1 7 1,-2 0-146,-1-1 1,-3 7-321,-2-4 1,6 4 576,1 2 0,7 0 0,-3 8 0,8 3 0</inkml:trace>
  <inkml:trace contextRef="#ctx0" brushRef="#br0" timeOffset="2571">2751 568 7955,'12'6'116,"1"0"0,-9 3 1,5-5-1,-3 4 214,0 3 1,1-5 0,-7 7 46,0 2 0,0 1-268,0 3 0,0-6-465,0 0 39,0-9 1,-3 4 142,-3-8 1,4-2-99,-4-4 1,6 2-1,4-9 144,2-2 0,9 1 0,-4-1 115,-1 2 0,7 0 0,-4-3 140,3 3 1,-5 2-1,-3 7 224,1-2 0,1 0 3,9 6 1,-6 2-174,0 4 0,-9-2 0,4 7 0,-1-1-76,-1 1 0,0 1 1,-6 7-212,0 0 0,0-6 0,0 0-236,0 1 1,0-3-1,0 2-1080,0 1 1422,0-5 0,0-1 0,0-8 0</inkml:trace>
  <inkml:trace contextRef="#ctx0" brushRef="#br0" timeOffset="3145">3301 435 8332,'-9'10'661,"5"1"0,-9-5-349,-1 7 0,-3 4 0,0 2 0,2-2-32,3-5 0,5 5 1,-3-4-1,-1 1-160,1-1 1,5 4-1,-3-4-150,0 3 1,5 3-257,-3 0 1,4-6 0,4-2-241,4-3 1,-1-2 305,7-6 1,1 0 0,4-2 99,-5-4 0,3 2 0,-6-9 0,1-2 422,5-2 1,-5-2 0,1 0 216,-3 1 0,5-4 1,-4-1-1,-1-2-202,0 2 1,1-7-1,-5-1 1,2-5-109,-1-2 0,3-6 1,-2-3-1,1 1-51,1 0 0,-6 1 0,4 10 0,-1 3-262,1 7 0,-4 4 477,4 2-299,-3 8 1,-3 5 0,0 12 0,0 7 70,0 4 0,0 4 0,0 4 1,0 7 125,0 3 1,0 10-1,0-1 1,0 0 25,0 2 0,0-5 1,0 3-1,0-4 126,0-2 1,2-2 0,2-3 0,2-3-819,-2-3 1,-1 1 0,-3-5-1069,0 2 1,0 0-1190,0-6 144,8-8 2508,-6-3 0,15-8 0,-7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26.4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1 200 7792,'0'-8'2167,"0"2"-1887,0 6 0,0 2-184,0 2 1,5 0 0,-1 5-1,0 4 37,-3 4 1,-1-1 0,2 3 0,1-1-108,2 1 1,-1-3 0,-4 3 0,2-3 30,3-2 1,-4 0 0,4 0-278,-3 1 0,-2-1-925,0 0-578,0 1 381,0-1 565,0-6 777,0-2 0,6-6 0,2 0 0</inkml:trace>
  <inkml:trace contextRef="#ctx0" brushRef="#br0" timeOffset="637">201 186 7916,'0'-14'188,"2"6"0,2 3 0,4 2-2,0-2 1,5 3 0,-5-4-1,1 1-38,1 1 0,-1-1 0,6 5-67,-1 0 1,-4 0 0,-1 0-15,2 0 1,-4 1 0,-3 4 36,-2 5 1,-2 2 0,-2 3-48,-2-1 0,0 0 1,-5 1-1,-1-1-21,2 0 0,-3-4 0,5-2 1,0 0-24,-1 0 1,-2-4-47,4 6 16,0-1 0,5 1 0,2-2 59,2-2 1,0 1 0,5-4 0,2 2 0,2-2 1,-3 3 0,-1 0 0,2 1-37,2-1 0,-4 4 0,1-4 43,1 2 1,-3 1 0,0 6-30,-2-1 0,-1-4-7,-5-1 0,0 1 1,-2-1-1,-1 1 1,-3-1-14,-2-1 1,3 0 0,-4-5-19,-2 2 1,-2 5 0,-1-6-237,-1 0 0,6-3 0,-1-1-139,-1 0 1,0-1 0,0-3 0,3-2-158,2-2 1,-1 5 0,4-3-751,-2-1 1299,1-1 0,4-6 0,0 0 0</inkml:trace>
  <inkml:trace contextRef="#ctx0" brushRef="#br0" timeOffset="1508">530 315 6709,'0'-8'2075,"0"1"-2004,0 7 1,0 2 137,0 3 0,0-2-7,0 6-107,0-5 1,1 2 184,4-6-17,-3 0-357,10 0 149,-10 0 0,4-2-200,-6-2 218,7 2-227,-6-4 94,6 6-204,-14 0 1,4 0-1549,-6 0 1812,5 0 0,-2-7 0,6-1 0</inkml:trace>
  <inkml:trace contextRef="#ctx0" brushRef="#br0" timeOffset="2028">730 172 7815,'5'-10'0,"1"2"38,2 2 0,0 0 1,3 2-1,-1 0 312,1 0 1,-3 1-1,1 0 1,2-2-30,2 2 0,-4 2 1,1 1-118,1 0 1,2 0 0,1 0 487,0 0-712,1 0 1,-3 6 0,-2 3-54,-5 4 1,-8 1 0,-4 1 0,1-1 49,0 0 0,-6 1 0,3-1 1,-4 0 31,-1 1 0,0-1 0,-1 0 0,3 0 19,2 1 1,-3-3-1,5 0 1,-1-5-1,-1 0 0,7 4 100,-2-2 0,4-1 82,1 2 0,1-7-7,4 2 0,3-2 1,6 0 33,1 2 1,-1 0 0,0-5-195,1 0 1,-6 0 0,1 0-166,1 0 0,-3 0-329,1 0 1,-4 0-115,5 0-1656,-7 0 101,3 0 2120,0 0 0,-4-7 0,4-1 0</inkml:trace>
  <inkml:trace contextRef="#ctx0" brushRef="#br0" timeOffset="2442">1216 100 7815,'-14'2'82,"-1"3"0,1-2 1,0 6-1,-1 1 287,1-2 0,5 3 0,1-5 0,0 1-278,0-1 0,5 0 0,-4-3 185,1 2-126,4 6 0,-4-7 0,8 4 1,1-1 75,2 1 1,6-3 0,-2 3-74,4-2 0,1 4 1,0-5-1,1 0-133,-1 1 0,-4-3 0,-1 5 0,1 0 58,-2 0 0,0-3 0,-5 4-10,1 2 1,1 2 0,-6 0-6,-4-4 1,2 2 0,-5-4 0,0-1-199,0 0 0,-2 4 0,-4-5 0,0-1-228,-1 3 1,1-6 0,0 4 0,0-3-271,-1-2 1,6 0-1,-1 0 1,-1-2 14,-2-3 1,4-3-1,-1-4 618,-1 2 0,-1-9 0,-3 3 0</inkml:trace>
  <inkml:trace contextRef="#ctx0" brushRef="#br0" timeOffset="2644">1044 129 7815,'7'-10'0,"2"1"191,4-2 0,-3 0 0,-1-1 0,2 4 251,2 2 1,1-3 0,2 4-1,2 0 2,1-1 0,6 4 0,-1-4 1,3 1-145,1 0 0,-4 0 1,0 5-1,0 0 119,-2 0 1,4-4-997,-7-1-97,0 0-2292,-5 5 2966,0 0 0,-6 7 0,-1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12.7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1 721 8226,'0'19'260,"0"0"1,0 0-98,0 0 1,0 0 0,0 0 62,0 0-246,0 0 0,0-7-28,0 1 61,0-9 84,0 4 0,0-10-102,0-4 0,0 2 0,0-9 1,0-2 21,0-1 0,0-3 1,0 0-1,2 0-92,4 0 1,-4 0 0,7 0 0,-3 0 53,0 0 1,3 0-1,-5 0 123,2 0 1,7 6 0,-5 3 173,3 1 0,-5-3-151,7 5 1,-1 3 0,5 10 7,-4 7 0,-3 4 0,-5 2-63,1 0 0,7 0 0,-7 0 0,0-2-97,3-5 0,-7 5-210,4-4 43,-4-5 1,-2 3 48,0-5 1,2-6 33,5 0 1,-5-8 0,6-11 7,1 0 1,-7 6 0,6 1 0,-2-3-22,1-2 0,5-2 0,-3 2 141,1 4 0,-3 3 43,5 4 0,-5 3 1,3-1-13,-1 8 1,3 1 0,-5 7-1,-3 3 190,-2 2 1,4 2 0,1 0 0,-1 0-173,2 0 0,-6 0 0,5 0-185,-5 0 1,4-7-182,1 1 1,-1 0 0,-4 3-1843,4-3 2142,-4-4 0,15-1 0,-6 3 0</inkml:trace>
  <inkml:trace contextRef="#ctx0" brushRef="#br0" timeOffset="224">608 683 7967,'0'19'201,"0"0"1,0 0 507,0 0 1,0 0-771,0 0-1637,0-9 922,0-1 1,0-11 775,0-5 0,-9-3 0,-1-9 0</inkml:trace>
  <inkml:trace contextRef="#ctx0" brushRef="#br0" timeOffset="391">589 379 7893,'19'-19'0</inkml:trace>
  <inkml:trace contextRef="#ctx0" brushRef="#br0" timeOffset="657">911 0 7967,'13'0'900,"-3"2"-492,-1 5 0,-1 11 0,-4 14 0,3 4-172,-3 2 1,-2 2 0,-2 2 0,0 4-107,0 3 0,-2-5 1,-2 5-1,-3-3 27,3-4 1,-4-2 0,1-4 0,3-2-627,2-3 1,2-5 0,0 3 0,0-1-512,0-5 0,0-2 0,0-2 980,0 0 0,0 0 0,0 0 0</inkml:trace>
  <inkml:trace contextRef="#ctx0" brushRef="#br0" timeOffset="1033">1101 664 7479,'19'0'324,"0"0"1,0 0 0,2 0-68,4 0 0,-4-6 0,4-1 1,-4 1-276,-2-2 1,0 5 0,0-5-257,0 0 276,0-3 0,0-2 1,0 1 48,0-3 1,-8-2 0,-3 0-1,-2 3-55,1 1 1,-1 7 0,-8-7 118,-4-2 0,1 7 0,-7 1 0,-3 5-1,-2 2 0,-2 0 0,0 2 0,0 3 16,0 1 0,7 9 0,-1-3 25,-2 5 1,5 2-1,-1 0 1,1 2-1,1 2 34,1 3 0,1-1 0,5-8 0,-2-2-244,-2-3 1,-1 1 0,7 6-197,0 0 1,7-7-1,1-1 1,1 0-176,-1-1 0,7-6 0,-5 5 0,3-3-18,0 0 1,-1 1-1,7-7 1,0 0-252,0 0 0,0-2 695,0-5 0,0-3 0,0-9 0</inkml:trace>
  <inkml:trace contextRef="#ctx0" brushRef="#br0" timeOffset="1341">1708 417 7967,'-15'19'251,"-4"0"-86,13-8 0,-20 6 0,14-7 0,-3 3 0,0 0 153,2 1 0,9-3 0,-2 1-237,4 3 0,2 2 0,0 2-124,0 0 1,8 0 0,5-2 129,4-5 1,4 5 0,2-6-178,2-1 61,-8-1 0,-4-3 0,-3 3 81,9 1 0,-4-4 53,-9 7 0,-4 0-39,-2 6 1,-6-7 0,-4-1-195,-7-3 1,2 5 0,-10-7-237,4-2 1,8-1 0,0-3-1,-1 0 364,-3 0 0,-2-9 0,0-1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19.0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0 350 8839,'2'19'151,"5"0"0,-5 2 0,6 2 0,-2 5 7,1 1 1,5 1 0,-5 4 0,-1-3-65,2 3 0,-3-7 1,5-1-1,-1-5 54,-5-2 0,0 0 0,0 0-915,3 0 1,1-7-430,-2 1 1,-1-9 1195,7 2 0,-8-4 0,5-2 0</inkml:trace>
  <inkml:trace contextRef="#ctx0" brushRef="#br0" timeOffset="579">550 199 8038,'-19'0'35,"0"0"0,0 0 0,0 2 201,0 4 0,-2-2 1,-2 11-1,-2 4 24,2 4 1,1 4-1,6-3 1,1 1-129,2-2 0,7-2 0,-5-2 1,3 0 8,4 0 0,12 0 1,9 0-108,6 0 0,11 0 0,-2 0 0,3 0-93,3 0 1,2 0 0,2 0 0,3-2 71,-3-5 0,-2 5 0,-4-4 0,-5 4-97,-5 2 1,-7-7 0,-5-1 0,-3-1 69,-3 1 0,-3-1 0,-10 5 111,-1-2 1,-9-3 0,3 5 0,-5-4-53,-2-3 0,-7 0 0,-1-3 0,0 1-19,-1-2 0,-5-2 0,3-2 1,-2 0-14,1 0 1,8-8-1,-3-3 1,5-1-93,2-1 0,7 0 0,1-8 1,3-2-82,4-2 0,1-2 0,3 1 0,3-5 51,3-5 0,-2 4 1,9 1 4,1-3 0,10-2 0,1-2 1,0 0-1,0 2 28,1 5 1,-1-3 0,-6 9 0,0 2 430,0 1 0,0 6 1,-2 1 704,-5 2-630,-3 9-238,-9-4 0,-2 8-613,-5 0 1,-3 0 0,-11 2-202,-4 4 1,10-2-1,-4 7 1,2-3-1503,0-4 2124,-2 7 0,0-1 0,0 9 0</inkml:trace>
  <inkml:trace contextRef="#ctx0" brushRef="#br0" timeOffset="987">1252 255 8038,'0'19'0,"-2"0"0,-5 0 461,-5 0 1,1-6-1,-1 0 1,-1 1-204,2 3 1,-3 2 0,5 0 0,1 0-163,-1 0 1,3-6-1,6-1 1,0 3 6,0 2 1,0 2 0,2 0-88,5 0 1,3-7-1,9 1 1,2 0-133,4-3 1,-4 5 0,5-6 0,-3-1 18,2 0 0,-4 7 0,2-2 74,-8 4 1,0-5 122,-9 1 0,1-7 1,-10 7-91,-3 2 0,2-7 0,-9 0 1,-1-1-270,-3-1 0,-2 7-534,0-7 481,0 0 1,0-6 0,0 0 0,0 0-365,0 0 1,2-2 0,2-2 675,3-2 0,7-9 0,-1 2 0,4-3 0,2-3 0,0 0 0</inkml:trace>
  <inkml:trace contextRef="#ctx0" brushRef="#br0" timeOffset="1387">1498 635 8035,'19'0'90,"0"0"0,0-7 1,0-1 127,0-3 0,0 5 0,0-7-42,0-1 0,-2 3 0,-2 1 1,-5-1 81,-1 1 0,-3 3-150,-6-5 0,0 5 0,-2-5 81,-4-3 1,1 6 0,-7 3-109,-3 4 1,4 2 0,-1 0 22,-3 0 1,5 0 0,-1 2 0,0 2-163,1 3 0,4 7 0,-5-1 1,1 4 174,-1 2 1,5-2-1,-5 0 1,1-3-51,-1 1 1,7 6 0,-5-8 0,3 4 29,0 2 0,-1 0 1,10 0-91,3 0 1,-2 0 0,9-3-130,2-3 1,1-2-1,3-7 1,0 2-202,0-2 0,0 5 0,0-3 0,2-2-148,5-2 0,-5-2 0,6 0 0,-2 0 94,1 0 1,-1-2 0,-6-4 0,0-5 28,0 1 0,-7-7 1,1 2-1,2-6 348,2-4 0,10-9 0,3 5 0</inkml:trace>
  <inkml:trace contextRef="#ctx0" brushRef="#br0" timeOffset="1642">2143 464 7243,'-2'-10'1177,"-2"5"-667,-2 10 0,-9 3 0,4 7 0,-1-3-221,-1 3 0,7 2 0,-7 2 0,0 0 8,3 0 1,-5 0 0,9 0 0,0 0 48,-3 0 0,7 0-273,-4 0 0,4 0 1,4 0-232,4 0 0,-4-7 0,7-1-494,-1-3 1,3-2-149,7-6 1,-5 0 0,-2-2 0,-1-4 161,1-7 1,1 3-1,7-3 1,0-2 637,0-1 0,0-3 0,9 0 0,1 0 0</inkml:trace>
  <inkml:trace contextRef="#ctx0" brushRef="#br0" timeOffset="2347">2447 483 8436,'-9'19'265,"-3"0"1,1-6 0,1-1 0,-1 3-32,1 2 1,3 2 0,-3 0 0,-1 2 56,1 4 1,5-4 0,-1 5-87,4-5 0,2-2 0,0 0 0,0-1-292,0 1 1,8-8-1,5-5 1,4-4-70,2-2 0,0 0 1,0 0-1,0 0-158,0 0 0,0-8 1,0-5-1,0-1 38,0 1 0,-3-4 0,-3 4 0,-7-3 192,-3-3 1,3 0-1,0 0 1,-2 0 114,-2 0 0,-8 0 0,-2 0 0,-3 0 108,-4 0 0,-1 6 0,-3 3 1,0 1-61,0 5 0,0 2 0,0 2-98,0 0 0,0 0 0,2 2-839,4 4 0,5-1 423,8 7 0,2-8 435,4 3 0,5-5 0,8-2 0,0 0 0,0-6 0,0-3 0,0-1 0,0 5 0,0-1 0,0 2 0,0-2 0,0 3 0,-1-3 0,1 4-235,0 2 1,-2 2-1,-2 2 1,-4 5 443,-3 1 1,5-3-1,-7 5-51,-2 3 0,-2 2 1,-2 2-1,0 0 1217,0 0 0,0 0-735,0 0-326,0 0-468,0-9 0,0-3-48,0-14 1,7 3 0,-1-9-1,0 1-11,3 1 0,-5-10 0,6 6 1,1 1 152,0-3 1,-5 2 0,6 0 83,3 3 0,2 5 1,2-3-1,0 1 5,0 5 0,-6 2 0,-1 2 0,1 2 267,-3 4 1,7 3 0,-6 6 0,2-3-204,-1 3 1,-8-5 0,5 3-477,-1 2 0,-6 2-286,5 2 1,-3-7 161,2 1 1,-2-9 506,9 3 0,0-14 0,6-3 0</inkml:trace>
  <inkml:trace contextRef="#ctx0" brushRef="#br0" timeOffset="2854">3319 426 7105,'11'0'1103,"-5"6"1,-10 3-813,-2 1 1,-3-3 0,5 5 0,-5 1-121,-1-2 0,4 5 1,-5-3-1,1 4-31,-1 2 1,7 0 0,-3 0-155,5 0 0,2 0-25,0 0 0,2-2 0,5-5-733,5-5 1,5-5 537,2-2 0,-6 0 0,0 0 0,-1-2 0,-1-5 132,-5-5 1,2-5 0,1-4 0,-1-5 18,1-5 1,3 1-1,-5-1 1,-1-3 166,2-2 1,-5-2-1,3 0 1,-4 2 146,-2 5 0,6-7 0,1 2 1,-3-6 61,-2 0 0,-2 4 0,0 6 1,0 7 894,0 4-837,-8 2 0,5 10 0,-3 9 84,4 11 1,2 12 0,0 5-1,0 1-117,0 5 0,0 8 0,0 2 1,0 0-86,0 3 0,2-7 0,2 4 0,5-2-22,1 2 1,1-6 0,1 2-1,-3-6-760,-1 0 1,1-5 0,3 1-971,-5-3 0,3-1 0,3-10 27,4-3 0,-5-4 1,1-9 1491,2 0 0,2-3 0,2-3 0,0-7 0,0-3 0,8-12 0,2-1 0</inkml:trace>
  <inkml:trace contextRef="#ctx0" brushRef="#br0" timeOffset="3175">3964 312 8005,'-19'9'491,"6"-5"0,1 9 7,-3 1 0,7-3 1,-1 2-1,3 1-310,0 3 1,-3 2 0,5 0 0,-2 0-12,1 0 0,3 0 1,2 0-1,0 0-149,0 0 0,0 0 0,2 0 0,3 0-106,1 0 1,9-2 0,-5-3 2,1-1 1,6-7-1,-5 5 1,5-1 69,2 1 0,-6-7 0,-1 2 0,1-1 114,-2 1 1,-1-4 55,-4 4-163,-3-3-335,5-3 1,-16 0-1,-5 0 1,-4 0-219,-2 0 1,0 0-1,0 0-2278,0 0 2829,0 0 0,0-9 0,0-1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32.3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76 313 7420,'-12'0'339,"-1"0"1,7 2 0,-5 4-98,3 7 0,-5-3-109,7 3 1,-1 0 0,7 6 29,0 0 0,0 6 0,0 2 0,0 1-24,0-1 1,0 5 0,3-5 0,1 0-11,2 1 1,9 3 0,-3-7 0,5-5-134,2-5 1,0-9 0,0 1 0,0-4-69,0-2 1,2 0 0,2-4 0,5-7 16,1-8 1,-6-6 0,3 2 0,-5-5-44,-2-1 0,0 6 0,-2-3 0,-3 3-29,-1-2 0,-9 10 0,3-4 0,-5 2 120,-2 1 1,0 3 411,0 0-357,-9 9 1,7-2 0,-4 12 0,4 7 120,2 4 1,0 4 0,0 4 0,0 4-46,0 1 1,8 4-1,3-9 1,1 0-97,1 3 1,0-7 0,3 4 0,-1-6-49,-2-6 0,0 1 0,5-7 0,1-1-341,0 2 1,0-5 0,0 3 0,0-4-331,0-2 0,2-6 0,3-3 0,1 1 691,-2-1 0,7-14 0,-1 2 0</inkml:trace>
  <inkml:trace contextRef="#ctx0" brushRef="#br0" timeOffset="372">930 446 7763,'-2'18'0,"-5"4"0,-3 1-9,-1 2 1,-3 2 0,5-3 0,1 1 329,-1-2 0,3-2 0,4-2 0,-2 0-109,-3 0 0,1-6-113,6-1-16,0-7 0,0-5-269,0-13 118,0-12 1,2 4 0,2-7 0,5 3 5,1 0 0,3-3 1,6 5-1,0-2 24,0 2 0,0 1 0,0 6 114,0 3 0,0 5 1,0 8 60,0 0 0,0 0 1,0 2-1,-3 4 37,-3 7 0,2 3 1,-7 3-1,1 0-55,-1 0 1,-2 0 0,-6 0-1,0 0-158,0 0 1,0 0-1,0 0-493,0 0 0,0 0-1367,0 0 627,0 0 1272,0-8 0,9 5 0,1-5 0</inkml:trace>
  <inkml:trace contextRef="#ctx0" brushRef="#br0" timeOffset="901">1632 427 7933,'-19'8'60,"6"-6"1,0 7 180,-1-1 1,-3-4 0,0 9 0,2-1-42,2-1 1,3 6-1,-5-5 1,5 7-89,1 7 0,-3-5 1,3 4-1,1-4-3,-1-2 0,3 0 0,6 0-101,0 0 1,2-2-77,4-4 1,5-5-1,8-8-38,0 0 1,-7-8 0,1-5 63,2-4 1,-5-2-1,1 0 141,-3 0-93,-1-8 1,-7 6-1,2-5 1,2 3 23,2-2 0,1 2 1,-7-7-1,0 1-19,0-1 1,0-1 0,0-5 0,0 2 19,0 2 0,0 3 1,-2-5-1,-3 5 95,-1 1 0,-2 3 0,3 6 338,-1 0-342,0 0 0,6 11 0,-2 8 49,-5 10 1,5 9 0,-4 7-1,4 5 59,2 5 1,2 2-1,2 0 1,5 2-76,1 4 1,-4-4-1,7 4 1,0-4-91,-3-2 1,7 0 0,-6 0 0,1-2-344,1-4 1,-3-5 0,5-8-1,-2-2-787,2-4 1,-5 1 0,3-7 55,1-3 0,3-2 0,2-2 1009,0 0 0,0-8 0,0-3 0</inkml:trace>
  <inkml:trace contextRef="#ctx0" brushRef="#br0" timeOffset="1314">1897 521 7933,'2'11'31,"2"-3"557,3 1-306,-1-7 0,2 6-148,5-8 1,-2 0-135,1 0 1,1-2 0,4-4 16,-5-7 1,-3 3 0,-7-3 0,2-2 3,3-2 1,-1 5 0,-6-1 15,0-2 0,0 5 0,-2-3 1,-5 1 57,-5 1 1,1 3 0,-1 6 0,-3-3-38,-2-1 1,4 0 0,1 6-1,-3 0 0,-2 0 1,4 8-1,3 5 38,1 4 0,-3 2 0,6 0 0,1 2 95,3 4 1,2-4-1,0 6 1,0-1-6,0-1 1,0 7 0,2-7 0,5-2-87,5-2 1,5-2-1,4 0 1,2-2-210,3-4 1,-1 1 0,-4-7 0,2-3-287,2-2 1,7-2 0,-7 0 0,-1-2-129,-3-5 0,0 3 1,2-8-1,2-3-41,-2-2 0,-8-2 0,-4 0 1,-1 0 563,1 0 0,-7-2 0,2-2 0,-4-2 0,7-9 0,1 4 0</inkml:trace>
  <inkml:trace contextRef="#ctx0" brushRef="#br0" timeOffset="1634">2314 446 6103,'0'18'611,"0"1"0,0 7 0,0-1 0,0-2-371,0-2 1,2 5 0,3-1 0,1-2-126,-2-2 1,-2-2-89,-2 0 0,0-6-169,0-1 0,0-10 164,0-2 1,0-2 0,0-10 0,0-3-161,0-2 0,0 2 0,0-2 39,0-4 1,0-2 0,0 4-1,0 0 182,0 0 1,7 0 0,-1 0-1,0 3-12,3 3 0,-5-4 1,6 4-1,1-3 108,0-3 1,1 6 0,7 0-40,0-1 1,9-3 0,1 0-149,1 4 0,-9-2 1,-9 9-1,3 0-92,2-3 1,-5 7 0,1-4-373,2 4 0,2 2 1,2 0 471,0 0 0,-9-9 0,-1-1 0</inkml:trace>
  <inkml:trace contextRef="#ctx0" brushRef="#br0" timeOffset="2397">2864 408 7993,'9'10'302,"1"-1"1,9-9 0,0 0-109,0 0 0,7-9 1,-1-1-1,-2-3-205,-2 0 0,-2 1 0,0-5 0,-2 2-137,-4 2 0,1 7 0,-7-7 271,-3-1 1,-2 3-48,-2-2 1,-2 9 0,-5-2-43,-5 4 0,-5 2 0,-2 0 0,0 0-59,0 0 0,6 0 1,1 2-1,-1 4 3,3 7 1,-5-3-1,6 3 1,-1 2 142,-5 2 1,5 2 0,-1 0 0,1 0-41,-1 0 0,7-5 1,-5 1-1,3 2 156,0-2 0,-1-1 0,7 5-200,0 0 1,0 0 0,2-2 0,5-2-96,5-2 1,5-3 0,2 5 0,0-5-86,0-1 0,2-1 0,2-4 0,3 3-341,-3-3 0,-2-2 0,0-2 0,2-2-254,3-4 0,-1-5 1,-6-8 737,0 0 0,8-8 0,3-3 0</inkml:trace>
  <inkml:trace contextRef="#ctx0" brushRef="#br0" timeOffset="2731">3433 199 7933,'-19'0'0,"7"6"0,-1 3 0,-2 1 144,-1 5 0,3 2 0,2 2 0,1 0 121,-1 0 0,7 0 0,-4 0 0,1 0-173,1 0 1,0-7 0,6 1 0,2 0-96,4-3 1,-2 7 0,9-7 0,2 3 39,2 0 0,2-7 0,-1 5 0,1-1-193,0 1 1,0-5 0,0 5 160,0-3 0,-6 7 32,0-3 1,-9 5 0,2 2 4,-4 0 0,-2-6 1,-2-1-1,-4 1-149,-7-2 0,3 3 0,-3-5-66,-2 1 0,-2 1 1,-2 2-1,0-7-72,0-4 1,1-2-1,-1 0-488,0 0 0,0 0 733,0 0 0,0-8 0,0-3 0</inkml:trace>
  <inkml:trace contextRef="#ctx0" brushRef="#br0" timeOffset="3193">3566 123 7933,'6'13'0,"1"-1"30,-3 3 1,4 2 0,-1 4 0,-1 2 264,3 3 0,-7 1 0,6-2 0,-2 5-216,1-1 1,-1 5 0,-4-7 0,2 1-71,3-1 1,-1 5 0,-6-7 0,0-2-103,0-2 0,0-2 0,0 0-1327,0 0 597,0 0 1,-2-8 822,-4-5 0,3-12 0,-5-7 0,0-4 0,5-2 0,-3 0 0,4 0-23,2 0 0,0 0 0,0 0 108,0 0 0,8 0 351,5 0 1,4 3 0,2 3-110,0 7 0,0 4 1,0 4-1,0 2-54,0 2 0,0 7 1,-2-5-1,-3 3-123,-1 4 1,0-5 0,6 1 0,-3-1-278,-3 1 0,2 1 0,-7 5-382,3-4 0,-7 4 0,2-5-132,-4 5 1,-2-4-140,0-1 780,0-7 0,0 3 0,0-8 0</inkml:trace>
  <inkml:trace contextRef="#ctx0" brushRef="#br0" timeOffset="3376">3945 237 8181,'-8'10'558,"6"7"-346,-4-4 0,1 2 0,1-1-526,-2-1 1,0-7-1,8 5-409,4-3 1,-4 1 722,4-3 0,5-4 0,-1 7 0</inkml:trace>
  <inkml:trace contextRef="#ctx0" brushRef="#br0" timeOffset="3914">4192 502 7933,'0'19'90,"0"0"0,0 0 0,0 0 117,0 0 1,0-6 0,0 0-213,0 1 0,0-3 12,0 1 0,0-9 5,0-3 1,0-3 0,0-9 0,0-3-184,0-2 1,0-2 0,0 0 91,0 0 0,0 0 1,0 0-1,2 3 27,4 3 0,-3-4 0,5 6 0,-2-1 24,1-1 1,7 9 237,-1-2 0,-2 4 112,1 2-191,-8 8 1,11-4-1,-6 7 362,1-3-449,-6 7 0,7-5 0,-7 9 119,2 0 0,3-6-311,-3 0-463,-4-9 399,7 4 1,-1-16-1,3-5 68,-1-4 1,1 1-1,-7 1 1,4 2 32,3-2 1,-5 5-1,7-1 160,2 3 1,-7-1 0,1 5 234,-1-2 0,3 2 251,7 10-298,-7 5 0,6 10 1,-7 2 130,1 2 0,-1 0 1,-5-6-293,1 0 0,0 0 0,-6 0-493,0 0 1,0 0-538,0 0 1,2-8 953,5-5 0,-5-4 0,6-2 0</inkml:trace>
  <inkml:trace contextRef="#ctx0" brushRef="#br0" timeOffset="4384">4818 408 6999,'-8'10'127,"3"-1"1,-5-7 352,1 4 1,-3 5 0,3 7-344,-1 1 0,5 0 1,-3-2-1,2-2 213,-1-2 0,1-1-446,6 7 70,0-8-188,0 6 108,9-7 1,-5 1-1,8-5-52,3-4 1,-4-2-1,1 0 69,3 0 0,2 0 1,0-2-1,-2-2-27,-3-2 1,-5-9 0,3 2 103,-2-4 0,1 5 229,-3-1 0,-2 2 0,7-3 465,-3 1-251,-1 9-161,-7-13-252,0 15 0,0 2 0,0 13 0,0 3 159,0 3 0,0 0 1,0 0-1,2 0-30,4 0 1,-4-6 0,5-1 0,-5 3-58,-2 2 1,6-4-1,2-1-292,3 3 1,-7-4 0,5-1-747,-1-1 0,-4-3-158,9-6 0,-7 0 1106,7 0 0,0-17 0,5-4 0</inkml:trace>
  <inkml:trace contextRef="#ctx0" brushRef="#br0" timeOffset="4639">5064 9 7933,'0'-8'0,"0"8"151,0 10 0,0 16 1,0 5-1,0 5 376,0 2 0,7 6 1,-1 3-1,-2 1-305,-2 5 0,-2-5 1,3 1-1,1-3-259,2-4 1,0-2 0,-6-4 0,0-4-219,0-7 1,0-4 0,0-2-2304,0 0 410,0-8 2148,0-3 0,0-8 0</inkml:trace>
  <inkml:trace contextRef="#ctx0" brushRef="#br0" timeOffset="4972">5083 540 7832,'13'-17'-51,"0"5"0,-7 3 0,5 7 0,-1-2 317,1-2 0,-5-1 1,7 7-115,1 0 1,10 0 0,1 0 0,-2 0-108,-2 0 1,-2-6 0,0 0 0,-2-1-68,-4-1 0,3 4 0,-3-7 1,2 1-175,-3-1 1,3 5 0,-6-7 190,1-1 0,-6-3 1,3-2 90,-5 0 1,-2 6-20,0 0 1,-9 9 0,-3-2 77,-5 4 0,4 2 0,3 2 0,-1 4 114,1 7 1,-1 4-1,-4 2 1,5 0 0,1 0 1,-3 2-1,5 2 1,3 2 197,2-2 0,2-2 1,0-2-314,0 0 0,0 0 0,2 0 0,5-2-465,5-4 1,-1 2 0,1-7 0,3 0-46,2 1 1,2-3 0,0-6 0,0 0-190,0 0 554,-9 0 0,16 0 0,-5 0 0</inkml:trace>
  <inkml:trace contextRef="#ctx0" brushRef="#br0" timeOffset="7935">304 1337 8129,'0'13'-10,"0"-1"1,0-5-1,0 5 1,0 3 114,0 2 0,0-5 0,0 1 0,0 2-78,0 2 1,0 2 0,0 0-13,0 0-135,0-9 104,0-1 1,0-12-41,0-3 0,0-4 0,0-9 1,0 0 0,0 0 1,0 0-1,2 0-31,4 0 1,-1 0-1,7 0 1,1 0-66,-3 0 0,7 0 208,-4 0 0,4 8 8,2 5 0,-7 4 0,-1 4-39,-3 4 0,5-1 0,-5 7 2,3 3 1,-5-4-1,7-1-115,2-1 1,-5 3-159,3-5 1,-7 1-59,7-2 0,-1-4 158,7 5 0,0-7 0,0-4 145,0-3 0,0-8 0,0 5 0</inkml:trace>
  <inkml:trace contextRef="#ctx0" brushRef="#br0" timeOffset="8264">740 1261 8021,'-19'17'-256,"2"-2"0,3-3 270,1 3 1,2 4 0,-3 4 0,3 3 105,3-3 1,-5 4 0,7 0-1,-1 1 4,-1-1 1,6 5 0,-4-7 0,3-2 9,3-2 0,3-4 0,3-2-121,6-2 0,5-9 0,2 2 0,2-6-49,5-6 1,-3-5 0,6-8 0,1 0 37,-1 0 1,-3-2-1,3-2 1,-1-2-208,-5 2 0,-4-5 0,-5 3 0,-3 2 45,-3 2 0,-1 2 247,-7 0-102,0 8 0,-7-6 0,-1 7 0,-3-3 1,-3 3-25,-3 1 1,-2-3 0,0 5 0,0 3-5,0 2 0,6 2 0,1 0 1,-1 2-89,2 4 0,3 5 0,8 8-352,0 0 0,0-6 483,0-1 0,8 1 0,3 6 0</inkml:trace>
  <inkml:trace contextRef="#ctx0" brushRef="#br0" timeOffset="8701">1233 1223 8127,'-10'19'-32,"-1"0"0,7 0 1,-4 2 172,-3 4 1,7-1-1,-3 5 1,5 1-61,2-1 0,0-6 0,0 5 0,0-3-22,0 0 0,2-2 0,5-8 44,5-2 1,5-9 0,2 2 0,2-4-188,5-2 0,-5-2 1,4-4-1,-4-4 26,-2-1 1,6-8 0,1 2-1,-3-6-6,-2 0 1,-4 2 0,-3 2-1,-3 0 32,-3 0 0,5 0 0,-7 0 4,-1 0 1,3 0 115,-2 0-56,1 8 1,-7 14 0,0 13 121,0 8 1,0 1-1,0-4 1,0 2-59,0 2 1,0 1 0,0-7-1,0 0-98,0 0 0,6-7 0,2 1 0,3 0-181,4-3 1,2 1 0,2-7-138,0 2 1,6 0 0,0-6 0,-2 0-64,-2 0 0,-2-8 0,0-2 0,-2-3 383,-4 0 0,4-2 0,-7-8 0,1-2 0,-5 2 0,5-7 0,-1 1 0</inkml:trace>
  <inkml:trace contextRef="#ctx0" brushRef="#br0" timeOffset="9010">1935 1318 8077,'0'19'-20,"0"0"1,-2 2 0,-2 2-1,-3 2 73,3-1 0,-4-3 0,-1-2 1,1 0 58,-1 0 1,3 0 0,4-3-1,-2-1 41,-3-2 164,1-9-545,6 4 1,0-16 93,0-5 1,6-3-1,3-3 1,1 0-1,3 0 25,-2 0 1,5 2-1,-3 2 1,4 5 101,2 1 0,-6-4 0,-1 5 0,3 0 102,2-1 1,2 3 0,0 6-4,0 0 1,0 8-72,0 5 1,-9 4-1,-1 2 10,-1 0 1,-6 0-1,5 0-349,-5 0 1,-2-7-717,0 1 1034,0-9 0,0 13 0,0-6 0</inkml:trace>
  <inkml:trace contextRef="#ctx0" brushRef="#br0" timeOffset="9485">2447 1356 7478,'-19'0'51,"0"0"1,7 8 0,-1 5 0,-2 4 178,-2 2 1,5 0 0,-1 2 0,-2 2-138,-2 2 0,5 1 1,1-5-1,1 2-17,-1 2 0,7 0 1,-2-6-82,3 0 1,6-2 0,1-2-36,2-2 0,9-9 1,-2 2-1,3-4 3,3-2 1,0-6 0,0-2-1,0-3-37,0-4 1,-2-2 0,-2-2-1,-3 0-2,3 0 0,-4-8 0,1-2 0,1-3 47,-2 0 1,-1 3 0,-6-5 0,3 3 73,-3-3 0,-2-2 0,-2 0 0,0 2 26,0 3 0,-6-1 0,-3-6 1,-1 2 18,-5 5 0,0-3 0,0 11 216,3 6-239,8-2 0,-7 25 0,7 1 0,-2 8 11,1 3 1,3 8 0,2-1-1,0 0-74,0 3 1,9-5 0,3 9-1,5 1-29,2 3 1,-6 2 0,-1 0 0,3 0-116,2 0 0,-4 0 1,-1-2-1,1-5-397,-3-6 0,5 3 1,-6-3 69,1-2 0,3-4 467,6-6 0,0-5 0,0-8 0</inkml:trace>
  <inkml:trace contextRef="#ctx0" brushRef="#br0" timeOffset="9860">2732 1527 7114,'8'-11'-105,"-4"-4"554,9 9 1,-7 0 0,7 6-419,2 0 0,-5 0 0,3-2 0,2-3 113,1-1 0,3-7 1,0 5-259,0-3 0,0 1 1,-2-5-1,-2 2 16,-2-1 1,-9 3 0,4-1 143,1-3 0,-7 4 0,4-1 32,-4-3 1,-10-2-14,-5-2 1,3 8-1,-3 5 13,-2 4 1,5 2-1,-3 0 5,-2 0 0,0 2 0,1 4 0,1 7 52,-2 4 0,1 2 0,-1 0 0,4 2-47,3 4 0,-7-4 0,5 7 0,-1-3-27,5 0 1,-3 1-1,3-7 1,2 0-80,2 0 1,4 0 0,2-1-320,2 1 144,9 0 0,-11-2 1,9-2-1,2-4-199,1-3 1,6-2-1,1-6 1,2 0-277,-2 0 0,-2-2 668,-2-4 0,0-5 0,0-8 0</inkml:trace>
  <inkml:trace contextRef="#ctx0" brushRef="#br0" timeOffset="10286">3225 1280 8021,'-7'13'0,"-1"-1"0,-3 3 0,-3 2 36,-3 2 1,0 0-1,2 2 1,3 2 140,-3 2 1,0 7 0,0-5 0,5 3-130,1 4 1,3-7 0,6-2 0,0-4-71,0-2 1,0 0-1,2 0-114,4 0 0,5-8 0,8-5 3,0-4 0,0-10 1,0-5-1,0-4 42,0-2 0,-7-2 1,1-4-1,0-7 47,-3-3 1,1 3 0,-7 0 0,2-1 80,-1-3 1,3-2-1,-2 0 1,-1 0 90,-3 0 0,-2 6 0,0 3 0,0-1 108,0 1 0,0 6 1,2-3 23,4 5 0,5 5 0,8 3 0,0 7-6,0 3 1,-1 14 0,1 6-1,0 8-179,0 5 1,0 1 0,-2 7 0,-2 0-39,-2 0 0,-3 0 1,5 0-1,-5-2-97,-1-5 0,-3 5 0,-4-4 0,2 1-47,3-1 1,-1 2-1,-6-7 1,2 1-379,5-1 1,-5-2-1,4-6 1,-4 0 484,-2 0 0,9 0 0,1 0 0</inkml:trace>
  <inkml:trace contextRef="#ctx0" brushRef="#br0" timeOffset="11368">4514 1015 7413,'-10'8'102,"-5"-4"1,9 9-1,0 4 174,-3 6 1,7 0 0,-4 9 0,4 3 303,2 8-515,0-3 1,0 8-1,0-6 1,0 3-51,0-3 0,0-9 0,0-3 1,0-1-432,0 1 0,0-7 31,0 2 1,-3-6 149,-3-6 0,4-7 1,-4-12 63,4-7 1,2-10 0,0-2 0,0 2 139,0 2 0,0-5 0,0 1 0,0 0 87,0-3 1,0 7-1,0-4 1,0 4 71,0 2 0,8 8 0,3 3 0,1 2 106,1-1 0,0 1 0,5 6-79,1 0 0,0 0 0,0 0 0,0 0-102,0 0 1,0 0-1,0 0 1,0 0-65,0 0 0,0-8 0,0-5-23,0-4 0,-2-2 0,-2 0-10,-3 0 1,-7 0 0,1 0-1,-2 0 37,2 0 1,-3 0-1,3 0 1,-4 0 41,-2 0 0,0 0 1,0 1-1,-2 1 126,-4 4 0,3-4-70,-3 4 11,4 5-40,2 8 0,-6 11 0,-1 8 0,3 2 0,2 4 157,2 7 1,-6 1 0,-1 3 0,1 0-8,-2 4 0,5 2 0,-3-4 0,2 0-50,-2 0 1,4-6-1,-5-3-180,5-2 1,0-1 0,-2-7-645,-3 0 484,1-9 1,6-4 0,0-12-52,0-6 0,2-5 0,2-2 1,5 0 54,1 0 1,3 6 0,4 0 0,-2 1 85,-3 1 1,-5 3 0,5 6 249,3-5 1,2 7-83,2 0 1,0 9 0,0 10-105,0 0 0,-2-7 0,-3-1 0,-1-3-104,2-3 1,-5 3 0,3-2-19,2-1 0,2-3 0,2-2 0,-1 0 53,1 0 0,-6-2 0,0-3 0,2-3 10,1-3 1,-3 5 0,0-4 68,1 1 0,-3-6 0,-1 3 0,1-5 12,0-2 0,-7 0 0,2 0 56,-4 0 0,-2 0 1,0 0 109,0 0 1,-2 6-1,-4 3-47,-7 1 1,3 3 0,-3 6 0,-2 0 0,-2 0 1,0 2 0,3 5-1,1 5 65,-2 5 1,1 8 0,1 1 0,4-1 72,1 2 1,6-3-1,-4 5 1,4 1 3,2-1 1,2-4 0,4 5-1,4-3-181,1-4 1,6-1 0,-2-4-1,6 1-106,4 0 1,0-6 0,-6-2 0,0-3-533,0-4 1,0-2 0,0-2 0,0 0 558,0 0 0,8 0 0,3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38.7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342 0 7760,'-6'21'0,"-1"2"83,3 3 0,0 5 0,0-1 0,-3 3 725,3 7-543,2 3 1,2 1-1,0 0 1,0-4-169,0-6 1,0 0-1,0-9 1,2-2 117,5-2 0,-5-2-1775,4 0-1071,-4 0 2631,-2-17 0,0-4 0</inkml:trace>
  <inkml:trace contextRef="#ctx0" brushRef="#br0" timeOffset="212">1 95 7772,'19'-6'0,"0"-3"0,2-1 397,4-5-257,-4 6 1,9-5-1,-5 5 1,4 1 120,1-1 1,6 3-1,-5 6 1,5 0-295,2 0 1,0 0-1,-2 0 1,-2 0-134,-3 0 0,-8 6 0,3 3-401,-5 1 0,-11 3 0,-6 4 567,-8-4 0,-15 3 0,-10-5 0</inkml:trace>
  <inkml:trace contextRef="#ctx0" brushRef="#br0" timeOffset="429">1 588 7775,'2'17'0,"4"-4"0,7-7 477,4-4 0,8-2 1,2 0-1,3 0 75,4 0 1,1 0-1,3-2 1,0-2-478,0-3 0,6-5 0,1 5 0,-3 1-347,-2-2 0,-9 3 1,-1-5-1,-3-1-63,-3 1 0,-5 3 0,-7-5 335,-6-3 0,5-10 0,0-5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38.0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323 1 7760,'-13'0'-102,"0"0"0,1 2 0,-7 2 0,0 5 390,0 1 1,0-4 0,0 7 0,0 2-35,0 2 0,0 2 0,-2 0 0,0 0-25,2 0 0,-4 2 0,10 2-267,-4 2 1,7 0-1,3-6 70,5 0 0,4-8 0,5-5 5,5-4 0,7-2 0,4-2 0,3-2-46,-3-2 0,0-9 0,0 2 0,2-4-107,-1-2 1,-3 0 0,-2 3 0,0 1-174,0 2 1,-7 7 407,1-7-11,-9 9-72,5-4 1,-9 16-1,0 5 1,0 3 144,0 3 0,-7 7 0,1-1 1,2-2-235,2-2 0,2-2 0,0 0-537,0 0 1,0-6 120,0-1 1,2-7-1,4-1 176,7-8 1,4-7 0,1-8 0,1 0 292,0 0 0,0-8 0,9-3 0,1-8 0</inkml:trace>
  <inkml:trace contextRef="#ctx0" brushRef="#br0" timeOffset="249">664 1 7422,'0'19'-265,"-6"-7"1,-3 1 0,-1 0 696,-5-3 0,4 7 1,1-4-1,1 4-94,5 2 1,-4 0 0,1-1-241,3 1 1,4 0-1,4 0-104,3 0 1,5-6 0,-3 0 0,1-1-83,5-1 0,-4 6 1,1-5-45,3 5 1,-7-4 92,-1-1 1,-5 1-154,-2 6 0,0-6 0,-2-3-314,-5-1 1,3-3-480,-8-6 765,7 0 1,-11 0 219,3 0 0,-4 0 0,-2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1:50.3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1 513 8213,'0'13'-56,"0"-1"1,0 1 0,0 8 594,0 4 1,0-10-461,0 4 1,0-4-29,0 4 178,8 0 0,-6-11-199,5-8 1,-5-8 0,0-11 0,2 0-112,2 0 1,3-2 0,-5-3-1,4-3-49,3-2 0,0 5 0,3-1 1,-1 4-32,2 2 1,-5 6 214,3 1 1,-1 7 44,7-1 1,-8 12 0,-3 7 0,-1 4 101,-1 2 1,0 6 0,-4 1 0,3-1-88,1 2 1,0-6 0,-6 5 0,2-5-50,5-2 1,-5-7 0,4 1-1,-2 0-318,3-3 0,-5 7 1,6-6-727,1-1 0,-5 5 979,9-9 0,-1 0 0,7-6 0</inkml:trace>
  <inkml:trace contextRef="#ctx0" brushRef="#br0" timeOffset="425">475 418 8120,'-11'19'206,"1"-6"1,6-1-1,-3 5-18,3 6 0,2-8 1,2 4-1,0-2-84,0 0 1,0-5-1,2-1 178,4-3 1,-1 5-471,7-7 0,1 1 150,6-7 1,-6 0 0,-1-2-15,3-5 0,0 3 1,-1-9 9,-1-1 1,-2-3 0,3 0 0,-3 2-49,-3 3 1,-1 5 331,-7-5-41,0 7 0,0-1-52,0 12 1,0 5 0,0 8 0,0 2-46,0 4 0,6-4 0,0 5 0,-1-5 19,-3-2 1,0-7-1,2 1-261,2 2 0,3-7 0,-3-2-452,7-3 1,-3-3-1,3 0-135,2 0 0,-5-9 1,3-4-40,2-3 764,-7-3 0,0-9 0,-8-1 0</inkml:trace>
  <inkml:trace contextRef="#ctx0" brushRef="#br0" timeOffset="941">835 494 8136,'0'19'21,"0"0"0,0-7 0,0 1 334,0 2 0,-2 2 1,-2 2-274,-2 0 0,-1-7 141,7 1-198,0-9-55,0 5 0,0-12 0,0-3 0,0-6-103,0-5 0,0-2 0,2 0 0,3 0 68,1 0 1,7 0 0,-5 0-129,3 0 1,-1 6-1,5 3 245,-2 1 0,-7 3 123,6 6 0,-1 2 1,2 4-1,-5 7 90,1 4 1,-7 2 0,4 0 66,-4 0 0,-2 0 12,0 0-583,0 0 52,0-9 1,0-3 101,0-14 1,6 3-1,3-9 1,-1-1-343,1-3 0,3 4 1,-3 0 232,1-1 1,3-3 255,6-2 0,-6 8 46,-1 5 0,-6 4 0,5 4 68,-3 4 0,1 5 0,-5 8-69,2 0 0,3 0-583,-3 0 0,-2 0-337,9 0 0,-7-7 32,7 1 781,0-9 0,6 5 0,0-9 0</inkml:trace>
  <inkml:trace contextRef="#ctx0" brushRef="#br0" timeOffset="1613">1328 494 8097,'3'10'563,"3"-3"0,-2-5-300,9-2 1,-1 0-1,7 0-353,0 0 1,0-6-1,-2-3 1,-2 1 8,-2-1 0,-7-5 0,4 1 66,-1-4 1,-1 4-68,-1 1 0,-7-1 11,0-6 1,-3 9 43,-9 3 1,-1-1 52,-6 1 1,7 3 0,-1 11 56,-2 5 0,5 3 0,-1 0 1,3-3-24,3 3 0,-3 2 0,2 2 146,1 0 1,3 0 0,2 0-92,0 0 0,0 0 0,2 0-32,5 0 1,-3-7-221,9 1 174,-1-9 1,7 7 0,0-7 0,0 2-1,0-1-271,0-3 0,6-9 0,1-1 0,-1-3-149,2-3 0,-12-3 0,4-2 0,-2 2 136,0 4 1,0-4 0,-3 7 0,-3-3 93,-3 1 0,-1 5-209,-7-5 632,0 7 1,-2-1 0,-3 12 0,-3 7-30,-3 4 1,5 2 0,-4 0 0,1 0-47,5 0 0,-5 0 0,3 0 732,2 0-1016,-7 0-48,9-9 0,-6-4 0,10-10 1,2-4 6,3-3 0,1-1 0,-4-7 0,5 0 30,1 0 1,-6 0-1,5 0 65,-1 0 1,-4 0 0,7 0 0,-1 2 190,1 4 1,-5-1 0,7 5-178,2-1 1,2 3 0,2-3-268,0 1 1,0 1-1,-1 4 1,1-3-149,0 3 1,0 0 435,0-2 0,9-5 0,1-8 0</inkml:trace>
  <inkml:trace contextRef="#ctx0" brushRef="#br0" timeOffset="2071">2220 323 8094,'-9'17'0,"-3"-4"0,-5 1 0,-2-5 61,0 1 1,0 3-1,0 6 1,0 0 42,0 0 0,2 0 0,3 0 0,3 0-26,3 0 0,-5 0 0,4-2 146,-1-5 0,6 5-57,-3-4-425,5-5 153,11 1 0,-5-9 0,9-2 80,1-5 0,3-3 1,2-9-6,0 0 1,-6 6 0,-3 0 0,-1-1-51,-5-3 0,4 4 1,-1 1 170,-3-3 1,0 4-56,2-1 225,-3 7 0,5-1-65,-8 12 1,0 5 0,0 8-1,0 0-120,0 0 1,0 0 0,0 0 0,0 0-90,0 0 0,0 0 0,2-2-177,4-5 0,-1 3 0,7-9-477,3-2 1,-4-1 0,1-6 260,3-3 1,2-4-1,0-9 1,-3 0 405,-1 0 0,0 0 0,6 0 0</inkml:trace>
  <inkml:trace contextRef="#ctx0" brushRef="#br0" timeOffset="3037">2372 1 7330,'-7'19'418,"1"0"1,0 6 0,6 2-318,0 3 1,0 2 0,0 5 0,0 1 0,0 0-12,0 0 1,0 0 0,0 0-1,0 0-104,0 0 0,0-2 1,0-2-1,0-5-322,0-2 1,0-1 0,0-7 33,0 0 0,0-7-460,0 1 1,0-11 761,0-2 0,0-2 0,0-11 0,2-1 0,4-3 0,-4-2 0,4 0 0,-1 0 0,1 0 0,-4 0 0,7 0 0,-3 0-23,0 0 1,7 6 0,-5 3 0,1-1 164,-1 1 0,7 5 1,-2-1-26,3 4 1,-3 2-145,0 0 1,-1 0 73,7 0-95,-8 0 1,-3 2 92,-8 4 0,0-1 1,0 7 106,0 3 1,0-4 0,0 1 13,0 3 1,-6 2 0,0 2-1,1 0-35,3 0 1,2-4-1,0 1-53,0 5 1,0 3-1,0-5 1,2-3-50,5-3 1,3 4 0,9-6-40,0-1 1,0-2-1,0-8 1,0-2 32,0-4 1,0-4 0,0-9 0,0 0-127,0 0 1,-2 0-1,-2 0 1,-5 0 74,-2 0 0,-1 0 1,-7 0-1,-2 0 66,-5 0 1,-3 0 0,-9 0 0,0 0 14,0 0 1,0 6 0,0 1 0,0-1 51,0 3 0,0-5-49,0 8-3,9 1 0,1 8 59,9 5 1,2-5-1,2 6 1,5-2-40,1 1 1,3-1-1,6-6-11,0 0 1,0 0-1,0 0 1,0 0-89,0 0 0,0 2 1,0 2-97,0 3 1,-7-1 0,1-6 79,2 0 0,-7 8 0,1 3 1,-3 2 72,0-1 0,3 1 0,-5 6 42,2 0 1,1 0 0,-7 0-18,0 0 1,0 0-58,0 0 1,-2-9 22,-5-3 1,5-7-40,-4-7 1,-3-3 0,3-9 23,2 0 0,2 0 1,2 0-1,2 0 60,4 0 0,-2 2 0,7 2 0,-1 3 4,1-3 1,2-2-1,6 0 47,0 5 1,-7-3-1,1 6-49,2-1 1,-1 3-1,1-3 1,-2 2-295,1 3 1,-3 3 0,2 2-373,1 0 0,-3 0 1,2 0 596,1 0 0,-5 0 0,-1 0 0</inkml:trace>
  <inkml:trace contextRef="#ctx0" brushRef="#br0" timeOffset="3759">3851 323 7896,'-19'0'0,"0"2"-81,0 5 1,0-3 0,0 6-1,0 1 303,0-1 1,0 3 0,0 6 0,0 2-79,0 4 0,0-3 0,3 3 0,1-2-33,2 2 0,7-6 1,-5 2-1,3-6-3,4 0 1,2-5 0,4 1-84,4-3 0,4-1 0,9-7 0,0 0 13,0 0 1,7-7 0,-1-1 0,-2-3-191,-2-3 0,-2-3 0,0-2 0,-2 0 125,-4 0 0,1 0 1,-5 0-1,-1-2 55,1-4 0,-3 3 1,-6-5-1,0 2 36,0-1 1,0-1-1,0 4 1,-2-2 20,-4 1 0,1-3 0,-5 2 0,-1-1-42,1-1 1,6 6-1,-5-2 1,3 6-78,-1 4-99,1 9 1,6-2 126,0 12 1,0 5 0,0 8 0,0 2 0,0 4 202,0 7 0,0-3 1,2 3-1,2 1-88,3 3 0,1 4 1,-4 2-1,3 3-78,-3-3 0,-2-2 0,-2-2 1,2-2 12,4-5 1,-3 3-1,3-9 1,-4-2-595,-2-1 0,0-10 0,2-1-348,4-3 0,-1-2 0,7-8 898,3-4 0,2-5 0,2-7 0,0-1 0</inkml:trace>
  <inkml:trace contextRef="#ctx0" brushRef="#br0" timeOffset="4092">4116 361 7995,'-18'19'-130,"1"0"1,2 2 0,2 2 319,-1 3 1,-1 7-1,2-3 1,5 1 149,-1 1 1,7-7 0,-4 5-180,4-3 1,4-1-1,4-10 1,7-3-139,4-7 0,2-4 0,0-2 0,2 0-228,4 0 1,-4 0-1,4-2 1,-4-4-23,-2-7 0,0-3 0,0-3 108,0 0 0,-8 0 0,-5 0 4,-4 0 0,-2 0 0,0 0 0,-2 0 147,-4 0 0,-5 6 1,-8 1-1,0-3-11,0-2 0,0 4 1,0 3-1,0 1-165,0 5 0,7 2 0,-1 2-1057,-2 0 789,7 0 412,0 0 0,8 0 0,0 0 0</inkml:trace>
  <inkml:trace contextRef="#ctx0" brushRef="#br0" timeOffset="4946">4363 437 7503,'0'19'0,"0"0"0,0 0 0,0 2 309,0 4 0,0-4 0,0 5 1,0-5 44,0-2 1,0 0-1,2 0-617,4 0 0,-1-9-104,7-4 1,1-3 195,6-3 0,-2-9 1,-2-4 22,-3-3 0,-8 3 1,3 0-1,-3 1 65,2 1 1,-4-6 108,5 5 0,-5 1 72,-2-2 0,0 11 221,0 2 0,0 2-155,0 11 1,6 0-60,0 6 1,3-9-134,-3-3 0,5-5 0,8-2-52,0 0 0,-7 0 0,1-2-18,2-5 1,-5-1-1,1-7 65,-3 2 0,5 1 0,-5-5 0,1 2 0,-1 3 35,-4-3 1,-2-2-1,1-2 131,3 0 0,-4 0-116,4 0 1,-4 0 28,-2 0-168,0 9 160,0 1 34,0 9 1,9 0-28,4 0 0,3 0-103,3 0 0,0 0 10,0 0 0,0 0 133,0 0 1,0 0 0,-2 2-5,-4 5 0,-3-3 0,-6 8 0,3 3-4,-3 2 1,-2 2-1,-2 0 1,0 2 128,0 4 1,0-4 0,0 5-1,0-5-43,0-2 0,-6 0 1,-1 0 49,3 0-285,-6 0 71,8-9 0,-9-1-5,5-9 1,4-3-109,-5-3 1,5-4-1,2-9 1,0 0-44,0 0 1,0-2 0,2-3-1,3-1 12,1 2 1,9 2 0,-5 2 0,3 0-11,-1 0 0,1 6 242,6 1 0,0 7 1,0-1-1,-2 6 342,-5 7 1,5-3 0,-6 8-234,-1 3 1,5 2 0,-6 0 0,-1-2 0,3-3-32,-1 3 0,-6 2 1,3 2-972,-5 0 1,4 0-1293,0 0 2098,1-9 0,-7 7 0,0-6 0</inkml:trace>
  <inkml:trace contextRef="#ctx0" brushRef="#br0" timeOffset="5125">5349 665 8369,'7'12'878,"-1"1"0,7 0-2544,-7 6 1666,0-9 0,3-2 0,1-8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2:39.4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307 483 7795,'-7'-10'-661,"-1"1"761,-1 2 1,-1 4-1,-1-1 1,0 3 145,-1 1 0,1 0 0,-1 0 0,0 1-109,-3 3 1,2 3-1,-2 4 1,1 0-29,-1 1 1,2 3 0,-2 1 0,1 1-12,-1-1 1,4 1-1,-2-4 1,4 3-15,0-3 1,0 4-1,2-2 1,2-1-30,0-1 1,3-2 0,-1 0-1,1 1-115,2-1 1,2-1 0,1-1 87,5-1 1,2-5 0,1 4-1,2-2 24,2-3 0,-1-2 1,4-3-1,0-5 6,-1-2 1,1-2 0,2 0 0,-2-2-54,-2-1 0,-1-5 1,-3 1-33,-1-3 1,1-1 0,-2 1-1,-3-2 1,-2-2 6,0 0 1,-2-5 0,3 4 0,-1-2 67,-2-3 1,-2 3 0,-1 0 0,0 0-25,0 0 1,-5-2 0,-1-1 0,-3 0 53,-3 2 0,4 4 0,-8 0 0,5 2-7,4 1 1,-4 5-1,5 3 29,0 3 0,-3 6-123,5 6 1,0 7 0,4 8-1,0 4 121,0 2 1,0 6 0,0 2 0,0 3 76,0 3 0,2 3 0,1 0 0,5 4 60,2 2 1,1 1 0,1 1 0,-1-2-75,1-2 0,-1 2 0,0-4 0,1 1-33,-1-3 1,-1-4 0,-1-4-1,-1-3-257,0-3 0,3-5 0,0-2 0,-1 0-242,-2-3 1,2-3-1,-3-2 1,3-3-170,2-1 1,-5-1 0,1-4-1,2-1 29,4-3 1,-1-2-1,2-6 1,-3 0-148,0-3 0,-1-3 658,1-5 0,4-5 0,2-1 0</inkml:trace>
  <inkml:trace contextRef="#ctx0" brushRef="#br0" timeOffset="225">603 370 7750,'5'11'-349,"3"-1"644,2-2 1,1 2-1,2-4 1,1 2 22,1-1 1,5-3-1,-1 2 1,4-1-377,4-2 1,-3-2 0,2-1 0,-3 0-189,-4 0 1,2 0 0,-3 0 0,0 0 179,-3 0 1,-3 0-1,0-1-1340,-1-3 1406,-4 3 0,3-9 0,-4 3 0</inkml:trace>
  <inkml:trace contextRef="#ctx0" brushRef="#br0" timeOffset="458">615 745 7999,'5'10'0,"2"-2"64,3-5 1,2-1 0,0-2-1,4 0 454,2 0 0,4 0 1,2-2-1,1 0-241,2-2 1,3-4 0,-3 3-1,-2 0-139,-1 0 0,-1 1 0,-2 3 0,-2-1-707,-4-2 0,-2 0 1,-2 4-1,1-1 569,-1-3 0,0 3 0,1-4 0</inkml:trace>
  <inkml:trace contextRef="#ctx0" brushRef="#br0" timeOffset="1258">1308 74 7075,'0'12'308,"-1"2"1,-1 3-60,-2 0 0,0 2 0,4 4 0,0-1 246,0-3-398,0 2 1,-1-8 0,-2 2 137,-1-2-6,1-7 0,1-1-191,-1-5 1,1-5 0,-1-3 0,1-2 20,2-1 1,0-1 0,0 1 0,0-2-122,0-2 0,4 3 0,1-5 1,0 2-89,0 0 1,4 0 0,-1 3 0,2 1 105,1 0 1,-3-1-1,-1 2 1,2 1 21,1 2 0,2 4 0,-1-1 18,0 3 1,0 6-1,-3 3 1,0 2 125,1 1 0,-4 4 0,0 2 0,-1-1-44,0 1 0,-1-1 1,-3-2-45,0 1 0,0 0 0,0-3 123,0-1-116,0-5 1,2-1-62,1-5 1,-1-1 0,1-3 0,0-3 10,1-3 1,-2-2 0,6 1 0,-1-2-104,0-2 1,3-1-1,-3-5 1,4 4 71,0 0 1,0-2-1,1 4 1,-1 1-121,0 2 0,1 4 0,-1 2 268,1 1-23,-1 1 1,0 4-1,-1 1 1,-1 4 100,-1 7 1,-2 0 0,3 7-1,-3 1-54,-1 2 1,3-3 0,-4 0-49,-2 1 0,1-2 0,-1-1 0,2 0 0,-1-3-167,-2-2 0,3 0 1,0-1-1,-2 1-769,-1-1 0,-1 0 30,0 1 0,0-1 822,0 0 0,-5-4 0,-1-2 0</inkml:trace>
  <inkml:trace contextRef="#ctx0" brushRef="#br0" timeOffset="1522">1104 483 8085,'11'0'339,"2"-1"0,1-2 1,3-2-107,5-1 1,-1 2 0,10-2 0,0 0-73,2-1 1,2 0 0,2-3 0,1 1-1,-1 1 0,-6 4 0,-2-2 0,-1 0-381,-3-1 1,-4 5 0,-4-2 0,0 3-2124,-3 1 2343,-7 0 0,3 0 0,-3 0 0</inkml:trace>
  <inkml:trace contextRef="#ctx0" brushRef="#br0" timeOffset="1964">1217 756 7870,'12'5'90,"-5"-2"1,1 4-1,0 2 427,-2 1 1,4 2 0,-2-1 0,2 0-281,1 1 0,-1 3 0,-1 0 1,-1-1-106,0-1 1,3-2 0,-1 0-1,-1 0 25,-2-4 0,-1 3 0,3-3 0,-1 0-106,1 1 1,-3-6-1,2 2 1,0-3-32,3-1 0,0 0 0,0-1 1,1-3 89,-1-3 0,0-3 1,1-3-1,-1-1-76,1-1 1,-1-5-1,2 1 39,2-3 0,-3-1 0,4 1 0,-5-2 0,-2-2 15,-2 0 0,0-1 0,2 6 0,-3 2-103,-1 4 1,0 0 0,-3 2-232,2 3 1,0 5-185,-4-3 1,0 7-402,0 1 0,-1 5 1,-2 6-1316,-1 1 2146,-4-1 0,1 1 0,-4-1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2:50.4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0 683 8049,'0'-7'-46,"0"-1"319,0 6 1,0-2 0,0 8-1,0 3 146,0 3 0,2 3 0,1 1 1,5 2-126,2 2 0,-2 1 0,-1 4 0,2 0-32,1-1 0,2 1 0,-1 0-107,0 0-93,1-1 1,-1-3 0,0-1 0,1-2 162,-1-2 1,1-2 0,-1-5-388,0-3 0,1-3 27,-1-1 162,-5 0 1,5-5 0,-5-4-1,1-4 5,1-6 0,-4 1 0,3-1 0,1-1-19,-2-2 0,3-1 0,-4 1 1,0-1 41,0 0 0,0-1 0,-2 0 0,1-1 63,-2 0 0,-1 7 0,-1-5 0,0 3-8,0 2 1,0 2 0,0 4 0,0 1 52,0 0 0,0 3 203,0 1-654,0 4-41,0-2-540,0 5-795,0 0-147,0 5 1,0 1 1810,0 6 0,0-1 0,0 0 0</inkml:trace>
  <inkml:trace contextRef="#ctx0" brushRef="#br0" timeOffset="852">421 956 7294,'0'-6'1907,"0"1"-1604,0 5-204,0 0 1,-4 1-1,-1 2 1,0 2 24,0 1 1,-2 2-1,2 3-49,-2 1 0,5-1-91,-2 0 1,3 1-54,1-1 1,0-3 116,0-1 0,5 0 0,2 0 0,3-3 1,2-3 0,-1 0 1,1 2-46,-1 1 1,0 1-1,1-3 1,-2 3 12,-3 2 1,2-3-1,-5 3 12,-1 2 1,2-3-1,-2 2 2,0 1 0,-2 1 0,-2 0-22,-3-2 1,2 2-1,-6-3-10,-1 3 1,3-3-1,0-2 1,-1-1-118,1-1 1,-2 1 24,-3-4 0,0 0 0,-1 0-773,1 0 0,3 0 206,1 0 0,4-5 0,-1-3 660,3-2 0,1-1 0,0 0 0</inkml:trace>
  <inkml:trace contextRef="#ctx0" brushRef="#br0" timeOffset="1725">592 1070 7797,'0'12'320,"0"-1"-256,0 0 0,4 1 1,-1 0-1,0 4 1,-1-4 0,1 3-1,1-2-41,-2-2 1,0 1 0,-2-1 0,0 0 24,0 1 1,0-5 0,0 1-59,0 1-69,0-4 1,0 1 60,0-2 41,0-3 1,0 3 19,0-8-44,0-2 1,0-5 0,0-1 9,0 1 0,0-1 0,0 1 0,0-2 0,0 0 36,0-3 0,0-3 1,0 4-1,0 0-41,0-1 1,1 2 0,1-4 0,3 2-7,2 2 0,-3 1 0,3 2 21,2-1 1,1 1-41,1 0 0,1 4 35,-1 3 0,1 3 14,-1 1 0,-1 5 0,-1 3 7,-2 2 1,-4 1 0,2 1 11,0-1 1,-4 0-3,3 1 0,-3-1 0,-2-1 0,-1-1-5,-2-1 1,-5-1-115,1 5 1,2-5-58,-1 1 1,-1-6 0,-2 3 0,1-1-117,1 0 1,5 0-1,-5-4-171,-1 0 1,3-4 0,-2-1 170,-1-1 1,4 2 0,0-2 0,2-1 246,-1 1 0,0 3 0,-1-7 0,-1 4 0</inkml:trace>
  <inkml:trace contextRef="#ctx0" brushRef="#br0" timeOffset="2234">797 672 7252,'3'11'-22,"1"1"1,1-1-1,-2 1 1,1 0 257,-2 3 0,3 3 1,-1 4-1,0-2-71,1-1 1,-4 0 0,3 3 0,-3 1 11,-1 0 1,0-2-1,0 0 1,0-4-35,0 0 1,0 2 0,0-4 190,0-1-296,0-2-67,0-5 0,0-3 1,0-8-143,0-4 0,0-2 1,0-1-1,1-1 23,3 1 0,-3 0 0,4-1 0,-1 1 47,0-1 1,1 1 0,-2 0 86,0-1 0,6 5 92,-1-1 1,1 7-1,0 1 1,-3 6 89,-1 4 1,-1 3-1,-3 1 1,1 1-5,2-1 1,0 2 0,-4 0 0,0-3-131,0 0 1,0-2 0,0 1-399,0-1 0,0-3-753,0-1-95,0-4 1212,0 2 0,5-10 0,1-1 0</inkml:trace>
  <inkml:trace contextRef="#ctx0" brushRef="#br0" timeOffset="2962">1024 991 7761,'11'6'-184,"1"-2"1,-1-3 0,1-1 363,-1 0 0,0 0 1,1-1-1,-1-2-58,0-1 1,1-4 0,-1 1-30,1 1 1,-6-4 0,-1 3 0,-1 0-1,0-1 0,-1 5 1,-3-5-7,0-1 1,0 3 0,-1-1-1,-1 1-49,-2 0 0,-5 3 0,1-1 22,-2 3 0,-1 1 1,-1 0 7,1 0 1,3 4 0,2 1-1,0 1 121,0 3 0,2 3 0,-3 2-62,2 1 0,2 1 0,3-2 0,0 1 0,0 0-77,0 2 0,0-5 0,1 4-218,3-4 1,2 0 0,5-2-166,1-3 1,-1-2 0,0-5 0,2 0-301,2 0 0,-2-3 0,2-2 384,-2-2 1,-2 0 0,0-6 0,1-1-1,-1-1 249,1 1 0,-1 1 0,-1 1 0,-1-2 0,-2-1 0,1-1 0,2 5 0,-2 0 0,-2 4 0,-2 4 26,-3 1 0,4 7 1,-5 3-1,0 2 1,0 1 262,0 1 0,-4 3 0,1 0 0,0-1 8,2-1 1,1-2-1,0 0 1,-1 1-22,-3-1 0,3-3-469,-3-1 200,2-4 0,2 1 1,0-8-94,0-4 0,0-2 0,0-1 0,2-1 10,2 1 0,-3 0 0,3-1 0,-3 0 73,-1-3 0,1 2 1,2-2 30,0 2 1,2 2 0,-1-1 69,4 1 0,-2 3-70,2 1 0,-1 4 1,5-1-1,-1 3 1,0 1-71,1 0 1,-1 0 0,1 0 0,-1 0-140,0 0 1,1 0 0,-1 0 0,0 0 71,1 0 1,3 0-1,0 0 1,-1 0-362,-1 0 0,-2 0-133,0 0 603,1 0 0,-1 0 0,6-5 0,0-1 0</inkml:trace>
  <inkml:trace contextRef="#ctx0" brushRef="#br0" timeOffset="3409">1627 877 7942,'-4'7'-41,"0"1"-8,1 0 104,3 3 1,3-3-1,2-2 7,2-1 0,0-1 0,5-4 0,-1-2 35,0-1 0,-3 1 1,0-3-1,0 2-25,3-1 0,0-5-2,0 1 0,-1-2 1,-2-1 63,-4-1 1,1 1 0,-1 0-75,-2-1 1,-1 5 0,-2 0 0,-3 1 62,-3 0 0,-3 2 0,-2-2 61,1 1 1,0 1-89,-1 4 0,1 4 0,1 1 1,1 1-1,1 3 47,-1 1 1,1 1 0,-1 2-1,1 1-14,-1 1 0,0 4 0,2-4 0,2 0-10,0 2 1,4-5 0,-3 5 0,2-2-2,2 0 1,0 0 0,2-2 0,2 1-92,3 1 1,3 0 0,2-5-1,-1-1-223,0-1 0,1-4 0,0 2 0,2-1-190,1-3 1,4 0 0,-2-2-1,-1 0 7,1 0 0,-1-5 0,-2-3 0,1-2-1915,-1-1 2294,-1-1 0,-2 1 0,0-1 0</inkml:trace>
  <inkml:trace contextRef="#ctx0" brushRef="#br0" timeOffset="3662">2025 763 7942,'11'0'-140,"1"0"272,-1 0 1,1 0 0,0 0 0,2 0-30,1 0 1,2-4 0,-3 1 0,1-1-231,-1-1 0,2 3 1,-1-3-330,-1 0 0,-1 4-836,-2-3 1292,-4 3 0,-2 1 0,-5 0 0</inkml:trace>
  <inkml:trace contextRef="#ctx0" brushRef="#br0" timeOffset="3884">2048 945 7942,'0'8'245,"0"-1"0,5-4 0,2 1 1,4-3-26,0-1 1,0 0 0,1 0 0,0 0-337,3 0 0,-2-4 1,2-1-273,-2-1 1,-2 2 0,1-2 387,-1 1 0,0-4 0,1 2 0</inkml:trace>
  <inkml:trace contextRef="#ctx0" brushRef="#br0" timeOffset="4345">2617 228 7960,'-8'6'456,"0"1"1,6 3 0,-2 3 0,3 1-179,1 1 1,0 6-1,0 1 1,0 4-9,0 4 1,-4-4 0,0 4 105,2 2-258,0 1 0,-1-3 0,-2 1 0,0-1-199,-1-1 1,-2-1 0,0-7-1,-1-2-353,2-4 1,-3 2 0,3-2 0,0-2-503,-1-5 1,4 1 935,-3-5 0,-1 0 0,-3-4 0</inkml:trace>
  <inkml:trace contextRef="#ctx0" brushRef="#br0" timeOffset="4644">2821 263 7935,'0'11'240,"0"0"0,0 1 0,0 0 143,0 4 1,0 1 0,0 6-1,0 0-186,0-1 1,0 9 0,0 0 0,-1 2 10,-3 4 0,2-3 1,-5 4-1,1-3-199,0-1 0,-1-3 0,0-2 0,2 0-429,0 0 0,2-7 0,-3 0 0,1-2-264,2-2 1,-2-1-1,1-6 1,1 0-65,-2 1 0,3-5 748,-1 1 0,-4-1 0,1 5 0</inkml:trace>
  <inkml:trace contextRef="#ctx0" brushRef="#br0" timeOffset="5342">2946 797 7610,'12'-11'0,"-1"-1"0,2 1-100,2 0 1,-2 3 0,3 2-1,-1 0 390,0-1 0,1 5 0,-5-2 1,2 3 103,2 1 1,-6 0-1,2 1 1,-2 3-243,-3 3 0,3 3 1,-5 3-1,-2 1 32,0 1 1,-2 5-1,-2-1 1,-2 3-26,-3 0 1,-3 1 0,-2 0 0,1-2-182,0-2 1,3 3 0,1-4 0,-1-1 0,2-2 0,-3-2 139,5-2 0,1 0-11,7-4 1,3-2 0,4-5 0,2 0-11,2 0 1,-3-1 0,5-2 0,-2-2-105,0-1 0,4 2 1,-4-2-1,-1 0-400,-1-1 1,-2 4-1,1-4 19,-1 2 1,-3 0-1,-1 3-3135,2-2 3523,-4 0 0,5-1 0,-4-1 0</inkml:trace>
  <inkml:trace contextRef="#ctx0" brushRef="#br0" timeOffset="6026">3709 46 7960,'5'-6'0,"-4"-4"0,4 4 0,-1-2-79,-1 1 1,3 4-82,-3-1 333,-1 3 1,1 1 0,-6 1 0,-4 3 66,1 4 1,-8 3-1,3 3 1,-3 2 122,-3 2 1,3 1 0,-4 5 0,-3 4 83,0 6 0,-2 9 0,-1 9 0,-1 3 47,-2 7 0,1 4 0,4 2 0,2-1-190,1-2 0,6 0 0,2-4 1,6-3 65,4-3 0,2-2 0,4-7 0,6-3-142,7-2 1,0 1-1,2-5 1,1-1-278,1-5 0,7 1 0,-6-5 0,1-3-199,0-4 0,-3-4 1,0-4-82,-3-1 0,1-5 0,3-2 0,-2-3 0,-2-1-33,-2 0 1,-1 0 0,-3-1 0,-1-1-494,1-2 0,-5-4 0,-1 3 0,-1-1-1558,-2-3 2413,-2-1 0,4-2 0,2 1 0</inkml:trace>
  <inkml:trace contextRef="#ctx0" brushRef="#br0" timeOffset="7029">3936 331 7886,'8'-10'-91,"-1"1"1,1 1 0,-1-1-118,1-1 0,-2-1 0,3 0 621,-1-1 0,-5 5 751,5-1-398,-5 6-625,2-4 1,-10 12-1,-3 1 1,-2 3 27,-1 2 0,-1 4 0,1 3 0,-1 1-106,1-1 1,-4 3 0,1-5 0,3 2-51,2 0 0,1-5 0,-2 1 0,2-2-60,5-2 1,-2-3-1,1 0 42,1 0 0,2-1-16,1 0 1,5-4 0,1 2-1,3-1 69,3-1 0,-4 1 0,9-5 0,-1-2 44,3 0 1,3-2-1,1 2 1,-1-2-107,1-1 0,-4 2 0,0-2 1,0 1 16,-1 2 1,2-2 0,-4 1 0,1 2-576,-1 0 0,-1-1-521,-3-1 0,-2-5-556,-3 1 1649,3 3 0,-8-5 0,3 4 0</inkml:trace>
  <inkml:trace contextRef="#ctx0" brushRef="#br0" timeOffset="7303">4004 251 7627,'0'12'376,"0"-1"0,0 4 0,0 2 0,0 0 118,0 4 1,4 0 0,0 3 0,-2 1-306,0 2 1,1-1 0,1-3 0,0 0-183,1 0 0,-2-4 0,3-2 0,-1 0-57,-2-3 1,2-2 0,-2 0 0,0-1-1888,-2 0 1,3-3 1936,0 0 0,0-1 0,-4 4 0</inkml:trace>
  <inkml:trace contextRef="#ctx0" brushRef="#br0" timeOffset="7595">3777 774 7886,'5'7'0,"-3"-2"0,6-5 0,1 0 321,1 0 1,3 0-1,2 0 1,4 0 32,2 0 1,3-4-1,1-1 1,2 0-270,-2 0 1,3-3 0,-1 3 0,-2 0-271,-1 0 1,-5-2 0,-1 3 0,-2 0 22,-2-1 0,-1 4 1,-2-3-2791,0 3 2952,-4-4 0,3 3 0,-4-3 0</inkml:trace>
  <inkml:trace contextRef="#ctx0" brushRef="#br0" timeOffset="8251">3936 922 8024,'8'0'643,"-1"0"1,2 0-404,1 0 0,3 0 1,1 0-1,2 0-48,2 0 0,-4 0 0,2 0 1,-1 0 180,0 0 0,1 0-416,-5 0 1,-5 5-147,-2 3 0,-3 2 0,-1 1 152,0 1 0,-3-1 0,-2 1 77,-2-1 0,5-3 0,-3-2 12,0-1-274,3 4-48,-3-8 222,5 9 0,0-7 117,0 4 1,2-3 0,1 2-44,5-1 0,2 3 0,0-3 0,-1 0 88,-1 0 1,-5 4 0,5-1 63,1 2 1,-4-3 0,0 1 53,0 1 1,-4 1-76,3 1 0,-4-1 0,-3-1 0,-2-2-23,-1-2 0,2 2 0,-3-3-251,-2-2 51,-1 5 0,-2-5 1,1 5-1,0-2-490,-1-3 1,3-1-1,-1-1-258,-2 0 0,-2 0 0,2 0-149,1 0 1,5-1 962,2-3 0,-2-7 0,-1-7 0</inkml:trace>
  <inkml:trace contextRef="#ctx0" brushRef="#br0" timeOffset="8926">4414 627 7830,'6'-5'0,"4"3"0,-2-2 427,2 3 1,3-3-1,2 1 1,4 0 633,2 2-921,2-4 1,1 2 0,1-3 0,3 0 84,1-1 1,0 4-1,3-4 1,-3 1-283,-1 0 1,1 3-1,-5-1 1,-4 2-232,-2-2 0,-3 3 1,-4-3-1478,1 3 1138,-1 1 1,-5 1 0,-3 3-339,-6 3 965,-3-2 0,-5 5 0,-1-3 0</inkml:trace>
  <inkml:trace contextRef="#ctx0" brushRef="#br0" timeOffset="9220">4528 615 7830,'0'12'245,"0"-1"0,-4 0 1,0 1-1,1 0 1,2 2-54,1 1 1,0 4 0,-1-2 0,-2-1-87,0 1 1,-1 3 0,3-2 0,-2 1-112,-1 0 0,-1-6 1,3 4-1,-2-2-171,1 0 1,-2 0-1,0-5 1,0-1-594,0-1 0,1-4 769,4 3 0,-5-4 0,-1 2 0</inkml:trace>
  <inkml:trace contextRef="#ctx0" brushRef="#br0" timeOffset="9526">4675 558 8988,'0'13'251,"0"2"0,0-1 1,0 5-1,0 1-48,0 2 1,0 4 0,0 1-1,0-2 39,0-1 0,0-1 0,0-2 0,0 0-86,0-2 0,2-6 0,0 3 0,3-4-111,2 0 0,-4-1 1,4 0-19,-2 1 0,4-2 0,-3-1-1093,0-2 1,1-4 275,-4 1 790,4-3 0,4-6 0,0-2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01.1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0 182 7895,'8'0'727,"-2"2"0,0 2-456,1 3 1,0 3 0,6 3-1,1 1-163,1 1 0,0 1 0,-3-2 0,0 3-135,3 0 0,-2-3 0,2 1 0,-3-2-191,-5-2 0,3 1-521,-2-1 1,-2-1-1142,2-2 1880,-6-3 0,3-10 0,-5-1 0</inkml:trace>
  <inkml:trace contextRef="#ctx0" brushRef="#br0" timeOffset="259">239 126 7277,'-11'11'329,"-1"0"1,1 1-1,1 0 1,1 4-27,1 2 1,1 4-1,-4 1 1,-1-1-129,1 1 0,-1 0 1,1-2-1,1 0-86,2-2 1,-2-2-1,3 2 1,-2-2-289,1-1 0,-1-3 0,6 2 0,-1-4-580,-1-3 1,3 2-350,-1-2 1128,1-3 0,2 0 0,0-5 0</inkml:trace>
  <inkml:trace contextRef="#ctx0" brushRef="#br0" timeOffset="859">433 46 7754,'5'-8'251,"2"2"0,5 1-33,3 3 0,-1-4 1,5 3-173,1 0 1,-3 2 0,2 0 0,2-2 0,-1-1-111,-1 2 1,-1 0-1,-5 2 113,3 0 0,-1 0 0,-4 0 0,-5 2 0,-2 2 0,-2 3 88,-2 3 1,0 2 0,-2 0-1,0 2 36,-2 1 1,-5 6 0,1-3-1,0 4-5,0 1 1,-2-4-1,2 0 1,0 1-40,0 1 1,-1 1-1,4-2 1,0-2-103,0-2 1,0-1-1,2-3 1,0-1-376,0 0 1,0 0-1,1-3-1679,-2 0 291,0 0 1736,4-2 0,-5-6 0,-1-6 0</inkml:trace>
  <inkml:trace contextRef="#ctx0" brushRef="#br0" timeOffset="1097">831 205 7817,'0'7'-728,"0"3"728,0-9 0,0 4 0,0-5 0</inkml:trace>
  <inkml:trace contextRef="#ctx0" brushRef="#br0" timeOffset="1564">944 69 8069,'12'-4'193,"-1"0"1,-1-1 0,-1 3 0,-1-2-24,1 1 0,1 2 0,1 1 1,0 0 26,1 0 0,-5 1 0,0 3-92,-2 4 0,2 2 0,-3 1 1,-1 2-23,-2 2 0,-1-2 0,0 2 0,-1-3-49,-3 0 1,1 0 0,-4 2 0,-2 1-18,-1-1 1,2 3 0,1-2 0,-2 0 56,-1 2 0,0-4 0,1 5 1,2-1 245,2-4 1,-2 0 310,3-2-460,0 1 0,5-6 1,3-1-1,4-1 27,2 0 1,3 0 0,0-4 0,3 0-156,-3 0 1,1 0 0,0 0 0,1-2-108,-1-1 0,3 1 0,-2-2 0,-1 3-176,-1 1 1,-2 0-65,0 0-281,-4 0-2025,3 0-413,-9 0 3023,4 0 0,-10-5 0,-1-1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03.7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0 341 7820,'10'-2'323,"-1"0"-191,-1-2 1,-4 0 0,3 3-54,2-3 0,1 3 1,2-3 62,-1 3 1,0 1 0,1 0 29,-1 0 0,-3 0-45,-1 0 0,-4 5 0,1 3 10,-3 2 1,-5 1-1,-1 0 1,-1 1-33,-3-1 0,3 1 1,-2-1-1,-1-1 53,-1-2 1,2 2 0,2-3-25,1 3-701,1-3 565,4-2 1,5-5 0,3 0 0,2 0 1,3 4 0,1-1 0,1 0 25,-1-2 0,-2 3 1,0 0-1,-1 0 17,0 1 1,-3-3 0,-2 6 102,-1 1 0,3 1 0,-4 1-88,-2 0 1,-6 1 0,-3-1-1,-3 1-145,-2-1 1,5 0 0,-1 1 0,-1-1-115,-1 0 0,-1-3 1,0-2-1,-1 1-337,1-1 1,-1-3 0,1 0-807,0-1 911,-1-2 1,1 0 433,0 0 0,-1-5 0,1-2 0</inkml:trace>
  <inkml:trace contextRef="#ctx0" brushRef="#br0" timeOffset="384">57 34 8490,'12'-8'188,"-1"0"1,2 6 0,1-3 0,1 1 67,-1 0 1,-2 2 0,0 6-1,0 4-2,3 6 0,-1 4 0,5 6 0,0 3-16,-1 3 0,3 5 0,-2 4 0,2 4 24,-2 0 1,2-3 0,-3 1 0,-1 2-54,-1 1 0,0 2 0,-1-2 0,-1-1-16,-1-1 0,-6 0 0,0 2 0,-2-1-112,-3-1 0,-2-6 0,-4 2 1,-3-3-304,-3 0 0,-7-3 0,-2-1 1,-2-5-139,-2-2 0,0-1 0,-1 0 0,-1-2-49,-1-2 0,-5-2 0,3-7 0,1-3-185,-1-3 1,-3-3 0,5-1-1,1-1-603,1-3 0,6-6 1197,3-5 0,-3-10 0,0 1 0</inkml:trace>
  <inkml:trace contextRef="#ctx0" brushRef="#br0" timeOffset="706">580 523 7777,'12'0'-13,"-1"0"1,1-2 585,-1-1 0,0 1 1,1-1-1,-1 1-227,0 2 1,1-1 0,-1-1 0,1-2-142,-1 1 0,2 2 0,1 1 0,1 0-94,-1 0 1,-2 1-1,0 2 1,-1 1-754,0-2 1,1 3-859,-1-1 0,-1 1-475,-2-1 1975,-3-3 0,-10 9 0,-2-4 0</inkml:trace>
  <inkml:trace contextRef="#ctx0" brushRef="#br0" timeOffset="906">603 705 7837,'2'7'-26,"1"0"253,5-2 1,2 0-1,3-3 1,2 2 276,4-1 0,-2 2 1,1-2-1,0 0-207,0-2 1,-3-1-1,2 0-515,0 0 146,3 0 1,-7 0-1,2 0 1,-3 0-738,0 0 1,-5 0 32,1 0 0,-4 0 776,3 0 0,-4 0 0,2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30.0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15 301 9059,'0'14'147,"0"0"1,0 1-92,0-1 0,0 0 1,-1 1-1,-3-1 48,0 0 1,-1 0 0,5 1 118,0-1 0,1 0-72,4 1 1,3-1 0,6-1 69,1-4 1,-1-1 0,0-5 0,2 2-109,3-2 0,-1-1 0,4-2 0,0 0-59,0 0 0,-2-2 0,2-1 0,0-2-21,0 2 0,-9-3 0,1 1-1291,-1 2 489,0 1 0,-4 2-1625,1 0 2394,-7 0 0,3-6 0,-6-2 0</inkml:trace>
  <inkml:trace contextRef="#ctx0" brushRef="#br0" timeOffset="250">458 301 7956,'0'14'188,"0"0"1,0 1-1,0-1-89,0 0 0,0 5 0,0 0 0,0-1 117,0-2 1,0-2-1,0 0 1,0 1-286,0-1 0,0 0-359,0 0 1,0-4-828,0 0 1255,0-7 0,-6 3 0,-2-6 0</inkml:trace>
  <inkml:trace contextRef="#ctx0" brushRef="#br0" timeOffset="747">444 372 7824,'6'-14'-1,"4"0"0,-2 1 1,0 2-1,0 1 185,0-1 0,1 3 0,6-1 0,-1-1 27,0 2 1,0 0 0,1 5 0,-1-2-83,0 2 1,1 2-1,-1 1-115,0 0 1,1 0 0,-3 1-31,-2 4 0,-4-2 1,-6 7-1,0 1 47,0 1 0,0 3 0,-1-1 0,-3 0 21,0 1 0,-6-6 0,5 1 0,1-1-88,-3-1 1,4 3 0,-5-4-77,2 1 1,-4-4 0,4 4-4,-2-1 0,5-1-75,-2-1 187,3-4 0,2 7 143,0-3 1,0-2-21,0 7 1,5-5-1,1 2 1,2 0-65,4-4 1,-5 3 0,3 1 38,1 1 1,-5-4-10,-1 6 1,-3-1-91,-2 6 1,-2-3 0,-1 0-1,-3-4-24,-2-2 0,-2 3 1,-4-2-76,0 1 1,-1-5 0,1 2-1,0-4-350,-1-1 1,6 0-1,-1 0-435,-1 0 1,0-6-123,2-4 1010,2-2 0,1-9 0,-2-1 0</inkml:trace>
  <inkml:trace contextRef="#ctx0" brushRef="#br0" timeOffset="1000">787 386 7824,'14'0'0,"1"0"154,-1 0 1,0-1 0,1-2 0,1-2 1,3 2 0,-2 0 0,7-1 0,0 0 387,-2 0 1,3-2 0,-6 1-1,-1 2-683,-2 2 1,-2-1-1596,0-3 961,-6 4 1,-3-1 773,-10 7 0,-3 6 0,-6-3 0</inkml:trace>
  <inkml:trace contextRef="#ctx0" brushRef="#br0" timeOffset="1188">902 501 7987,'14'0'333,"0"0"0,0 0 0,2 0 0,2 0 127,1 0 0,1-2 0,-2-1 0,1-2-416,-1 2 0,-3-3 0,0 1-679,-1 2 1,-4 1 634,-1 2 0,-6-6 0,4-2 0</inkml:trace>
  <inkml:trace contextRef="#ctx0" brushRef="#br0" timeOffset="1588">1516 201 7758,'-8'0'775,"2"0"0,6 6 0,0 4-414,0 2 1,0 3 0,0-1-164,0 0 1,0 5-1,0 0 1,0-1 3,0-2 1,0-2 0,0 0-521,0 1 1,0-1-1,0 0-452,0 0 1,0-4-2049,0-1 2818,0-5 0,6 2 0,2-6 0</inkml:trace>
  <inkml:trace contextRef="#ctx0" brushRef="#br0" timeOffset="2118">1731 186 7205,'14'-6'119,"0"-4"0,1 4 0,-3 0 0,-1 1 253,-1 0 1,-1-1 0,6 3 0,-1-2 114,0 2 1,1 1 248,-1 2-723,-6 0 1,-2 7 0,-7 2 0,-2 4 27,-2 1 0,-6 0 0,1 1 0,-3-1-8,-1 0 0,0-4 0,1-1 0,2 2-37,1 2 1,6-5 0,-4-2-84,1 1 0,3-4 17,4 6 1,1-5 90,4 0 1,-2-2 0,7-2-1,1 0-12,1 0 1,-2 5 0,0 0-1,1-1 6,1 3 0,1-4 0,-2 5 1,-3 0-30,-1 0 1,2-4 0,-3 4 0,1 0 28,-1 0 0,-1-3 0,-5 5 1,0 1-4,0 1 0,0-2 0,0-1 2,0 3 1,-2-1 0,-1 0 0,-3-3-187,-2-2 0,-2 4 1,-4-6-169,0 0 0,-1-3 0,1-1 0,0 0-374,-1 0 1,1 0 0,0 0-418,0 0 1131,6 0 0,-5-6 0,5-2 0</inkml:trace>
  <inkml:trace contextRef="#ctx0" brushRef="#br0" timeOffset="2355">2160 286 8274,'8'0'708,"-2"0"-1960,0 0 1252,-4 0 0,4 7 0,-6 1 0</inkml:trace>
  <inkml:trace contextRef="#ctx0" brushRef="#br0" timeOffset="2672">2360 143 10382,'0'15'219,"0"-1"1,0 0 0,0 1 0,0-1-18,0 0 0,0 2 1,0 2-1,0 1-129,0-2 1,0-6-1,0-1 1,0 1-506,0 2 0,0 1-395,0 0 1,0-4-1575,0-1 2401,0-6 0,0 10 0,0-5 0</inkml:trace>
  <inkml:trace contextRef="#ctx0" brushRef="#br0" timeOffset="3075">2646 86 8103,'-10'0'511,"2"2"1,0 1-391,0 2 0,4 1 0,-6-1-42,-1 4 1,3 3-1,0-1 260,2-2 1,1 1-212,5 4 1,0-4 0,1-1 24,4 2 0,3 0 1,5 0-1,-2-3-43,-1-1 1,-1 2-1,5-2 1,1 1-107,-1 3 0,-1-3 0,-2 1 56,-2 2 1,-1 2-62,2 1 0,-4 1 1,-6-1 13,0 0 1,-1 1 0,-4-3 0,-5-1 10,-2-1 0,-3-5 0,1 4 0,0 1-37,-1-2 1,-1 3-1,-1-6 1,-2-2 101,1-2 1,3-1 0,0 0 0,1 0-1197,0 0 0,4-1 0,2-4 0,0-5 1107,0-2 0,-1-3 0,-5 1 0</inkml:trace>
  <inkml:trace contextRef="#ctx0" brushRef="#br0" timeOffset="3280">2560 101 7714,'14'-2'0,"0"-1"0,2-2 548,3 2 1,-1-3-1,4 1 1,0 0-130,1-1 0,-1 4 0,2-4 0,-4 1-354,1 0 1,-5-4 0,3 4-1,-3 0 90,-2-1 1,-4 4 350,-1-3-506,-6-3 0,10 7 0,-5-5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06.1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0 159 7777,'0'-7'1035,"0"2"-949,0 5 391,0 0-249,0 5 1,1 2-1,2 4-49,1 0 0,5 6 0,-2 2 0,2 1 0,0 0 6,-2-1 0,1-1 1,3 1-1,1-3-109,-1 1 0,0-6 0,0 2 0,-3-6 84,0-2 1,0-1 0,3-4 32,0 0 1,1-1 0,-1-3 0,0-4-60,1-2 1,-1-1 0,1 0 0,-1-2-95,0-2 0,1 2 1,-1-3-13,0-1 0,1 0 0,-1-6 0,-1 0 0,-1 0 56,-1 1 0,-2 0 0,3 2 0,-3 2 71,-1 2 0,3-3 0,-4 4 81,-2 1 0,3 1 152,-1 2-541,0 4 1,-4 4-638,0 6 1,0 0 0,0 5-384,0 0 1,0-1-1,1 0 1173,3 2 0,-3 1 0,4 2 0</inkml:trace>
  <inkml:trace contextRef="#ctx0" brushRef="#br0" timeOffset="1222">421 397 8040,'0'12'180,"0"-1"0,0 1 1,1-1-39,3 0 0,-3 6 0,4 0 1,-1 2-61,0 0 1,1-1 0,-2 2-1,2-2-23,1-2 0,-4 0 0,2-5 0,-3 0-279,-1 1 0,0-1-950,0 0 564,0 1 0,-1-6 385,-3-2 0,3-8 0,-3-3 0,2-4 221,-2 0 0,3 5 0,-9-9 0,3 2 0</inkml:trace>
  <inkml:trace contextRef="#ctx0" brushRef="#br0" timeOffset="1405">421 545 7505,'0'-12'-313,"0"-3"1,0 2-1,0-2 1,-1 3 431,-3 5 1,3-3 0,-3 2-1,3-2 74,1-1 0,1 3 0,1 0 1,3 1 14,2 1 0,-3-3 0,3 4 0,2 0-92,1 0 1,1-1 0,2 4-1,1-2-110,1 2 0,0 0 0,-2 2 1,1 0 31,1 0 1,0 0-1,-3 0-760,-1 0 0,0 0-480,1 0 1202,-6 0 0,-1 5 0,-5 2 0</inkml:trace>
  <inkml:trace contextRef="#ctx0" brushRef="#br0" timeOffset="1630">455 568 7859,'8'0'-22,"-1"0"1,2 0-1,1 0-43,2 0 0,-1-1 1,0-2-1,1 0 302,-1 0 0,4 2 0,0 1 0,1-2-383,0-1 0,-3 1 0,2-1-427,-3 1 0,-4 2 573,0 0 0,-1 0 0,5 0 0</inkml:trace>
  <inkml:trace contextRef="#ctx0" brushRef="#br0" timeOffset="2031">739 591 7257,'4'7'0,"0"1"186,-1 1 0,-2-3 0,0 2 74,3 1 0,-3 1 99,3 1-135,-3-5 0,-1-2-194,0-8 0,0-2 0,0-5 0,0-1-53,0 1 1,0 0 0,0-1-1,1 1 36,3-1 1,-2 1 0,1 0 0,-1-1-30,-2 1 1,1 0 0,1-1-1,2 1 34,-1-1 0,-1 5-141,2-1 88,-3 6 1,6-5-330,-4 4 1,4 1-32,4-1 1,-3 1-836,-1 2 1230,-4 0 0,7 5 0,-4 2 0</inkml:trace>
  <inkml:trace contextRef="#ctx0" brushRef="#br0" timeOffset="2706">956 477 7803,'0'11'244,"0"1"0,0-1 1,0 1-131,0-1 0,0 4 1,0 0-1,0-1-73,0-1 1,0-6-1,0 1 1,1 0 22,3-2 0,-2-1 0,6-5-71,1 0 1,1 0 0,1-1-1,0-2-88,1-1 1,-1-4-1,-1 0 1,-1-2-77,-1-2 1,-1 1 0,3 0 89,-2-1 1,-2 1 0,-3 0 0,1-1 108,-2 1 0,-1 3 1,-1 1 263,0-2 0,0 3 391,0-2-592,0 5 0,0 0 0,0 6 1,0 5 44,0 2 1,0 1-1,0 2 1,0 1-43,0 1 0,-1 4 0,-1-4 1,-2-1-139,1-1 1,2-2 0,1 1-1,0-1-405,0 0 0,0 1-156,0-1 1,1-3 0,3-2-918,4-1 1522,-3-1 0,5-9 0,-4-2 0</inkml:trace>
  <inkml:trace contextRef="#ctx0" brushRef="#br0" timeOffset="3048">1297 432 7859,'-10'11'-166,"1"-1"1,3-1 498,0-1 0,1-2 0,3 3-216,-2-2 0,0 1-56,4 3 0,5 1 0,3-2 47,2-3 1,1 3 0,1-2-11,-1 2 1,-1-2-1,-1-1-14,-1 2 1,-2 1 0,2 2-31,-5-1 0,-1 0 1,-2 1-46,0-1 0,0-3 0,-2-2 0,0 0-24,-2 1 1,-3-4 0,1 4 0,0-1-164,-3 0 0,-1-3 1,-1 1-142,-1-3 1,5-1 0,-1 0-1342,-1 0 1660,-1 0 0,-1-5 0,0-1 0</inkml:trace>
  <inkml:trace contextRef="#ctx0" brushRef="#br0" timeOffset="5181">1467 227 6946,'0'11'0,"0"1"168,0-1 1,0 2 0,0 2 0,0 4 125,0 2 0,2 2 1,0 1-1,3 1 61,2 2 0,-5-1-276,2-3 0,1 0 0,-1-2 0,-2-2-113,0-4 0,-2-1 1,0 0-1086,0 1 428,0-4 462,0-6 0,0-7 165,0-1 0,-4-4 1,0-4 55,1-1 0,-2-3 0,2 0 107,0 1 0,2 2 0,1 0 0,0 1-54,0-1 0,0 5 0,1 1 93,3 1 1,-2-3 0,6 4-20,1 2 1,-3-1-1,2 1 1,1-2-110,1 1 0,1 2 1,0 1-1,1 0-51,-1 0 1,1 0 0,-1 0-27,0 0 0,1 0 0,-2 1 0,-1 2-42,-2 1 0,0 1-88,0-2 1,-2 0-9,-5 5 0,0-5 74,0 5 0,1-2 1,2 3 29,1-1 0,0-5 83,-4 5 1,0-4 278,0 3-93,0-4 1,0 3 107,0-2-74,0-3 21,0 4-149,-5-5 0,3-1 0,-2-3-52,3-3 0,1 0 1,0 0 24,0-2 0,0-1-69,0-2 1,1 1-1,3 0-55,4-1 0,-2 5 64,2-1 0,-1 2 12,5-2 1,-5-1 0,1 6 4,1 0 0,-3 2-53,2 1 0,-1 0 0,3 1 0,-1 2-100,-1 0 0,-4 1 0,2-3-375,-1 3 144,4-2 260,-3 8 1,2-9-53,-1 3 2,-4-3 62,2-1 109,0 0 0,-4-1 84,3-3 352,-3 3-141,-1-4 1,0 6-76,0 3 1,0-2 0,0 6-95,0 1 0,0-3 0,0 2 0,0 0 0,0 2-50,0 2 0,0-1 1,0 1-1,1-2 16,3-3 0,-1 3-56,4-2 1,-3-3 0,4-1-25,1-3 1,1-1 0,1 0-1,0 0-2,1 0 1,-1-5-1,1-3-83,-1-2 1,-3-1-87,-1 0 174,-4 4 1,5-3-1,-2 3 1,-1-4 0,0 0 57,-3 0 0,-1-1 1,-1 1 6,0 0 1,0 3 208,0 0-97,0 6 1,-3 6-25,-1 7 1,0 3-1,4-3-112,0 1 0,0-1-114,0 0 0,1 0 24,3-4 1,-1 2 0,4-5-37,2-2 0,0-2 0,0-2 0,-2-2-10,2 1 0,1-2 1,2 0 39,-1-1 1,-3 4-1,-1-4 1,2 3 56,1-1 0,2-5 52,-1 1 62,0-2 1,-1 3-32,-2-1-90,-3 6 1,-5 2-1,0 7 1,0 3 113,0 2 0,0-1 0,0 0 9,0 1 1,-4-1-1,0 1 1,2-1 0,-1 0 7,0 1 1,1-5 0,-1 1-331,1 1 185,-3-4 0,4-1-70,-3-8 0,3 1 0,2-4-20,3-2 1,-3-1 0,4-2 0,-1 1 0,1 0-60,1-1 0,-2 1 0,4 1 1,1 1 77,1 1 1,-3 2 0,1-3 126,1 2 0,1 4 0,1-1 28,1 3 0,-5 1 1,0 1-1,-2 3 98,-3 4 1,3 2 0,-1 1-119,-1 0 1,-2 1 0,0-2-257,3-2 176,-3 2 1,4-8-139,-5 6 122,0-6 0,0-6-92,0-7 0,1-3 0,2 3 1,1-1 76,-2 1 1,5 4 0,-1-1 0,2 0 43,-1 2 1,-3 0 0,3 3 0,2-1 122,1 2 0,2 1 1,-1 1 115,1 0 0,-2 5 1,-1 2-1,-2 3 57,2 2 1,-4-3 0,0-1-1,-1 3 176,0-3-207,-1 1-117,-3 3-508,5-1 1,-3-3-1,2-1-344,-3 2 1,-1-3 0,-1 1-1900,-3-2 2609,2-2 0,-3-8 0,5-1 0</inkml:trace>
  <inkml:trace contextRef="#ctx0" brushRef="#br0" timeOffset="5472">2639 420 7452,'11'0'-546,"1"0"870,-1 0 1,-3 0-1,-1 0 1,2 0 112,1 0 0,-2 0 0,-1 0 0,2 0-266,1 0 1,-2 0 0,0 0-1,0 0-299,3 0 0,-4 0 0,1 0 162,1 0 1,-3 0-883,1 0 0,-3 0-1084,4 0 1932,-6 0 0,3 0 0,-5 0 0,0 0 0</inkml:trace>
  <inkml:trace contextRef="#ctx0" brushRef="#br0" timeOffset="5676">2696 579 7842,'11'0'607,"1"0"-376,-1 0 1,0 0 0,1 0 0,-1-1-52,1-3 0,-1 3 0,0-3 0,1 3 35,-1 1 0,0 0-933,1 0 0,-1 0-1123,1 0 1841,-6 0 0,-1 0 0,-5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21.4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0 103 6986,'0'-11'-40,"0"3"1,2 2 767,2 1-551,-3 1 0,5 0 0,-2-1-20,3-1 0,4 4 0,0-4 0,2 3-16,2-1 0,-1-4 0,3 3 0,1 0-32,0 0 1,1 1 0,3 3 0,1-1-43,0-2 0,3 0 0,1 4 0,-2 0-23,-1 0 0,-1 0 0,0 0 1,0 0-9,-1 0 0,1 0 0,0 0 0,0 0 27,-1 0 1,1 4-1,1 0-181,3-2 71,-8 4 1,7-4 0,-8 3 0,1 0-84,0 2 1,-5 0 0,1 0 12,-3 2 1,-1 1 0,-3 0 0,-1-1-103,-2-1 1,0-1-1,-3 5-347,2-1 1,0 0-618,-4 1 1183,0-1 0,0 1 0,0-1 0</inkml:trace>
  <inkml:trace contextRef="#ctx0" brushRef="#br0" timeOffset="457">558 183 6750,'6'5'181,"4"-4"0,-2 3 45,2-3 1,1 3-1,1 1 1,-1 0-135,0 0 1,5 3 0,-1-3 0,-1 0-23,-2 0 0,3 3 0,1-3 0,-2 0-39,-2 0 0,0 2 0,-1-2 0,0 1-50,1-1 1,-5 0 0,1-3 59,1 2 1,1 0 53,1-4 0,-3 0 0,-1 0-50,2 0 0,-2-5 0,0-3 0,1-2 4,-2-1 1,3-1 0,-5 1 0,-1-1-23,2 1 1,-3 0 0,2-1-324,-3 1 1,3 0-906,-1-1 446,1 1 755,-4 5 0,0-5 0,0 5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24.2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0 256 7923,'0'7'-78,"0"1"0,0 1 46,0 1 0,0 1 0,0 1 0,1-1 167,3 0 0,-2 1-48,1-1 0,-1-3 1,-2-1 184,0 2 293,0-4-476,0 0 1,3-6 0,1-3-43,-1-3 0,-2-4 0,-1 0 1,0 0-7,0-1 1,0 1 0,0 0-1,1-1 11,3 1 0,-3-1 1,3 1-1,-3 0 9,-1-1 1,4 1-1,1 0-1,2-1 0,-4 1 1,5 1-1,-1 1-36,0 1 0,2 5 0,-4-4-98,1 2 0,2 1 1,2 3-1,-1-1-220,-2-2 1,-3 0-1,4 5-340,0 3 1,-1-1-1,0 4 165,2 2 0,-3 0 469,2-2 0,-5 4 0,2-5 0</inkml:trace>
  <inkml:trace contextRef="#ctx0" brushRef="#br0" timeOffset="467">319 222 8013,'-12'0'211,"5"3"1,-1 2-127,-1 2 0,0 0 0,1 5 44,0-1 0,4 0 1,-2 1-104,1-1 1,1 1-160,4-1 0,1-5 78,3-2 1,2-3 0,6-1 25,-1 0 1,-1-1 0,-1-1 0,-1-3 24,1-2 0,1 0 1,0-5 15,-3 1 0,0 3 0,-5 1 77,2-2 1,1 3 99,-1-2 46,-3 5-152,4-2 0,-5 7-18,0 1 1,0 4-1,0 4-18,0 0 1,0 1 0,0-1-64,0 1 1,0-1 0,1-1 0,2-1-267,1-1 1,1-5 0,-1 4-991,3-2 639,-2 4 1,5-8 632,-2 3 0,7-8 0,3-3 0</inkml:trace>
  <inkml:trace contextRef="#ctx0" brushRef="#br0" timeOffset="942">603 176 7923,'-8'0'-3,"1"0"1,-1 4 0,-3 1-1,0 1 64,-1 3 1,5 1-1,-1 2 1,-1-1 48,-1 0 1,0 1-1,1-1 1,3 0-4,1 1 0,1-1-309,4 1 1,1-2 223,3-3 1,-1-2 0,4-5-7,2 0 1,1-1 0,1-1 0,0-3 33,-4-2 1,3 1 0,-3-3 0,0 1-31,1 0 0,-2-4 0,3-2 0,-3-1 13,-1 1 1,3-2 0,-3 1 20,1 1 0,-3-3 0,2 2 0,-1 0 1,-1 0-8,0 0 0,-1-2 1,1 3-1,1-1 69,-2 1 1,0 2 0,-2 0 0,-2 2 143,-1 3-243,1-4 0,-7 11 0,6 0 21,0 7 0,2 4 0,1 3 1,0 1 21,0-1 0,0 4 1,0 1-1,0 2 7,0 2 0,0 0 0,0-1 0,0 0-221,0-3 0,0 1 0,1-3 0,2-1-547,0 0 0,1 0-277,-4-5 0,1-1 978,3-2 0,3 2 0,4-4 0</inkml:trace>
  <inkml:trace contextRef="#ctx0" brushRef="#br0" timeOffset="1141">774 244 7742,'0'12'-185,"0"-1"0,0-3 0,0-1 1,0 2 242,0 1 1,0 2 0,0-1-66,0 0 1,1-1-224,3-2 230,-3 2 0,9-14 0,-4 3 0</inkml:trace>
  <inkml:trace contextRef="#ctx0" brushRef="#br0" timeOffset="1306">774 74 5819,'5'11'0,"1"0"0</inkml:trace>
  <inkml:trace contextRef="#ctx0" brushRef="#br0" timeOffset="1725">910 222 7923,'0'11'-488,"0"0"539,0 1 0,4-5 1,1 0 147,1-2 0,-2-2 1,4-3-200,1 0 0,-3 0-61,1 0 0,1-1 82,3-3 1,-3-2-1,-2-5-4,-1-1 0,0 1 0,-2 0 72,1-1 0,0 5 1,-4-1 96,0-1 0,0 3 74,0-2-35,0 6-130,0 7 0,0 2 1,0 9 28,0-4 0,0 0 0,0-1-85,0 0 1,3 1-1,2-2-203,2-3 0,-3 0-466,3-3 154,-4-3 1,7 4-87,-3-5 0,0 0 0,0 0 562,2 0 0,-4-5 0,0-2 0</inkml:trace>
  <inkml:trace contextRef="#ctx0" brushRef="#br0" timeOffset="2048">1183 108 8703,'-4'11'259,"1"1"1,-1-5 0,4 1-155,0 1 0,0 1 0,0 1-11,0 0 1,0 1 0,0-1-70,0 1 1,5-1 0,1 0 0,2-1 73,-1-2 1,-3 2 0,2-2-100,0 2 0,-1 0 1,-3-1-1,2-2 86,-2 2 1,0-2 0,-2 0-117,0 2 0,-2-3 0,0 2-43,-2 1 0,-1-4 0,3 0 1,-4-1-206,0-1 0,2 1 1,-3-3-1,-2 2-780,-1 1 1058,-2 0 0,1-4 0,0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28.7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12 160 7936,'-6'0'504,"1"0"1,14-1-533,2-3 0,3 3 0,-1-3 0,1 2 56,1 2 1,0 0 0,-4 0-54,1 0 1,-1 0 77,0 0 1,0 6 10,-4 1 1,-2 3 0,-5 2 73,0-1 0,0 0-107,0 1 0,0-1-101,0 0 0,0 1 60,0-1 0,0-3-96,0-1 0,0 1 0,1 2 99,3-2 1,-2-2-1,3-3 42,0 0 0,-3 1 0,4-3 42,0 3 0,-1-3 0,-3 4 113,2 1 1,0-4-57,-4 6 1,-2-1-1,0 5 97,-2-1 1,-5-3-88,2-1 0,-2-3 1,0 2-110,1-1 0,1-1 0,-5-4-793,1 0 1,4 0 174,-1 0 1,2-1-287,-2-3 1,3-2 868,5-6 0,0 1 0,0 0 0</inkml:trace>
  <inkml:trace contextRef="#ctx0" brushRef="#br0" timeOffset="199">297 217 9118,'0'11'-1203,"0"-5"0,5-1 1203,2-5 0,3-5 0,2-1 0</inkml:trace>
  <inkml:trace contextRef="#ctx0" brushRef="#br0" timeOffset="627">581 1 7737,'5'1'509,"-5"3"1,-5 2 0,-5 5 0,1 1-282,2-1 0,3 2 0,-4 2 0,-1 3-27,-1-1 1,3 5-1,-1-2 1,0 4-31,2 3 1,-3 0 0,4-1-1,0-1-123,0-4 1,1 1 0,6-6 0,0 1-67,2-1 1,5-4 0,-2-6 0,3 0-13,2 1 1,0-5-1,2 2 1,2-3-74,-3-1 0,4 0 1,-1-1-1,1-3 133,-1-4 1,-1-2 0,-3-1-1,-1 0 49,0-1 1,-4 1-1,-2-1 1,-1 1-11,-1 0 1,1 3 0,-4 1-1,0-2 115,0-1 1,-5 3-1,-1 2 1,-2 1-147,1 1 1,-1-1 0,-3 4 0,-1 0-310,1 0 0,0 0 0,-1 1 0,1 3-100,-1 3 1,1 0 0,1 0 0,1 2-460,2 1 1,0-2 829,0 0 0,-3-1 0,3 4 0</inkml:trace>
  <inkml:trace contextRef="#ctx0" brushRef="#br0" timeOffset="1344">228 194 7801,'4'11'-246,"0"1"1,4-5-1,-3 0 267,1-2 0,-2 2 50,3-3 0,-3 0 14,4-4 0,-1-1-3,5-3 0,-5 1 1,1-4 85,1-2 0,-4 3 33,-1-2 1,-3 4-50,-1-3 1,0 3 57,0-4 0,-5 6-104,-3-2-70,-2 8 0,4-2 0,2 6-114,3 1 1,-3-3-1,0 2 18,2 0 1,0-1-3,2 0 0,2-4 0,1 1 38,5-3 1,-2-1 273,2 0-108,-6 0-116,3 0 0,-5-5 55,0-3 0,0 2-28,0-2 1,0 5 0,-1-4-312,-3 2 1,2 1-305,-6 4 1,4 4 561,-3 0 0,-1 5 0,-3-3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32.0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467 0 7480,'0'11'873,"0"-2"0,0 1-614,0 3 0,0 2 0,1-1 1,2 2-108,0 2 1,1 1 0,-4 4 0,0 0 0,-1-1 26,-3 1 1,2 0-1,-6 0 1,-1-1-96,-1 1 1,-1 1 0,-2 1-1,-1 2-143,-1-2 1,-4-1-1,3-1 1,-1 0-178,1-1 0,-1 0 1,3-2-1,-1-1-180,1 1 0,-2 1 0,1-2 0,0-3 124,-2 0 1,4-3 0,-2 1-1,3-4-1551,0-2 1843,1-6 0,-6 3 0,0-5 0</inkml:trace>
  <inkml:trace contextRef="#ctx0" brushRef="#br0" timeOffset="353">91 466 7812,'0'12'-187,"-1"3"0,-1 0 1,-3 0 391,-2 2 0,3 0 0,-3 6 0,-1 0-110,2 0 0,-4-1 1,4 1-1,-2 0 5,0 0 1,5-4 0,-4-2 0,2 0 28,3-3 1,0-2-1,2 0 1,0-1-22,0 0 0,0-3 1,0 0-39,0 0 1,2-3-1,1 0 1,5-1 26,2 0 1,3 0 0,1-4 0,2 0-1,2 0 1,1 0-1,4 0 1,-1 0-129,1 0 0,0 0 0,0 0 0,-1 0-234,1 0 0,-4-4 0,-1-1 0,-1-1-349,1-3 0,-4 3 614,1-2 0,3-5 0,0-4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33.5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46 103 7005,'0'0'0</inkml:trace>
  <inkml:trace contextRef="#ctx0" brushRef="#br0" timeOffset="934">91 103 7945,'0'-11'-10,"0"-1"201,0 6 1,-1 1 0,-3 5-70,-3 0 0,0 5 0,0 1 0,-1 2 21,2-1 0,-4-3 0,2 4-25,-2 1 1,3 1-1,0 1-100,2 0 0,1-3 0,4 0-15,0 0 0,0 3 0,0 0 42,0 0 0,5 1 1,3-1-2,2 0 1,5-3-1,0 0 1,-1-1-5,-1-1 0,-2 5 0,1-4 1,-1 2 29,1-1 0,-2 2 0,-2-4 0,-1 2 23,-2-1 1,-1 1-26,-4 3 0,0 1 0,0-1-45,0 0 1,-4-3 0,-1-2-4,-2-1-29,0 4 1,-4-8 0,-1 3-135,1-3 1,-1-1-1,1 0 1,0 0-79,-1 0 1,1 0 0,1-1 0,1-1-435,1-2 0,5-1-150,-5 1 1,5-2 804,0-6 0,1-4 0,2-2 0</inkml:trace>
  <inkml:trace contextRef="#ctx0" brushRef="#br0" timeOffset="1283">342 228 8041,'-10'1'282,"2"3"0,-2-1 1,2 4-81,-2 2 1,-1 1 0,-1 2-229,1-1 0,3 0 1,1 1 62,-2-1 1,3 0 0,-1 1 0,2-1 5,3 1 1,1-5 0,1 1-69,0 1 0,0-3 0,1 0-29,3-1 1,1 0-1,3-2 1,0 1-18,1-2 1,1-1 0,1-1 0,1 0-477,-1 0 1,1 0 0,-1 0 0,0-1 546,1-3 0,-1-2 0,0-5 0</inkml:trace>
  <inkml:trace contextRef="#ctx0" brushRef="#br0" timeOffset="1743">524 262 7796,'-12'0'-334,"1"0"0,0 1 482,-1 3 1,1-1 0,-1 4 0,1 2 0,0 1 16,-1 2 1,2-5-1,1 1 1,2 1-114,-2 1 1,4 1-129,1 1 58,3-1 1,2-5 0,3-2-1,3-3 14,4-1 1,4 0 0,0-1 0,0-2 5,1 0 0,-3-5 1,2 3-1,-2 0-2,-2 0 1,1 0-1,-1 1 57,0-4 1,-4 2 0,-2 0 101,0 1 1,-4 0 196,3 1-254,-3 3 0,-2-3 0,-3 8 14,-3 3 1,1 3 0,3 2 0,0-1-49,-1 1 1,3-1-1,-3 0-209,3 1 0,1-1-107,0 0 1,5-4-1,1-2-62,1 0 1,3-4-410,-3 3 443,4-3 0,-4-1 1,1-1-262,1-3 1,1-2 536,1-6 0,0 1 0,1 0 0</inkml:trace>
  <inkml:trace contextRef="#ctx0" brushRef="#br0" timeOffset="2423">717 12 8035,'0'11'0,"0"1"232,0-1 0,0 4 1,0 2-1,0 0-31,0 4 1,0-1 0,0 0 0,0-1-114,0 1 0,0 0 0,0 1 0,0-2-154,0 1 1,0-3 0,0 1 0,0-1-251,0-4 0,0 4 0,1-2-454,3-1 1,-3-1 487,3-2 1,-1-5 0,-1-1 0,3-1 132,2 0 1,-4 0 0,4-3 148,-2 3 0,4-3 0,-3 4 0,1-5-5,1 0 1,-4-4 0,2-1 0,-1-1 0,0 3 1,-2-2-1,2 2 88,1-1 0,2-5 1,3 3 82,1-1 0,-5-2 1,1 4 168,1-1 0,1-1-288,1-5 1,-1 5 0,-1 0 50,-1 2 0,-6 0 26,2 1 22,-3 3-125,-1-4 1,0 0 29,0-3 0,0 2 0,0-2 28,0 0 0,0 1 1,0 0-31,0-2 1,-1 4-1,-2 0 1,-2 1 75,-1 0 0,2 0 0,-3 3-30,-2-3 0,-1 3 0,0-1 0,1 3 24,1 3 1,2 4 0,-3 0 0,3 2 9,1 2 1,-3 0 0,3 2 0,0 2 2,0 2 1,1-4 0,4 1-1,0-1-28,0 1 0,0-2 0,1 2-130,3-2 1,2-2 0,6-1-162,-1-2 0,1-3 1,-1-5-71,0 0 0,-3 0 0,-1 0 0,4 0 0,1 0-1019,3 0 1275,-5-5 0,6-1 0,-4-6 0</inkml:trace>
  <inkml:trace contextRef="#ctx0" brushRef="#br0" timeOffset="2831">1479 1 7961,'-7'6'-146,"-1"-1"-23,-1 0 0,3-3 0,-2 6 0,-1 2 141,-1 4 1,-1 0 449,0 5 0,-1-4 0,1 4 0,-1 3-43,1 3 0,0-1 1,1 2-1,1 0-215,1 0 1,6-2-1,-3 3 1,1-5-378,0-3 1,0 2 0,4-6 0,0-1-172,0-2 0,0 0-2171,0-1 2555,0-5 0,0-6 0,0-7 0,0-3 0,5-2 0,2 1 0</inkml:trace>
  <inkml:trace contextRef="#ctx0" brushRef="#br0" timeOffset="3325">1297 342 7014,'0'-12'-148,"0"1"0,4 3 1,1 2 289,1 1 0,2 1 1,3 4-1,1 0-63,-1 0 1,0 0-1,1 0 1,-1 0-76,1 0 1,3 0 0,1 0 0,1 0 1,-1 0 1,3-1 0,-3-2 0,1 0-89,-1 0 1,-1 2 0,-3 1 53,-1 0 0,-3-4 223,-1 0-125,-4 1 0,1 3 0,-8 0-10,-4 0 0,2 1 0,-2 1 1,0 3 29,-3 2 0,4-4 0,-1 4 0,-1-1 58,-1 0 1,-1 2 0,0 3 0,0 1 6,4-1 1,-2 1 0,5-1-104,2 0 0,0-3-82,2-1 1,2-4-1,1 1-8,5-3 1,2-1-1,2-1 1,-1-2 16,0-1 1,1-4 0,-1 1-1,-1 0-2,-2-1 1,2 4 0,-3-3-5,4-2 1,-4 3-1,-1-2 68,-1-1 1,1 4 251,-3 1-233,-1 3 1,3 2 0,-7 2 0,0 2 50,-2 1 1,0 2-1,3 3 1,-2 1-122,0-1 1,-1 0 0,4 1 0,0-1-195,0 0 1,0 1 0,0-1-252,0 1 0,0-5 0,1-1-425,3-1 0,-2-1 880,6-4 0,0 0 0,3 0 0</inkml:trace>
  <inkml:trace contextRef="#ctx0" brushRef="#br0" timeOffset="3599">1889 262 7961,'-12'8'30,"1"-1"1,3 0 0,1 1 0,-2 0 95,-1 1 0,-2 1 0,1 1 0,0 1 196,-1-1 1,2 1 0,1-1-1,3 0-222,1 1 0,1-1 0,4 0 0,0 1-308,0-1 0,0-3 1,1-1 2,3 2 1,-1-4 0,4-1-86,2-3 1,1-1 0,2 0 0,-1 0-168,0 0 1,1-5 0,-1-2 456,1-3 0,4-2 0,2 1 0</inkml:trace>
  <inkml:trace contextRef="#ctx0" brushRef="#br0" timeOffset="4618">1957 12 7502,'0'11'0,"-1"1"0,-2-1-141,-1 0 1,-3 5 0,3 0 0,1 2 429,2 2 1,-3 1 0,1 2 0,0 0 53,2 0 0,1-1 0,-1 0 0,-2-2-256,-1-1 1,0-4 0,4 3 0,0-2-133,0-2 1,0-5 0,0-1-86,0 1 0,0-3 0,-1 0-448,-3-1 325,3-1 133,-4-4 1,6-1 0,3-3-15,4-4 0,-2 0 1,0-1 26,-1 1 1,4 1-1,-1-4 1,2 3 89,1 0 0,-3 5 0,-1 0 0,2 0-95,1-1 1,-2 3 280,0-3-94,-1 3 0,1 1 0,-1 0 94,2 0 0,-3 0 117,2 0 1,-4 0 250,3 0-146,-4 0-263,2 0 0,-5 1 1,0 3 10,0 4 1,-1-2 0,-2 2 0,-2 0-39,-1 3 0,2 0 0,-2 0 1,1 1-56,2-1 0,2 0 1,1 1 25,0-1 0,0-3 1,1-2-124,3-1-10,-3-1 0,9-3-68,-2 3 55,2-3 0,1 3-73,1-8 85,-1 3 0,-3-8 0,-1 4 1,1-1-1,-1-2-64,1 2 0,-5-4 0,2 2 105,0-2 1,-4-1 0,3-1-4,-3 1 0,-6 1 1,-1 1-1,-2 1 59,0-1 0,1 3-54,-4-1 1,3 4 15,0-1 1,6 2-105,-2-2 98,8 3 0,-2-4 1,6 3 7,1-1 0,-3 1 0,2-1 0,1 1 10,1 2 0,-3 0 0,1 0 0,1 0-12,1 0 0,1 0 0,1 2 26,-1 1 0,-4 0 0,0 4 55,-2 2 1,0 1-1,-3 2 16,2-1 0,0 1 0,-4-1-28,0 0-1,0-3 165,0-1 44,0-4-226,0 2-88,0-15 1,0 2-1,0-7 28,0 3 1,1 1 0,2 3-1,2 1 40,1 2 1,-2-4 0,4 3 0,0-2 59,3 1 1,0 3-1,0-2 1,-1-1 55,-2 1 1,2 2-1,-2-2 1,2 0-128,1-1 0,1 5 1,-1-2-1,0 3-88,1 1 0,-5 0 0,1 0-106,1 0 1,-3 0-820,2 0-800,-6 0 1796,3 0 0,0 0 0,2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39.7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79 7778,'1'-8'-90,"3"0"420,4 0 0,2-2-60,1-2 0,1 5 0,-1 0 0,0 2 188,1 3 0,-1-3 1,0 1-451,1 1 1,-5 6 0,0 2 0,-2 1 8,-3 3 1,0 1-1,-2 2 1,0 0 58,0 3 0,-2-1 1,0 4-1,-3 0 39,-2-1 1,0-2 0,-5 4 0,1 2-2,0 0 0,-1-2 0,1-1 0,1-2 47,2-2 0,2-1 0,3-2 46,0 1 1,0-1-67,7 0 0,-2-4 1,6-4-1,1-1 34,1-2 1,1 0 0,1 0 0,0 0-60,3 0 0,-1 0 0,4-2 0,-2 0-113,-2-2 1,3-1 0,-2 2 0,-1 0 50,-1 0 1,-6 2 0,1 0-544,1-3 1,-3 3-1477,1-3-940,-4 3 729,2 1 2176,-5 0 0,0-6 0,0 0 0</inkml:trace>
  <inkml:trace contextRef="#ctx0" brushRef="#br0" timeOffset="215">421 306 8769,'0'8'-336,"0"-1"1,0-3 335,0 4 0,-5-6 0,-2 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41.4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 35 8253,'7'11'784,"-4"0"-627,-1 1 1,3-1 0,1 0-115,0 1 0,0-1 0,-5 1-294,3-1 0,-3-4 0,3 1 61,-3 1 0,-1-3-1388,0 2 1578,0-6 0,5 3 0,1-5 0</inkml:trace>
  <inkml:trace contextRef="#ctx0" brushRef="#br0" timeOffset="534">308 0 7977,'6'2'772,"-2"1"-506,-3 5 0,-1 2 1,0 2-1,0-1-64,0 0 0,0 2 1,-1 2-1,-2 4-10,0 3 1,-5 0-1,3 1 1,0 0-1,0 0 0,-4 3 0,3 1 0,-2-2-93,0-1 0,5-1 0,-4-2 1,2-1-156,3-1 0,-3-4 1,1 3-1,0-1 0,-1-4 0,4 0 0,-3-1 0,3-1-121,1 0 0,-2-3-412,-1-1 258,1 1 275,-3-2 1,5-6-1,2-7 4,1-3 1,0-6 0,3 0-1,1 0 0,-1-1 1,-2-3-1,3 1 1,1-2-41,-2-2 1,4-4 0,-3-1-210,-1-1 219,4 4 0,-5-7 0,4 6 0,-1 2-109,0 4 1,-3-1-1,1 6 1,-3 1-349,1 2 0,1 2-388,-1 2 927,-3 3 0,4 0 0,-5-1 0</inkml:trace>
  <inkml:trace contextRef="#ctx0" brushRef="#br0" timeOffset="1208">12 23 6964,'-6'5'883,"2"3"-720,3 2 1,1-3-1,0 1 1,1 1 57,3 1 0,-3 1 1,4 2-85,0 2 1,-2-2 0,3 2 0,-1-2-53,-3-2 1,0-3 0,-1-1-54,3 2 0,-3-3 0,3 2 6,-3 1 1,-1-3-301,0 2 313,0-6-111,0 3 1,0-14 20,0-2 1,0 1-1,0 2-117,0-1 1,0-1 0,0-1-59,0 0 0,0 3 0,0 0 0,-1 1-429,-3 1 1,3-5 642,-3 4 0,3-3 0,1-2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47.5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69 8073,'0'11'610,"3"0"0,1 1-437,-1-1 1,2 1-1,-1-1 1,-2 0-90,-1 1 0,-1-1-82,0 0 1,0 1 0,0-1-180,0 1 1,0-1 0,0 0-638,0 1 0,0-5-358,0 1 1172,0-6 0,0 3 0,0-5 0</inkml:trace>
  <inkml:trace contextRef="#ctx0" brushRef="#br0" timeOffset="268">194 0 7982,'6'2'-266,"-2"2"0,-3-2 1,-1 6 558,0 0 0,0 4 0,0 2 1,-1 2 31,-3 2 0,3 1 0,-4 4 1,1-1-191,0 1 1,1 0-1,1 1 1,0 1-62,-2 2 0,-1 0 1,2-1-1,0 2-10,0 1 0,-2-4 0,0 1 0,0-2-598,0-1 0,0 0 0,2-2 1,-1 0-537,2-2 0,-1-5 1070,0 1 0,-4-3 0,-4 0 0</inkml:trace>
  <inkml:trace contextRef="#ctx0" brushRef="#br0" timeOffset="759">228 399 7770,'11'-5'-62,"1"3"1,-1-3 0,2 1-1,1 1 234,1 0 0,4 1 1,-3-1-1,1-1-128,-1 2 0,3 0 1,-4 2-1,-1 0 65,-1 0 0,-6 4 0,0 1 0,-2 2 66,-3 1 1,0 3-1,-4 0-68,-2 0 0,-1 5 0,-3-1 0,0-1 10,-1-2 0,0 0 0,0-1 0,2 0-70,-2 1 0,3-2 0,-1-1 0,2-2-257,3 2 0,1-3 110,1 2 0,0-4 86,0 3 1,5-4 0,2 1 0,3-3 29,2-1 0,-1 1 0,0 2 23,1 1 1,-1 1-1,1-3 1,-2 3 74,-3 2 0,3 0 1,-3 4-1,-1 1-56,-2-1 0,-3 1 1,-1-1-1,0 0 53,0 1 0,-1-1 1,-2 0-75,-1 1-40,-4-1 0,1 1 1,-4-2-1,0-1-231,-1-2 1,1-4 0,-1 2 0,0-1 19,-3-1 1,1 1 0,-4-4 0,2-1-1135,2-3 1348,1-2 0,-3-6 0,-2 1 0</inkml:trace>
  <inkml:trace contextRef="#ctx0" brushRef="#br0" timeOffset="1736">603 285 8428,'12'0'0,"-1"0"290,1 0 1,0 0-1,2 0 1,3-1-124,0-3 0,1 3 0,2-3 0,-1 2-202,1 2 1,1 0 0,-1 0-1,-3-1-150,0-3 1,2 3 0,-4-3 0,-1 3-196,-1 1 1,-6 0 0,1-1-816,1-3 427,-4 3 768,0-4 0,-10 5 0,-2 0 0</inkml:trace>
  <inkml:trace contextRef="#ctx0" brushRef="#br0" timeOffset="2011">683 285 7596,'0'7'135,"0"1"1,0-4-1,0 3 120,0 2 1,0 1 0,0 2-136,0-1 1,0 0 0,0 1-1,0-1-88,0 1 0,0 3 0,0 0 0,0-1-150,0-2 0,0 0 1,-1-1-1,-2 1-243,-1-1 1,1 0 0,1 1 0,0-1-279,-2 0 1,-4-3 638,5 0 0,-6-6 0,3 3 0</inkml:trace>
  <inkml:trace contextRef="#ctx0" brushRef="#br0" timeOffset="2334">797 262 7966,'11'0'718,"-1"1"-606,-2 3 0,-3 2 1,-4 6-1,2-1-37,0 1 1,1 3 0,-4 1 0,0 1 23,0-1 0,0 3 0,0-3 0,0 1-80,0-1 1,0 1 0,0-3 0,0 1-140,0-1 1,0-2-1,0 0 1,0-1-365,0 0 1,0 1 119,0-1 0,2 1 0,1-2 26,5-3 1,-2 0 0,2-5 337,1 2 0,1 0 0,1-4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51.2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114 308 8258,'11'-6'232,"-3"1"1,-1 5 0,2 0-110,1 0 1,2-2-1,-1 0 1,0-2-97,1 1 0,-5 2 0,1 1 0,1 0-75,1 0 1,-3 0 0,1 1 31,1 3 1,-4-1-37,-1 4 0,1-3-74,-1 4 0,-1-1 68,-3 5 1,0-1 0,0 0 39,0 1 0,0-5 0,0 1 0,0 1 7,0 1 0,0 1 1,0 1-1,-1-1 115,-3 0 0,3-2-96,-3 3 0,3-3 0,1 6 0,0-3 0,0 0-54,0-1 1,-4 4-1,0 0-91,2-1 1,1-1-1,1-2-621,0 1-188,0-1 230,0 0 716,0-4 0,-5-7 0,-2-7 0</inkml:trace>
  <inkml:trace contextRef="#ctx0" brushRef="#br0" timeOffset="236">466 456 7847,'0'6'1039,"2"-1"-1021,1-5 1,0 0-522,5 0 1,-6 1-674,2 3 1176,-3-2 0,-1 3 0,0-5 0</inkml:trace>
  <inkml:trace contextRef="#ctx0" brushRef="#br0" timeOffset="691">592 342 7784,'11'-7'27,"0"-1"1,1 4 528,-1-3-380,0 4 1,1-2-1,-1 5 1,1 0-1,-1 0-68,0 0 0,-3 0 0,-1 0-227,2 0 0,-4 1 1,-1 3 123,-3 4 1,-1 2 0,-1 1-1,-1 0 30,-2 1 1,-5-1 0,1 1 0,0-1 37,0 0 0,-1 1 0,4-1 0,0 0-5,0 1 1,0-1-1,2 1-10,0-1 1,-1-3 80,4-1 0,1 1 53,3 3 0,2-5 1,6-1-14,-1 1 0,0-5 0,1 3 0,-1-3-27,0-1 1,-2 0 0,1 0-114,3 0 1,1 0 0,-4-1 0,-1-2-137,-2-1 1,-3 0 0,4 3-805,1-3 540,-4 3 0,4-9-618,-6 2 1,1 2-1,-4-1 979,0-2 0,-5-1 0,-1-2 0</inkml:trace>
  <inkml:trace contextRef="#ctx0" brushRef="#br0" timeOffset="1160">830 46 7771,'5'-7'83,"3"-1"0,2 2 1,2-2-1,-2 3 146,-3 0 0,3 4 0,-2-3-146,2 3 1,-2 1 0,-1 0-54,2 0 1,-4 1-1,-1 3 44,-3 3 1,-1 5 0,0 2 0,-1 1 10,-3-1 1,-1-2 0,-4 0 0,3-1-13,1 1 1,-3 3 0,4 0-20,2-1 1,-3-2 0,1 0 88,2-1 1,2-4 0,2-2-65,2 0 1,5-4-1,-2 3 1,3-3 156,2-1 0,-1 0 0,1 0 1,-1 1-188,0 3 0,-3-3 0,-1 3 0,2-3-282,1-1 0,-2 0-1151,0 0-506,-1 0 648,-1 0 1242,0 0 0,-12 5 0,0 2 0</inkml:trace>
  <inkml:trace contextRef="#ctx0" brushRef="#br0" timeOffset="1642">671 194 7847,'4'-7'-162,"1"0"166,1 2 1,-2 1-1,4 4 225,1 0 1,1 0-1,1 0-67,0 0 1,1 2 0,-1 2 0,1 3-32,-1 3 1,2-1 0,0 1 0,3 3-84,-2-1 1,-2 5-1,0-1 1,-2 1 21,-3-1 1,2 4 0,-5-1 0,0 3-33,1 1 0,-4-4 1,3 0-1,-3-1-142,-1 0 1,-5 4-1,-3-5 1,0 2-63,0 0 0,-3 0 0,0 3 1,-2-2-160,-1-1 1,1-5 0,0 1 0,-1-1-172,-1 1 0,-1-6 0,2 2 496,-1-1 0,-5 0 0,2 2 0</inkml:trace>
  <inkml:trace contextRef="#ctx0" brushRef="#br0" timeOffset="2327">114 103 7769,'-8'4'2,"2"1"0,0 1-17,-1 3 1,3 0-1,-2 0 1,0-1 38,-1 0 0,1 2 85,-1 2 1,-2 4 0,4 3 0,0 3 104,0 0 1,-3 2 0,3 2 0,0 2-18,0 1 0,1-4 0,4 1 0,0-2-90,0-1 0,0 0 1,0 0-1,0-1-262,0 1 1,4-5 0,1-3 0,1-1-29,3 1 0,1-6 0,2 2 0,-1-1-14,0 1 0,2 0 1,1-1-1,1-1-252,-1-1 0,-1-2 0,-2 3 449,0-2 0,6 1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16.3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58 7288,'17'-13'394,"-4"1"1,4 7 0,-5-1 0,5 2-127,2-3 1,0 5 0,2-4 0,2 4-119,3 2 0,5 0 1,-5 0-1,-3 0-26,-2 0 0,-2 2 1,-2 4-157,-5 7 0,-3 4 1,-9 2-1,0 0-59,0 0 0,-9 2 0,-3 2 0,-5 2 48,-2-1 0,0 3 1,0-2-1,0-2 36,0-2 1,0 5 0,2-1-1,2-2 41,3-2 0,5-4 0,-3-2 1,1-2 117,5 1 1,2-3 57,2 1 1,2-1 0,5 2 35,5-7 1,5-2 0,2 0 0,0 3-138,0-3 0,0-2 0,0-2 0,0 0 7,0 0 1,0 0 0,0 0-190,0 0 1,0 0 0,0 0-1,0 0-746,0 0 1,-7 0-1591,1 0 303,0 0 2106,-3 0 0,7-8 0,-7-3 0</inkml:trace>
  <inkml:trace contextRef="#ctx0" brushRef="#br0" timeOffset="442">588 39 7022,'19'0'322,"-6"0"1,0 0 0,3 0 57,8 0 1,-3-6 0,6-1 0,-2 3-109,1 2 0,5-4 0,-3-1-216,1 3 0,-6 2 0,3 2 0,-5 0 0,-2 0 1,0 0 0,0 0 0,0 0 1,0 0-99,-1 0-8,-7 0 0,4 8 0,-11 5 100,-6 4 1,0 2-1,-11 0 1,0 0 42,3 0 0,-7 0 0,4 0-20,-3 0 0,-1 6 0,2 0 0,2 1 1,1-1 0,1 0 0,-4 0 0,7-6-72,-3 0 0,7 0 1,-4 0-1,1 0-117,1 0 1,-2-6-2040,1-1-351,5 1 2504,-6-2 0,8-3 0,0-8 0</inkml:trace>
  <inkml:trace contextRef="#ctx0" brushRef="#br0" timeOffset="956">1480 39 8482,'-9'13'477,"-3"-1"1,-5 1-224,-2-3 1,0 7 0,0-4 111,0 4-209,0 2 1,2 0 0,2 0-1,5 0 81,1 0 0,-3 0 1,5-1-1,3 1-60,2 0 0,2 0 1,0 0-1,2-2-92,5-4 0,3 2 0,9-7 0,0 0-19,0 1 0,0 4 0,0-7 0,2-2-41,4-2 0,-4-2 1,7 0-1,-3 0 2,0 0 1,1-8 0,-7-5 11,0-4 1,-1 5-1,1-1 1,0-2-1,-2-2 32,-4-2 1,4-6 0,-7 0 50,1 2 0,-3 2 0,-8 2 0,0-2 1,0-3 72,0-1 1,0 0 0,0 6-174,0 0 0,-8 2 1,-5 4-267,-4 7 0,-2 4 0,0 2 0,0 0-358,0 0 0,1 0 0,-1 0 1,0 0-69,0 0 0,0 6 1,0 1-1,0-1 87,0 2 0,0-3 0,0 5 582,0-2 0,0 7 0,0-4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38.5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88 19 8096,'0'-6'-73,"0"1"1841,0 2-1337,0 2 1,1-3-167,2 8 1,-1 1 0,2 6 0,-1 1 8,0 1 1,4 7 0,-3 1 0,0 2-128,1 4 0,1 1 1,-3 0-1,0-1-111,-2-1 0,-1-3 1,0 1-1,0 0-155,0-2 1,0-3 0,0-2 0,0-2-297,0-1 0,0-1 0,0-3-405,0 0 1,0-1-2011,0 1 1395,0-4 1435,0-2 0,0-4 0</inkml:trace>
  <inkml:trace contextRef="#ctx0" brushRef="#br0" timeOffset="439">476 77 7721,'-6'4'0,"-1"3"144,0 1 1,-2 5-1,-1 1 1,1 1 183,-1 3 0,0 3 0,1 2 0,0-2-103,2 0 0,0-2 0,4 2 0,0-1-32,2 0 1,1 1 0,1-5 0,2 1-84,0 0 0,4-3 1,1-5-1,3 1-137,2 0 0,0-2 0,-3 0 0,2-3-42,1 0 1,3-2 0,-3-3 44,-1 0 0,-2-4 1,-3-3-1,-1-2 46,-2 0 1,-1-1 0,-3-1-1,0-1 7,0-1 1,0-1 0,0 3 0,0-2-57,0 1 1,-3 1 0,-1 1-1,-1 1-148,1-1 0,-3 5 0,0 1-546,-2 3 482,0-3 1,-2 3 0,-1-2-1,-1 2-125,1 1 0,-2 0 0,1 0 0,3 1-877,2 2 1241,-1-2 0,8 8 0,-3-4 0</inkml:trace>
  <inkml:trace contextRef="#ctx0" brushRef="#br0" timeOffset="1173">1 649 9555,'6'0'240,"1"0"0,-4 0 0,4 0 486,0 0-540,2 0 1,1 0 0,3 0 0,5 0 200,3 0 1,6 0-1,8 0 1,3 0-42,2 0 1,3 0 0,0-1 0,2-1-60,1-1 1,-3-1 0,0 4 0,0 0-57,3 0 0,-7 0 0,0 0 1,-2 0-245,-3 0 0,-5 1 0,-7 2 0,-5 0-715,-4-1 460,-2-1-406,-6-1 0,-5 0 0,-6-1 1,-3-1-501,0-1 1,-1-1-1,0 4 1174,0 0 0,-4 0 0,-1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3:57.2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92 8357,'8'-4'281,"0"0"0,-1 0 0,5 4-185,-1 0 0,0 4 0,2 1 1,1 2 24,1 1 0,1 3-43,0 0 1,-4-3 0,5-1 0,-2 2-91,0 1 1,0 0 0,-3-1-1,-2-1 56,-3 0 0,3-2 0,-3-1-916,-1 0-164,4 1-466,-9 5 436,4-4 1066,-5-2 0,0-5 0,0 0 0</inkml:trace>
  <inkml:trace contextRef="#ctx0" brushRef="#br0" timeOffset="367">285 24 7567,'0'-8'-141,"0"0"1,-1 6 255,-3-2 0,1 3 0,-3 2 0,0 3-42,-1 3 0,3 0 0,-3 0 0,-1 2 53,2 1 0,-4 2 1,4-1-1,-2 2-25,0 2 0,1-2 0,-3 2 0,1-1 25,1 1 1,1-3 0,-3 4 0,1-4-117,1 0 1,2-1 0,-3 0-1,3 1-64,1-1 0,0-3 0,2-1 0,-1 2-84,2 1 0,-3-2-90,1-1 1,0 1-508,4 3-613,-5-4 1348,4 3 0,-4-9 0,5 4 0,0-5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00.7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46 194 7901,'6'-5'412,"-1"4"-22,-5-4 0,0 6-355,0 3 1,-4 4 0,-1 6 0,-1 2-39,-3 2 1,4-3 0,0 4 0,1 1 114,0 1 1,-3 2 0,3 1 0,1 2-16,2 0 1,1-3 0,0-4 0,0 0-117,0-2 1,0 4-1,1-6 1,2-1-38,1-2 0,4 0 0,0-2 36,2-3 1,2-2-1,-1-5 23,0 0 0,1 0 0,-1-1 1,0-3 24,1-3 0,-1-3 1,1-2-4,-1 1 1,-5 0 0,-1-1 44,0 1 1,-3 3-1,1 1-41,-1-2 1,-2-1 0,-2 0 0,0 1-12,-2 1 0,-4 4 0,3-2 0,-1 0-30,-3-1 0,-1 5 1,-1-2-5,-1 3 1,5 1 0,-1 0-138,-1 0-174,4 0 68,-5 0-317,4 5 0,-2-3-1090,1 6 1666,4-5 0,-1 2 0,8-5 0,4 0 0,-2 0 0,2 0 0,1 0 0,1-5 0,1-2 0</inkml:trace>
  <inkml:trace contextRef="#ctx0" brushRef="#br0" timeOffset="204">216 376 6882,'0'7'-3,"0"-2"1,0-4-370,0 3 0,1-3 372,3 3 0,3-8 0,4-2 0</inkml:trace>
  <inkml:trace contextRef="#ctx0" brushRef="#br0" timeOffset="675">501 172 7763,'-2'10'-147,"0"-1"0,-3-3 285,-2-1 0,1 4 1,-3-2-1,2 3-41,-2 2 1,0 3-1,0 0 1,1-1-55,0-1 1,-1-2-1,0 0 1,1 1-19,-1-1 0,3-1 0,0-1 80,1-1 1,-3-1 53,4 5-41,1-6 0,4-1 0,3-5-27,3 0 1,3 0-1,2 0 1,0 0-8,4 0 1,-4 0 0,3-1 0,-1-2-54,1 0 1,-1-5-1,4 4 1,0 2-33,-1 0 1,-1-1 0,1-1 0,0 1 4,-3 2 1,-2-3 0,0 0-1,-1 2-305,0 1 1,-3 1 99,0 0-569,-6 0-152,3 0 208,-5 0 0,-1 0 714,-3 0 0,2 0 0,-6 0 0,0-5 0,-3-2 0,0-4 0</inkml:trace>
  <inkml:trace contextRef="#ctx0" brushRef="#br0" timeOffset="954">512 194 7901,'0'7'409,"0"-2"1,0-4-1,0 3-226,0 3 0,1 0 0,2 2 0,0 2-18,0 3 1,-2 2 0,-1-1-1,0 4-71,0 3 1,0-3 0,0 0-1,0 0-68,0-2 0,0 4 0,0-5 0,0 0-161,0 1 0,0-1 1,0-2-1,0 1 61,0-1 0,0-1 1,0-2-864,0 1 1,0-5 231,0 1 0,5-7 1,2-1 704,-1-6 0,9-4 0,-2-2 0</inkml:trace>
  <inkml:trace contextRef="#ctx0" brushRef="#br0" timeOffset="1554">899 388 7985,'11'0'265,"0"0"0,1-2 1,-1 0-82,0-2 0,1 0 0,-1 4 1,1 0-106,-1 0 0,4 0 0,0-1 1,0-1-27,2-2 1,-4 0 0,2 4-1,-3 0 61,0 0 0,-5-4 0,1 0 0,-4 1-95,3 3-147,-4 0 0,1 0 0,-8 0 73,-4 0 1,-2 0-1,-1 0-57,-1 0 0,1 3 1,0 1-1,-1-1 112,1-2 1,1 0-1,1 2 1,1 1-36,-1-2 0,3-1 0,-1-1-11,-2 0 1,2 4-128,0 0 91,4 0-6,-2-4-85,5 0 0,2 0-36,1 0 0,4-4-1661,4 0 1870,-5 0 0,4-1 0,-8-1 0,3-5 0</inkml:trace>
  <inkml:trace contextRef="#ctx0" brushRef="#br0" timeOffset="2271">228 354 7435,'0'6'96,"0"-1"46,0 0 215,0-4-36,0 4-210,0-10 25,0-1-242,0 0 97,0 1 0,-2 5-19,-2 0 1,3 1-1,-3 3-58,3 3 0,1 0-431,0 0-309,0-4 259,0 2 567,0-5 0,5-5 0,2-2 0</inkml:trace>
  <inkml:trace contextRef="#ctx0" brushRef="#br0" timeOffset="2987">830 410 6998,'-6'0'1345,"2"0"-1118,8 0 1,2-1 0,6-1 0,0-2-12,4 1 1,0 2-1,4 0 1,-1-2 15,1 0 1,6-1-1,0 2 1,-1 0-57,-1-2 0,-1 0 1,0 4-1,0 0 26,-1 0 0,-3 0 1,0 0-1,0 0-78,-1 0 0,2 0 1,-3 0-1,-1 0-88,1 0 1,-2 0-1,-4 0 1,0 0-148,1 0 1,-5 0-285,1 0-386,-5 0-347,2 0 0,-7 0 451,-1 0 0,-4 0 0,-4 0 1,-1 0 676,1 0 0,-5 0 0,-2 0 0</inkml:trace>
  <inkml:trace contextRef="#ctx0" brushRef="#br0" timeOffset="3654">569 1 7838,'11'0'-159,"-3"0"345,-1 0 0,1 0 1,3 0-153,1 0 1,-1 4-1,0 1 1,1 1 121,-1 3 1,1 5 0,-1 2 0,0 1-151,1-1 1,-1 4 0,0 1 0,-1 3 36,-2 2 0,1 6 1,-4-2-1,0 2 92,0-2 1,-1 3-1,-4-4 1,-1 1-68,-3 1 0,1-6 0,-4 1 0,-2-2-28,-1-1 0,-3 0 0,-1 0 0,-2-1-540,-2 1 1,0-4-1,-2 0 1,2 0 49,2-1 1,-4-2 0,1-4 0,-1-1 449,1 0 0,-8 1 0,3-1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05.5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137 12 7514,'-2'-6'150,"-2"2"51,3 3 1,-5 1-111,2 0 0,2 1 1,-5 3-1,1 2-9,0 0 0,2 5 0,-2-4 1,-1 4 44,1 5 0,0-2 0,-3 3 0,1 1 18,-1 0 0,3 4 1,0 6-1,-1 1-13,1 3 1,3 2-1,-2 3 1,2 2 15,-1 1 0,0-3 1,4 1-1,0-3-77,0-1 0,1-1 1,2-1-1,2-3-68,1-1 0,-2-2 1,4-3-1,0 0 15,3-1 1,-4 1-1,1-1 1,1-2 0,1-1 0,5-1 0,0 2 0,0-3-73,2 0 0,-5-2 0,3-4 0,-1 1-290,1-1 0,-2 1 0,2-1 0,-2-1-672,-2-2 0,1 1 1016,-1-6 0,0 6 0,1-3 0</inkml:trace>
  <inkml:trace contextRef="#ctx0" brushRef="#br0" timeOffset="540">341 1263 7833,'0'12'38,"0"-1"0,0 0 112,0 1 0,4 4 0,1 3 0,0 3 101,0 0 1,0-1 0,-2-1-235,1 0 1,-1 3 0,-3-7-1,2-1-516,1-2 1,-1 5-1,2-7-112,-3 2 0,-1-4 611,0-2 0,-5 1 0,-2 3 0</inkml:trace>
  <inkml:trace contextRef="#ctx0" brushRef="#br0" timeOffset="1151">353 1332 7833,'3'-8'-1,"3"2"1,-1-1-1,1 2 52,0 0 1,-2-2 0,4 3 0,0 1 38,3 2 0,0 0 0,0-2 1,1-1-123,-1 2 0,4 1 0,0 1 0,-1 0-1,-1 0 0,-2 1 1,1 3 63,-1 3 0,-5 0 1,-2 0-69,-3 2 1,-1 1 0,0 2 0,0-1 75,0 0 1,-1-1-1,-1-1 1,-2-1-39,1 1 1,-2 1 0,0 1 0,0 1-33,0-1 0,-4 0 0,3 1-128,0-1 1,-5 0-118,4 1 1,2-1-19,1 1 437,3-6 1,2 3 158,3-5-226,-3-1 1,9-3 0,-3 2-1,0 0 30,1 2 0,-4 0 0,3-4 1,2 0-17,1 0 0,1 1 0,1 1-101,-1 2 0,-3 4 1,-2-3 69,-1 1 0,-1-2 25,-4 4 1,-5-1-54,-3 5 1,-2-1-1,-1-1-21,-1-2 0,2-2 0,1-4 0,2 4 20,-2 0 1,-1-2-1,-1 2-85,-1-1 0,5 0 1,-1-2-138,-1 0 1,3 1 0,-2-4-397,-1 0 0,4-1 76,2-3 0,1 2 512,2-6 0,-5-5 0,-1-4 0</inkml:trace>
  <inkml:trace contextRef="#ctx0" brushRef="#br0" timeOffset="1347">671 1502 7833,'1'10'-20,"2"-1"0,1-1 48,-2 1 0,0 1 1,-2 1-513,0 0 1,0 1 313,0-1 170,0-4 0,-6 3 0,0-4 0</inkml:trace>
  <inkml:trace contextRef="#ctx0" brushRef="#br0" timeOffset="1525">648 1354 7833,'7'0'-874,"-2"2"874,-5 1 0,-5-1 0,-2 3 0</inkml:trace>
  <inkml:trace contextRef="#ctx0" brushRef="#br0" timeOffset="2101">921 1423 7776,'-6'5'8,"-3"-3"0,4 4 1,0 1 155,0-1 1,-4 2-1,2 3 1,-3 0-28,-2 1 1,5-1-1,-1 1 1,0-1-1,2 0 1,-3-3 0,5-1-106,2 2 1,1 1-6,1 2 0,1-6 1,3-2-65,3-3 1,3-1 0,2 0 0,-1-1 25,1-3 1,-1 2-1,0-5 1,1 1-54,-1 0 0,-3 2 0,-2-4 0,0-1 33,1-1 1,-1 3-1,1-1 116,-3-1-56,3 4 0,-6-5 1,4 4-1,-1-2 110,-1 1 1,1 3 302,-4-4-250,0 6 1,2-2-25,1 8 0,-1 2 0,1 5 0,-1 1-40,-2-1 0,0 4 0,0 2 0,0-1-39,0 1 0,0 2 0,0-3 0,0 0-100,0 1 1,-4 3 0,-1-2-1,0 1-11,0 0 0,-4-5 0,1 1 0,-1-1-46,2 1 0,-3-2 0,2 0 0,-3-2-181,-4-4 0,2 1 0,-3 2 1,0-1 10,1-2 0,-1-4 1,2 1-1,-3-3-94,0-1 1,3-1-1,-1-3 1,2-4-73,2-2 1,3-1 0,2-1-1,1 1 44,2 0 1,2-1 359,1 1 0,0-6 0,0 0 0</inkml:trace>
  <inkml:trace contextRef="#ctx0" brushRef="#br0" timeOffset="2506">1422 1377 7833,'-8'1'-213,"1"3"0,-1 2 1,-3 6 548,-1-1 0,1 4 1,0 1-1,-1-3-150,1 0 1,0-2 0,0 1-1,3-1-37,0 1 1,4-5 0,-2 1-45,1 1 0,1 1 0,5 1-129,3 0 1,-3-3-1,4-2 1,0-1-267,3-2 1,-2 2 0,2-1-332,1-2 1,1 0 0,1-2 241,1 0 0,-1 0 1,0-2 378,1-1 0,-1-4 0,1-4 0</inkml:trace>
  <inkml:trace contextRef="#ctx0" brushRef="#br0" timeOffset="2872">1581 1423 7833,'-11'3'10,"1"2"0,1 2 156,1 2 1,1 1-1,-5 1 1,2 0 37,3 1 0,-2 3 0,5 0 0,0-2-119,-1-4 0,4 1 1,-3-3-102,3 3 0,6-2 0,2-2 101,4-1 1,0-1-1,0-4-427,1 0 271,-1 0 0,0 0 1,1-1-1,-1-2 28,1 0 1,-2-6 0,-2 1 0,0-1-85,1 2 0,-4-3 1,0 2 86,0-2 1,-4-1-1,3-1-49,-3 1 1,-2 3 0,-3 1-6,-3-2 1,-3 4 0,-2 1-88,1 3 1,0 1-114,-1 0 1,1 0 0,1 1-552,2 3 845,3-3 0,5 4 0,0-5 0</inkml:trace>
  <inkml:trace contextRef="#ctx0" brushRef="#br0" timeOffset="3239">1729 1434 7833,'6'11'0,"-2"1"0,-3-1-47,-1 0 1,4 1 0,0 0 0,-1 2 179,-2 2 1,-1-1-1,0-4 2,0 0 0,-1 0 158,-3-4-168,2 3 1,-3-10-150,5 0 1,0-1-1,0-7 1,0 0-34,0-3 0,2 0 0,0 0 0,3-1-43,2 1 1,0 0-1,3-1 1,-1 1-50,-1-1 0,-1 1 0,5 1 174,-1 2 0,-1 2 0,-1 4 0,-1-2 80,0 1 1,-3 3 0,1 4-49,-1 4 1,-4 2 0,3 2 0,-3 2-9,-1 1 0,0 1 0,0-5 1,0 0-144,0 1 0,0-1 0,0 0-1394,0 1 1488,0-6 0,-5 4 0,-1-3 0</inkml:trace>
  <inkml:trace contextRef="#ctx0" brushRef="#br0" timeOffset="3680">1991 1502 7346,'11'0'0,"0"0"-12,1 0 1,0 0 0,4 0 131,3 0 1,-7 0 0,0 0 0,-2 0-123,0 0 0,-3-4 0,0-1 1,-1 0 102,0 0 0,-2 0 1,2 1 18,-1-3 1,1 0 0,-4 0 77,2-2 1,-2-1-92,-5-1 0,-4 0 1,-4 3-1,0 1 56,-1 2 1,1 1-1,-1 4 8,1 0 0,0 0 0,-1 2-89,1 2 0,-3 2 0,1 5 0,3 1-7,0-1 1,1 0 0,2 1 0,2-1 92,0 0 0,3 1 0,-1-1-153,1 1 1,4 4 0,1 3 16,5 2 0,2-7 1,1-2-1,1-2-52,-1 0 0,2-2 0,1-2 0,2 0-174,2 0 0,-3-3 0,3 1 1,-2-3-454,-2-1 1,2 0 0,0 0 0,-2 0-1173,-2 0 1819,0-5 0,-1-1 0,0-6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13.1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7815,'6'1'310,"-2"3"0,-2-1 0,1 4-213,1 2 0,-1 1 0,-1 3-62,1 2 0,-1-2 0,1 3 0,-1-1-38,-2 1 0,0 2 1,0-2-1,0-1-8,0 1 1,0-3 0,0 2 0,0-2-219,0-2 0,0-3 0,0-1-612,0 2 1,-2-4-145,-1-1 985,1-3 0,-3-11 0,5-3 0</inkml:trace>
  <inkml:trace contextRef="#ctx0" brushRef="#br0" timeOffset="263">228 0 7860,'0'12'120,"0"-1"0,-4 2 0,-1 2 0,0 4 95,0 2 1,-2 6 0,2 1 0,-2 1 14,-2 2 0,4 2 0,0 0-155,0-3-42,4 3 1,-4-6-1,4 4 1,-2 2-91,-1-1 1,0-4 0,4 1 0,0 0-283,0 0 1,0-8-1,0 1 1,0-5-438,0-3 0,0-1 327,0-2 449,0-4 0,0-7 0,0-7 0</inkml:trace>
  <inkml:trace contextRef="#ctx0" brushRef="#br0" timeOffset="775">239 432 7826,'8'-1'-4,"0"-3"1,-1 2-1,5-4 1,0 0 134,3 4 0,-1-3 0,4 1 0,0 2 81,-1 0 0,-1 2 1,1 0-1,0 0-33,-3 0 0,-2 0 1,-2 2-1,-1 0-123,-1 2 1,-6 5-1,2-2 1,-3 3-9,-1 2 1,-3-1 0,-2 1 0,-2 0-22,-2 3 1,-1-2 0,-1 2-1,1-2-7,2-2 1,-2 1-1,4-1-264,-1 0 0,-1-3-134,4-1 378,0-4 1,5 2 0,3-5 23,4 0 1,-2 0-1,2 0 1,0 0 33,2 0 0,2 4 0,-1 0 0,1-2 27,-1-1 1,0 3-1,1 1 64,-1 2 0,0-4 0,1 5-163,-1 1 43,-4 1 1,-1 1 0,-4 1 0,2-1 25,-1 0 1,-2 1-1,-1-1-13,0 1 1,0-1-1,-1-1 1,-2-1-49,-1-2 0,-3-3 0,2 3 0,-2-2-163,-1-3 1,1-1-1,0-1 1,-2 0-133,-1 0 0,-2 0 1,1-1-108,0-3 1,-1 2 0,2-6-1,1 1-180,2 0 0,3-3 1,-2 3 587,1-3 0,-4-7 0,2-1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15.6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137 0 6893,'-12'0'251,"1"0"0,3 1 0,1 3 39,-2 4-244,-1 2 0,2 1 1,2 2-1,0 2 64,-1 4 1,1 4 0,-3 3-1,3 5 56,1 1 1,-3 8 0,3 3 0,0 3 36,0 4 0,1 0 1,4-2-1,0 2-44,0-2 0,4 2 1,1 1-1,0-1-64,0 1 0,4-2 1,-3-3-1,2-2-156,-1-2 1,0-3-1,2-5 1,-3-1 38,-1-3 1,3 2 0,-3-6 0,0-1-280,0-1 1,2-2 0,-2-2 0,2-1 149,2 1 0,2-3 0,3-1 0,1-1-139,-1 1 0,2-1 1,1-4-1,0 0-211,4 1 1,-1-5 0,0 0 500,-1-2 0,0 4 0,4-3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17.1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1 339 7921,'0'-11'420,"0"-1"0,5 6 1,2 1 129,3 0-497,2 3 1,0-3 0,4 4-1,1-1 7,1-2 0,4 0 1,-4 4-1,4 0-54,1 0 1,-1 0-1,1 0 1,0 0-224,0 0 1,-6 0-1,-1 0-342,-4 0-477,0 0-530,-6 0 1566,-1 0 0,-6 0 0,-3 0 0,-4 0 0,-2 0 0,-1 0 0,-1 0 0</inkml:trace>
  <inkml:trace contextRef="#ctx0" brushRef="#br0" timeOffset="245">80 305 7934,'0'7'-75,"0"1"1,0-4 0,0 3 70,0 2 0,0 1 0,0 3 0,0 1 150,0 1 1,0 5 0,0-2 0,0 1-88,0 0 0,0 0 0,0 4 1,0-1-79,0 1 1,0-5-1,-1-2 1,-1-1-40,-2 1 1,-4-1 0,3-4 0,0 0-294,0 1 0,0-1 0,2 1-220,0-1 571,-1-5 0,-1-6 0,-2-6 0</inkml:trace>
  <inkml:trace contextRef="#ctx0" brushRef="#br0" timeOffset="526">183 305 7931,'0'11'122,"0"-3"0,0-1-29,0 2 1,0 3-1,0 1 1,0 4 29,0 1 1,0 1-1,0 3 1,0 1-6,0 0 0,0-2 0,0 0 0,1-4-98,3 0 1,-3 2 0,4-3 0,-1 0-232,0 1 0,1-2 1,-3-4-1,3 1-241,2-1 1,-5 1 0,3-1-226,0 0 0,2-4 677,4-4 0,0-1 0,1-2 0</inkml:trace>
  <inkml:trace contextRef="#ctx0" brushRef="#br0" timeOffset="904">615 9 8037,'-1'-6'1017,"-2"3"-1164,-1 6 0,-4 4 0,0 8 0,-2 4 189,-2 3 0,-3 2 1,0 1-1,1 3 120,2 1 0,0 1 0,1 5 1,-1-1 62,1 0 1,4 4 0,-1 0-1,0 0-12,2 1 0,1-5 1,5 1-1,0-3-118,0-1 1,1-3 0,3-1 0,4-3-6,2-1 1,1-1 0,2 1 0,1 0-390,1 0 1,0-4-1,-2-2 1,1 0-1,1-3 1,0-3-1,-4-2 1,1-3-890,-1-1 0,0-1 1188,1-4 0,-6-1 0,-2-3 0,2-8 0,0-5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20.5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0 547 7700,'5'-7'251,"-2"1"1,4 3-4,2 0 0,1-5 1,2 4-348,-1 2 1,0 0 0,1 2 104,-1 0 0,1 0 0,-1 0 55,0 0 0,-3 0-66,0 0 1,-6 2-1,3 0 1,-1 3 35,0 2 0,-1-4 1,-3 5-45,0 1 1,-1 0 0,-1 0 0,-2-2 7,1 2 1,1-3 0,-1 2-31,0 1 1,-3 0 0,4-1 1,-2 0 0,0 0-15,4 3 0,0-3 1,2-2 58,1-1 1,0 2 0,5-1-18,0 0 0,2-2 336,2 3-236,-1 1 152,1 3-149,-6 1 0,-1-5 1,-5 1-56,0 1 1,-1-3 0,-2 1 0,-2 2-26,-1 1 0,2-2 0,-2 0-2,1 0 0,-3-1 1,3-1-143,-1-1 1,-2 3-105,-3-4 0,3-1 0,1-3-113,-2 0 1,2-1 0,0-3-93,-2-3 1,4 0-1,0 0 436,0-2 0,4-1 0,-5-2 0</inkml:trace>
  <inkml:trace contextRef="#ctx0" brushRef="#br0" timeOffset="217">285 626 7862,'0'12'389,"0"-6"0,1-1-752,3-5 1,-3 1 173,3 3 1,-2-3 188,2 3 0,-3-3 0,4-1 0</inkml:trace>
  <inkml:trace contextRef="#ctx0" brushRef="#br0" timeOffset="661">580 387 7862,'0'-6'238,"-1"1"1,-3 5-43,-3 0 0,0 5 1,0 3-1,-2 2-113,-1 1 0,2 0 1,1 2-1,-2 2 2,-1 4 1,-2 3 0,1 0 0,0 1 55,-1 0 1,5 3-1,0 1 1,2 0-171,3 0 1,0-6 0,2 0-1,0-3-42,0-4 0,2 1 0,2-3 0,3-1 58,3-1 0,2-5 1,-1-1-1,0-3 14,1-1 1,3 0 0,0 0-1,-1-1-6,-1-3 0,-2-1 1,0-4-1,1 1 43,-1-1 0,-3-1 1,-2-1-1,-1 0 54,-2-1 0,-2 1 0,-1-1 1,-1 2-65,-3 3 0,-3-3 0,-4 2 1,0-2 14,-1-1 1,-3 3 0,-1 2-265,-2 1 0,4 0 0,-2 2 0,1-1 0,-1 2-348,2 0 1,2 2 0,0 0-104,1 0 1,4 0 671,-1 0 0,5 0 0,-2 0 0</inkml:trace>
  <inkml:trace contextRef="#ctx0" brushRef="#br0" timeOffset="1033">603 148 7856,'8'0'-193,"-1"0"400,2 0 0,1 2 0,2 3 1,-1 6-97,0 7 0,-3 5 1,-1 2-1,2 4 54,1 4 1,2 2 0,-1 8 0,1-1 171,-1 1 0,-3 0 0,-1 0 0,1-2-181,-2 2 0,-1 0 0,-5 0 0,0-2-188,0-2 1,0-2 0,-1-6-1,-3-2-33,-4-1 1,2-1 0,-1-6 0,-2-2-240,-1-4 1,-2-2-1,1-3 1,-1-1-293,1-2 1,0-4 0,-1 1-1,1-5 91,0-7 1,-1-1-1,0-10 505,-4-1 0,4-2 0,-5 0 0</inkml:trace>
  <inkml:trace contextRef="#ctx0" brushRef="#br0" timeOffset="1579">774 57 7933,'7'-1'0,"1"-3"8,1-3 0,1 0 0,1 1 1,1 0 100,-1 0 0,2 3 0,0-2 0,3 1-65,-2 0 1,-2 1 0,0 3 0,-1 0 34,0 0 0,1 1 0,-1 3 1,-1 2-1,-2 5 1,-4 1-22,-3-1 1,-1 0-1,-1 1 1,-2-1 45,-1 1 1,-3 4-1,2 2 1,-2 1-37,-2 0 1,-1 0 0,0 3 0,1 1 7,2 0 0,3-5 1,-2-3-1,1-3 160,2 0 1,2-5-269,1 1 1,1-2-1,3 2 159,3-4 1,4-3-1,0-1 1,2 0-42,2 0 0,-3 0 0,4 0 1,-3 0-57,3 0 1,-4 0-1,3 0 1,-2 0-367,-2 0 0,-3 0 0,0 0-343,0 0 0,-1 0-1406,0 0 2085,-4 0 0,1 4 0,-8-1 0,-2 6 0,-6-2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23.2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1 626 8431,'11'1'568,"0"2"1,1 2-364,-1 1 1,0 2-1,2 3 1,1 0 99,1 1 0,2 3-222,-2 0 1,-3 0-1,4-3 1,-4-1-176,0 0 0,-1 1 1,0-1-1,-1 0 12,-2 1 1,1-5-863,-5 1 1,1-5-875,-1 0 1234,-3-1 0,4-7 582,-5-3 0,-5-7 0,-2-3 0</inkml:trace>
  <inkml:trace contextRef="#ctx0" brushRef="#br0" timeOffset="237">205 580 7886,'-7'-1'-199,"-1"-3"1,4 3 0,-2-2 405,1 6 1,-3 3-1,5 6 1,-1-1 68,-1 0 0,2 6 0,-3 2 0,0 2-92,-1 2 1,3-4-1,-2 0 1,1 0-58,3-1 1,-3 2 0,-1-4 0,1 1-163,0-1 0,-2 1 0,2-4 1,0 3-312,0-2 1,1-2 0,4 0-1810,0-1 2155,0 0 0,0-4 0,0-2 0</inkml:trace>
  <inkml:trace contextRef="#ctx0" brushRef="#br0" timeOffset="870">376 432 7967,'16'-6'459,"-3"0"1,3 3-469,1-1 1,-4 1 0,2 3 0,-3 0-68,0 0 1,-2 1-1,-1 1 1,-3 4 160,-1 0 0,3 1 1,-5 5-1,0 0 66,-2 4 1,-2-4-1,-2 3 1,-2-1 48,-1 1 0,-2-2 0,-2 2 0,1-2-112,2-2 1,4 1 0,-2-2 0,2-1-311,-1-2 1,0 1-96,4 3 1,0-3 201,0-1 1,1-4 0,2 2 0,2-1 80,1 0 1,-2 4 0,3-1-1,1 0 172,-2 1 1,4-1-1,-2 5-34,2-1 1,0 1 0,-2-1 0,-4 0 1,-3 1 0,-1-1 0,0 0-45,0 1 1,-1-1-1,-2 1 1,-2-2-64,-1-3 0,2 3 1,-4-2-1,0 1-98,-3-2 0,4 2 0,-1-4 0,-1 0-163,-1 0 0,3-1 0,-1-4 0,-1 0-209,-1 0 0,0-1 0,1-2 0,3-2 472,1-1 0,-4-2 0,3-3 0</inkml:trace>
  <inkml:trace contextRef="#ctx0" brushRef="#br0" timeOffset="1086">638 671 7923,'-2'7'138,"0"-2"-1056,-2 0 918,0-4 0,-1 4 0,-1-5 0</inkml:trace>
  <inkml:trace contextRef="#ctx0" brushRef="#br0" timeOffset="1541">763 467 7923,'11'-2'0,"0"-1"-126,1-5 0,-1 3 1,1 0-1,-1 1 367,0 0 0,1 0 0,-1 4 0,0 0-219,1 0 1,-5 2 0,0 1 22,-2 5 1,-1 2 0,-6 2 0,0-1 56,-2 0 0,-5 2 0,3 1 1,-2 1-24,1-1 0,0 2 0,-2 1 1,3-1 4,1 1 0,-2-2 0,3-3-41,1 4 1,2-4 0,1 3 37,0-2 1,0-5-1,1-2 23,3-1 1,1 0 0,4-2 0,-2 0 111,2 0 0,4-1 1,0 1-109,-3 1 1,-1 0-1,2-4-114,0 0 1,1 0 0,-1 0-189,0 0 0,1 0-184,-1 0 1,1-2-311,-1-1 1,-5 0 0,-1-5-567,0 0 1254,-3-3 0,3 0 0,-5 0 0</inkml:trace>
  <inkml:trace contextRef="#ctx0" brushRef="#br0" timeOffset="1875">911 0 7961,'11'0'0,"-2"4"0,1 1 0,3 3 460,-1 4 1,6 2-1,1 8 1,2 3-148,2 3 0,-1 3 1,-2 6-1,-1 3-77,1 5 0,-4-2 0,0 6 1,-3-2-2,3-2 0,-8 1 1,4-1-1,-2 1-110,0-1 0,-4-3 0,-2-2 1,-3 0-173,-1-4 0,-5 0 1,-3-4-1,-6 0-299,-5-2 0,1-8 0,-1 1 0,-1-2-186,-2 1 0,0-5 0,-1-2 0,0-2-2014,0-2 2546,-4-4 0,2 3 0,-2-4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26.4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1 9670,'15'0'286,"1"0"0,2 0-117,2 0 0,2 0 1,1 0-1,-1 0-120,1 0 0,0 0 0,-2 0 0,-2 0-136,-4 0 1,-2 0 32,-2 0 101,-4 0 1,-7 0 0,-8 0 0,-2 0-109,-1 0 0,-6 0 0,-2 0 1,-2 0-116,-2 0 0,0 3 0,1 1 1,-1 0 50,0 1 0,4-4 0,0 4 1,0-1-54,2 0 0,0 0 0,6-3 0,-1 2-365,1 0 0,3 1-625,1-4 1168,4 0 0,3-5 0,7-1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30.1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148 24 6318,'0'-12'696,"0"6"1,-1 1 0,-3 5 0,-3 1-472,-3 3 0,-2-1 0,1 5-136,0 5 1,-1-2 0,1 6 0,-1-2-51,1 0 0,4 5 0,-1-2 1,0 0-79,2-3 0,-3 1 0,5 0 0,2-1-2,1 1 1,1-3 0,0 2 5,0-2 0,5-6 0,2-1-137,3 0 0,2-3 1,-1-3-1,0 0-310,1 0 0,-1-1 1,1-1 77,-1-2 1,0-5 0,1 0 0,-1-4 403,0-2 0,1 0 0,-1 2 0,1 0 0,-1-3 0,0 1 0,1-1 0,-1-2 0</inkml:trace>
  <inkml:trace contextRef="#ctx0" brushRef="#br0" timeOffset="342">319 12 6885,'-11'5'226,"-1"3"1,1 3 0,0 3 0,-1 3 125,1 0 1,-1-1-1,1 1 1,1 0-282,2-3 1,0 2 0,4-1-141,1-1 0,3-1 0,4-3 1,4-3 76,2-3 0,1 1 0,0-1 0,1-1-80,-1-2 1,4-1 0,2 0 0,-1-1-83,1-3 0,-2-3 1,-4-4-1,1 0 143,-1-1 0,-1 1 0,-1 0 15,-2-1 0,-4 5 0,1-1 0,-3-1 0,-1-1 8,0-1 0,-1 1 1,-2 1-1,-2 1-85,-1-1 0,-2 0 0,-3 1 0,0 1-215,-1 2 0,5 0 0,-1 3-302,-1-2 1,-1 0 589,-1 4 0,4-1 0,4-3 0,1 3 0,7-9 0,2 3 0</inkml:trace>
  <inkml:trace contextRef="#ctx0" brushRef="#br0" timeOffset="700">501 12 7735,'1'15'0,"2"1"37,1-2 0,-1-2 0,-3 0 0,0 0 116,0 3 0,0-2 1,-1 3-1,-1 0-135,-2-1 1,-4 0 0,3-5 0,0-1 96,0-2 0,0-4-667,1 1 430,3-3 1,-4-2 0,5-3 0,0-4 109,0-2 0,0-1 1,1 0-1,2-1 17,1 1 0,4-4 1,0-2-1,2 1-26,1-1 0,1 2 1,-1 4-1,1-1 17,-1 1 1,0 1 0,1 2 72,-1 5 1,0 1 0,1 4-15,-1 1 0,-3 4 0,-2 4 0,-1 2-23,-2 2 1,-2-3 0,-1 5 0,0-2-52,0 0 0,0 2 0,0-3 0,-1-1-276,-3-2 1,3 0-1,-4-5 1,1 2-689,0-1 983,0-4 0,4 2 0,5-5 0,2 0 0</inkml:trace>
  <inkml:trace contextRef="#ctx0" brushRef="#br0" timeOffset="1104">763 126 7522,'11'0'0,"0"0"0,1 0 0,-1 0 37,1 0 1,3 0 0,0 0 0,-1 0-83,-2 0 0,-1-1 1,-3-2-1,0-2 23,1-1 1,-3 2-1,0-3 73,0-2 0,-3-1 1,-3-2 25,0 1 1,-1 3-1,-3 2 1,-3 0 59,-3-1 1,-2 5 0,1-2 0,-1 3 13,1 1 1,-4 1 0,-2 3-1,1 2 24,0 0 1,-1 4-1,3-2 1,-1 2-75,1 2 1,2-1 0,1 0 0,4 1 60,3-1 1,3 0-1,2 1-50,3-1 0,2 1 1,6-1-1,0 2-42,3 2 1,-1-6 0,4 2-1,0-1-221,-1 0 1,1 2 0,2-2 0,-2-1-298,-2-2 1,1-3 0,-3 2 0,1-1-315,-1-2 0,-2-2 0,0-1 762,-1 0 0,-3-1 0,-1-3 0,-4-7 0,2-7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42.1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10 8397,'-5'-6'549,"4"3"-375,-2 6 0,1 3 1,0 3-1,-2 1 221,2 0-315,1-1 1,1 2-1,0 2 1,0 2 26,0 0 0,0 4 1,0-4-1,0 1-28,0 0 1,3-1-1,2 1 1,0-3-96,3-2 0,-3 1 1,1-1-1,2-3-20,1 1 1,0-5-1,1-1 1,0-2 25,-1-1 1,1 0-1,0-1 1,-1-2-10,1-3 1,0-3 0,-2-1-1,-1 1 12,-4-1 0,2 0 1,-2 1-1,-1-1 15,-1 0 0,-1-1 0,0-1 0,0 0 40,0 0 0,-3 1 0,-2 2 57,0 3-84,3-3 0,-4 9 0,4 0 11,-1 6 0,0 2 0,3 2 0,0 0 58,0-1 0,0 2 0,1 1 0,1 1-68,1-1 1,2-1-1,-3-2 1,2 1-170,2 0 1,-3-1 0,2 1-392,-1 0 1,1-4-1352,-2 1 457,2-5 1432,5 2 0,0-4 0,-1 0 0</inkml:trace>
  <inkml:trace contextRef="#ctx0" brushRef="#br0" timeOffset="253">301 48 7714,'0'10'165,"0"1"0,0 1 0,0 1 149,0-2 1,1 3 0,1 0-1,1 2-246,-1 1 1,3-3-1,-2 0 1,0-1-72,1 0 0,-2 0 0,1-3-552,-2 3 0,-1-2-1351,0 2 1906,0-7 0,-4-1 0,-2-5 0</inkml:trace>
  <inkml:trace contextRef="#ctx0" brushRef="#br0" timeOffset="712">252 97 7891,'0'-10'-12,"0"0"1,1 1-1,3 0 372,2 3 1,3 0 0,0 4-216,1-1-129,4-5 1,-2 6-1,4-3 1,0 0-19,-1 3 1,3 1-1,-4 1 1,0 0 28,0 0 1,-5 1-1,-3 3-60,-2 2 0,-1 3 0,-3 0 0,-1 1 24,-2 0 1,-1-1 0,-4 1 0,2 0 32,-2 0 0,3-4 1,-1 0-131,2 2 1,-3 1 15,4 0 0,0-2-44,3-1 1,1-4-1,1 3 126,1-1 0,5-3 1,-3 3-1,2 0 18,-1-1 1,1 3 0,1-1-1,0-1 22,-2 0 1,0 4-1,1-3 1,-1 2 123,-2-1 0,3 1 1,-4 2-46,-1 1 0,-1 0 1,-2-2-1,-1 0-89,-1-2 1,-4-2-1,3 1 1,-2 0-66,-1 1 0,-2-3 0,0 2 52,-1 0 0,0-2 0,0-3-737,1 0 505,-1 0 1,-2-4-1,1-2 1,3 0-440,-1-1 0,4 1 662,-2-4 0,5 0 0,-2 1 0</inkml:trace>
  <inkml:trace contextRef="#ctx0" brushRef="#br0" timeOffset="1026">669 116 7917,'10'6'239,"-4"-2"0,1-4-15,0 0 0,2 0 1,1 0-1,1 0-29,1 0 0,-1 0 0,2 0 0,-1 0-241,1 0 1,-2-3 0,2-1-1321,-3 2-4,-4 1 1370,-2 1 0,-4 0 0,0 0 0</inkml:trace>
  <inkml:trace contextRef="#ctx0" brushRef="#br0" timeOffset="1261">718 213 7917,'4'6'-117,"3"-3"87,1-2 1,2-1-1,0 1 1,-1 1 219,1 1 0,3 1 1,0-4-1,-1 0-10,-2 0 0,-3 0 0,-1 0-560,2 0 1,-3 0-1293,2 0 1672,-5 0 0,2-5 0,-4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27.2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239 285 7594,'1'-10'0,"2"1"765,1 1-456,-1 1 0,-4 0 1,-3 3-302,-3 3 0,-2 2 0,0 3 0,2 4 49,-2 2 0,-1-2 1,-2-1-1,1 3 37,-1 4 1,2-1 0,3 2-1,2-2-40,0-2 0,3 0 0,-1 1 0,1-1-11,2 0 0,5 1 0,3-1 0,2 1-26,1-1 1,1 0 0,0-1 0,4-1-5,3-1 0,-2-1 0,1 5 1,-2-2 15,-2-3 1,-1 4 0,-2-5 0,1 2 8,-1-1 1,-5-3-1,-2 3-57,-3 2 1,-1-2 0,-1-1-1,-3 0 14,-3 1 1,-3-4-1,-2 4-52,1-2 1,-2 2 0,-2-2-1,-4 0 1,-2 1-310,-2-4 0,0-1 0,0-1 1,1 0-111,-1 0 1,0 0-1,2-1 1,2-1 167,4-2 1,3-5 0,3 1 307,2-2 0,4-6 0,-2-2 0</inkml:trace>
  <inkml:trace contextRef="#ctx0" brushRef="#br0" timeOffset="586">319 433 7856,'10'7'0,"-1"1"0,-3 1 0,-1 1 70,-2 1 1,2 2-1,-2 1 1,0 1 105,-2-1 1,-1 0 0,0-1 0,0 3-78,0-2 0,0-2 0,0 0-145,0-1 23,0-5 38,0-1 0,0-6 0,0-3-88,0-3 1,0-3 0,0-2-1,0 1 23,0-1 0,1-3 0,2 0-68,1 1 104,5-4 1,-4 6 0,4-3 0,-2 2-18,2 2 0,1-1 0,1 2 0,1 1 133,-1 2 0,-3 4 1,-1-1 52,2 3 1,-2 1 0,-1 1-72,-1 3 0,3 3 1,-5 4-1,0 0-23,-2 1 0,-1-1 0,0 0 1,0 1 32,0-1 1,0 1-175,0-1 1,0-3-96,0-1 227,0-4-61,0 2 1,0-7-1,0-1 1,1-4-4,3 1 1,1-4 0,4 2 0,-1-2-53,0-1 1,1-1 0,0 1 0,-1 0 15,1-1 1,1 2-1,1 3 1,0 3 82,1 3 0,-5-3 1,1 0-1,0 3 71,-2 3 0,3 1 1,-5 4-1,-1 2-44,2 1 1,-3 5 0,1 1-1,-1-2 16,-2-2 0,0 0 0,0-1 1,0 0-605,0 1 0,0-1-384,0 0 0,0-3 434,0 0 1,4-7 0,1-1 475,1-6 0,1-5 0,5 0 0</inkml:trace>
  <inkml:trace contextRef="#ctx0" brushRef="#br0" timeOffset="1728">1024 387 7826,'-11'0'43,"-1"0"124,1 0 1,-1 0-1,1 1 1,0 3-35,-1 4 0,1 2 1,0 1-1,-1 1-81,1-1 0,-4 4 1,0 2-1,1-1 12,1 0 1,2 3 0,-1-3-1,2-3-38,3 0 1,-2-2 0,5 1-28,1-1 1,3-1 0,4-2-31,4-4 1,2-3-1,1-1 1,1 0-72,-1 0 0,2-1 0,1-3 1,1-4-36,-1-2 0,-2-1 1,0-1-1,-1 1 40,0 0 0,1-1 0,-1 1 0,-1-2 84,-2-2 1,1 2 0,-6-2 0,1 4 33,1 3 0,-3-2 0,1 3 329,-1-3-268,-2 3 1,-4 3 0,-1 8 45,-2 4 1,5 6-1,-3 2 1,1 2 177,0 2 1,0-2 0,4 1 0,0 0-165,0-2 0,0 1 0,0-4 0,0 1-322,0-1 0,0-1 1,0-2-716,0 0 0,2-3-551,2 0 1142,-3-6 1,5-2-1,-3-7 1,2-5 303,1-3 0,-2-1 0,3-3 0,1-8 0,3 3 0</inkml:trace>
  <inkml:trace contextRef="#ctx0" brushRef="#br0" timeOffset="1987">1126 69 7826,'4'11'244,"0"0"1,0 6 0,-4 2-1,0 3 93,0 5 1,-4 3 0,0 7-1,2 1-166,0-1 0,-1-2 0,-1-1 0,1-1-141,2-3 0,1 2-108,0-6 11,0 1 0,0-4 0,0-1 1,-1 0-1,-2-2-703,-1-1 1,1-5-1,3 1-971,0-2 1741,0-2 0,1-6 0,1-5 0,3-7 0,2-7 0,0-4 0,5-5 0</inkml:trace>
  <inkml:trace contextRef="#ctx0" brushRef="#br0" timeOffset="2237">1331 0 7826,'0'12'52,"0"-1"1,0 5 0,0 3 0,0 4 295,0 4 1,-4 6-1,1 6 1,-1 1-141,-1 3 1,3 1-1,-1 1 1,0-4-121,-1-3 0,2-4 1,-5-2-1,1-3-240,0-1 0,2-2 1,-2-3-1,-1-1-375,1-3 1,4 1 0,-2-5 0,1-1-308,-1-1 0,3-6 834,-3 1 0,8-11 0,2 2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33.8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23 8074,'12'-5'402,"-5"3"1,1-3-247,1 0 0,1 4 0,1-3 0,1 3 35,-1 1-239,0 0 1,-2 0 0,1 0-159,3 0 1,1 0 0,-3 1-266,1 3 1,-2-1 269,-3 4 201,3 1 0,-8 3 0,3 1 0</inkml:trace>
  <inkml:trace contextRef="#ctx0" brushRef="#br0" timeOffset="233">23 262 8169,'0'11'322,"1"-5"1,3-2 104,4-3 1,-2-1-1,2 0 1,0 0-160,3 0 0,4 0 1,0 0-1,0-1-201,1-3 0,-3 3 0,4-3 0,-2 3 3,0 1 1,0 0-1,-4 0-2677,1 0 2607,-6 0 0,-1 0 0,-5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38.9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115 106 8370,'6'11'307,"3"4"0,-4 2 0,1 2-145,3 5 1,1 3 0,1 6 0,1-1-174,-1-2 1,-3-5-1,-2 2 1,0-3-272,1-1 1,-5-2-1,2-1 1,-3-2-468,-1-1 0,0-2 749,0-4 0,0 1 0,0-1 0</inkml:trace>
  <inkml:trace contextRef="#ctx0" brushRef="#br0" timeOffset="207">1 140 9110,'11'0'160,"2"0"1,2 1-1,4 2-38,2 0 1,2 2 0,1-2 0,2 1-431,0-2 0,2 1 0,-3-1 0,2 2-1468,-2-1 1776,-6-2 0,2 4 0,-3 1 0</inkml:trace>
  <inkml:trace contextRef="#ctx0" brushRef="#br0" timeOffset="553">422 356 8001,'-8'15'184,"1"0"1,-1 0-1,-2-3 1,1 0 49,1 4 0,6-4 0,-2 3-73,3-2-120,1-2 1,5 0-1,2-4-98,4-3 107,0-3 1,2-1-1,2 0-45,4 0 0,-3-1 1,1-3-1,-2-3-62,0-4 0,0 0 0,-4 0 0,0-1 147,-4 1 74,-2 0 0,-1-1 0,0 1 8,-2-1 1,-5 1-1,-5 1-108,-2 2-52,-2-2 0,1 9 0,0-3-169,-1 3 1,0 1 0,-2 0 0,-1 0-285,1 0 0,1 0 0,2 0-1064,-1 0 450,1 0 1055,0 0 0,-1 0 0,1 0 0</inkml:trace>
  <inkml:trace contextRef="#ctx0" brushRef="#br0" timeOffset="785">615 26 7913,'0'11'8,"0"1"65,0 4 1,1-1 0,2 7 0,1 2 1175,-2 0-1016,-1 5 0,3-1 0,0 3-222,-1 0 1,2-6-1,-2 2 1,0-3-19,-2-2 1,0 0 0,2-3 0,1-3-833,-2 1 0,0-5-1190,-2 3 2029,0-7 0,0-3 0,-5-5 0,-2 0 0</inkml:trace>
  <inkml:trace contextRef="#ctx0" brushRef="#br0" timeOffset="1525">649 322 7913,'1'-8'-106,"3"1"166,3 4 1,4-2-1,0 5 314,1 0-369,-1 0 1,4 1-1,0 2 0,-1 1 0,3 1 0,-1-3 1,1 3-13,-1 2 0,0-5 1,-2 3-1,2-1-305,-3 0 1,0 0-1,-2-4 1,1 0 50,-1 0 0,1 0 0,-1-2 138,0-2 1,-3 2 0,-2-6 250,-1 0 1,-1 1 73,-4 0 1,-1 4 0,-3-2 0,-4 1 42,-2 0 0,-1 1 1,0 4-1,-1 1-74,1 2 0,-2 5 0,-1-1 1,-2 2-8,-2 1 1,4 4 0,-2 2 0,2-1-58,3 1 0,-3 2 0,7-4-155,1-1 0,1-2 0,5 0 1,1-1 37,3 0 1,2-4-1,6-3 1,-1-3-154,0-1 0,1-1 0,-1-3 0,1-4 108,-1-2 0,4-1 1,0-1-1,-1 0 52,-1-4 0,-2 4 0,1-3 0,-2 2 56,-3 2 0,3-5 1,-3 1 0,-1 1 147,-1 7 1,-5 3-24,0 8 1,0 6-1,0 6 1,0 2-21,0 2 0,0 2 1,0-1-198,0-2 0,0 1 0,0-3 1,1-1-1,3 1-56,4-3 1,-2-3-1,2-2 1,0-3-118,3-1 0,-4-1 0,1-4 0,1-1 131,1-3 0,1-2 1,2-7-1,1-2 72,1-4 0,0 1 0,-2-1 1,0-1-31,3-1 0,-1-6 0,-4 0 0,1 1 42,-1-2 1,-3-1-1,-2-4 1,-1 2 70,-3 0 0,0 5 1,-4-3-1,0 0 179,-2-1 1,-3 6 0,3 0 155,1 4 0,-2 10-273,1-1 1,1 13-1,1 5 1,0 7-61,-2 3 1,-1 6-1,2 3 1,0 1 24,0 1 0,2 1 0,1 5 0,0 0-44,0 0 0,0 0 1,0-1-1,0-1-77,0-2 0,4-5 1,1 2-1,0-4-292,0-4 1,2 1-1,-3-5 1,0-1-740,1-1 1051,-4-7 0,4 4 0,-5-4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42.1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0 375 7165,'8'5'219,"-1"3"1,-3 2 0,4 2-1,1 0-89,1 3 0,1-2 1,0 2-1,1-2-35,-1-2 0,-3 1-10,-1-1 0,1 0 5,3 1 0,1-6-36,-1-2 0,-3-4 0,-1-3-12,2-1 1,-3-4 0,1 0-1,-1-2-21,0-1 0,1-5 0,2 1 0,-3 0 59,-1-1-114,4 3 0,-7-5 30,6 3 1,-4 2 0,2-2 0,-1 3-258,-2 0 150,-2 1 0,3 0-143,-1-1 130,1 6 1,-4 0-593,0 2 189,0 2 0,0-1 527,0 6 0,0 4 0,0 4 0</inkml:trace>
  <inkml:trace contextRef="#ctx0" brushRef="#br0" timeOffset="384">410 341 7906,'0'7'-813,"0"-1"1412,0-2-235,0 2-202,0 5 1,0 1-58,0-1-8,0 6 0,-4-5 0,0 3 194,2-2-109,0-2-367,2 1 201,0-1 112,0 1-24,0-1 0,5-5-56,3-2 1,2-4-21,1-4 1,1 2 0,-1-6 0,1-1-1,-1-1-93,0-1 1,1 1 0,-1 1-104,0 1 133,1 1 0,-5-5 0,0 1 0,-2 0 17,-3-1 1,3 1 0,-1-1-14,-1 1 0,-2 0 0,-2-1 109,-3 1-76,3 5 0,-9-3 0,2 5 0,-2 1-53,-2 2 0,-3 1 0,0 0 1,1 0-55,2 0 0,0 4 0,1 1 0,-1 1-131,1 3 0,5-3 0,1 1-801,0-2 1037,3 4 0,-8-3 0,4 5 0</inkml:trace>
  <inkml:trace contextRef="#ctx0" brushRef="#br0" timeOffset="665">694 0 7772,'6'5'125,"-2"4"1,-3 5 0,-1 4-1,0 0 802,0 1-834,0 5 0,0 2 0,2 3 0,0 0-15,2 0 0,0-3 0,-4 4 0,1-1 1,2-2-1,0 0 0,0-4-256,-2-3 0,-1-5 0,0 3 0,0-2-529,0-2 1,1-2 0,2-4-408,1 0 1114,0-6 0,1 4 0,1-6 0</inkml:trace>
  <inkml:trace contextRef="#ctx0" brushRef="#br0" timeOffset="1091">865 273 7906,'0'11'36,"0"-3"1,-2 0 149,-1 0 0,1 4 1,-3 2-1,2 1-12,-1-1 1,0-2 0,4 0 0,0-1-72,0 1 1,1-2 0,2-2-190,1 0 0,4-5 1,0 0 52,2-1 1,1-4-1,1 0 1,-1-3 24,1-2 0,-1 0 0,0-3 1,1 1 8,-1 1 1,0 1 0,0-5-1,-3 1-17,0 0 1,-2-1 44,2 1 0,-3 0 121,-5-1-123,0 6 1,-4 6 0,-1 7-1,0 4 128,0 0 0,-3 0 0,5 1 0,0 0-68,2 3 0,1-2 0,0 2 1,0-2-209,0-2 1,0 1 0,1-1-190,3 0 0,-2-3 0,6-2-183,1-1 1,1 3 0,1-4 147,1-2 1,-1-4 0,0-3 0,0-2 344,-4-1 0,3-3 0,-2 0 0,2 0 0,1-6 0,1 0 0</inkml:trace>
  <inkml:trace contextRef="#ctx0" brushRef="#br0" timeOffset="1641">1206 319 7906,'-5'11'-16,"2"0"1,-3 1 15,1-1 1,0 0 0,2 1 0,0 0 65,0 4 0,-2-4 1,0 3 60,-1-2 0,3-2-63,-1 1-21,3-6 0,1-2-59,0-8 0,0 2 1,0-6-1,0-1-18,0-1 1,1 0 0,2 1 0,2 1-53,1 0 1,1-2-1,1-1-129,0 4 184,0-3 15,-2 8-36,4-8 62,-9 9-28,9-4 1,-7 5 0,4 0 8,2 0 1,-2 1 37,0 3 1,-4 2 0,1 6 129,-3-1 1,-1 1-120,0-1 1,0-4-20,0 1 2,0-5 1,0 0-65,0-6 1,4-4-1,-1-4 1,0 0-314,-2-1 344,4 1 0,-4-1-64,3 1 1,1 3 0,-1 1 0,-1-2 121,-2-1-122,-1 4 258,5-5 0,-2 10-78,4-3 0,-3 4 1,2 4-1,-1 4 52,-2 2 1,2 1 0,-1 1 0,-1 0-67,2 3 0,-3-2 0,2 2 0,-3-1-102,-1 1 1,4-6 0,-1 3-250,0-2 0,-1-1-340,2-2 1,-1 2 186,4-5 1,-3-4-1,2-5 412,0-2 0,2 0 0,-1-5 0</inkml:trace>
  <inkml:trace contextRef="#ctx0" brushRef="#br0" timeOffset="2058">1468 353 7906,'6'1'-63,"-1"1"7,0 2 0,1 0 0,6-4 1,-1 0 346,0 0-182,1 0 0,-6 0 29,9-5 1,-11 2-66,7-4 0,-2 3 0,3-2 44,-1 1 1,-3-3 0,-2 3 466,-1-1-359,-1-2 1,-5-2-136,-3 2 0,-3 3 0,-4 5-31,0 0 1,-1 0 0,1 0-9,0 0 1,0 5-1,3 3 13,0 2 0,0 2 0,-2-1 0,3 0 18,3 1 0,-1-5 0,1 1 0,2 1 97,0 1 0,2 1 0,0 1 146,0-1-239,5 0 1,-2 1 0,4-1 0,2 0-17,1 1 0,2-1 0,-1 1-67,1-1 1,-1 0-1,0 1-192,1-1 1,-1-5-1,0-1 1,1-1-392,-1 0 1,-3 0 0,-1-4-2119,2 0 2698,1 0 0,2-5 0,-1-2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52.7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7973,'12'0'-198,"-1"0"0,2 0 0,1 0 307,1 0 0,1 0 0,-1 0 0,4 2-46,3 1 0,0-1 0,0 1 0,-2-1 0,-2-1-80,-2 3 1,-1-3 0,-3 3-402,-1-3 1,-3-1 417,-1 0 0,-4 0 0,2 0 0</inkml:trace>
  <inkml:trace contextRef="#ctx0" brushRef="#br0" timeOffset="204">80 194 7973,'11'6'292,"1"-2"0,-1-3-4,0-1 0,1 0 0,0 0 0,2 0-404,1 0 0,4 0 0,-2 0 0,-1 0-243,1 0 0,2 0 0,-4 0 0,-1 0 359,-2 0 0,0 0 0,-1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4:58.5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136 272 7540,'6'-11'-155,"-1"3"1,-3 2 699,1 1-175,-1-4-13,3 7-141,-5-3-170,0 5 0,0 5 0,0 3 0,0 2 79,0 2 1,0 4 0,0 2 0,0 1-78,0 0 1,4-2 0,-1 3 0,0-1-32,-2 2 0,3-5 1,0-1-1,-2-2-149,0-2 1,-1 1 0,1-1-314,2 0 1,0-3-229,-4 0 1,-1-6 191,-3 2 0,1-3 481,-4-1 0,4-5 0,-7-1 0,4-6 0</inkml:trace>
  <inkml:trace contextRef="#ctx0" brushRef="#br0" timeOffset="233">34 306 7839,'-10'-11'0,"2"-1"-62,4 1 1,2 3 0,-1 1 0,-1-2 194,2-1 0,4 2 0,3 1 0,0-2 43,1-1 1,2-2-1,1 2 1,4 1-55,2 2 1,0 3 0,-2-2 0,1 1-138,1 2 0,4 2 0,-4 1 0,0 0-167,2 0 0,-5 0 1,3 0-137,-2 0 0,-2 1 0,0 3-114,-4 3 1,-1 0 0,-3 0 431,1 2 0,0 1 0,-4-3 0,0-2 0</inkml:trace>
  <inkml:trace contextRef="#ctx0" brushRef="#br0" timeOffset="750">375 352 8214,'-10'1'124,"2"3"-104,4 3 0,-1 3 0,2 2 0,0-1 138,2 0 0,1 1 1,0-1-195,0 1 0,1-1 0,3 0 55,3 1 1,4-6-1,0-1 1,0-1 21,1 0 0,-1-1 0,2-3 1,1 0-18,1 0 1,1-3 0,-2-2 0,1-2-13,-1-2 0,-2 3 0,-4-2 0,-1 0-91,-2-2 1,-1-2 0,-4 1 66,0-1 0,0 1 1,-2 0-1,-2-1 18,-3 1 1,1 3 0,-2 2 0,-1 0-27,-1-1 0,-1 4 1,-1-4-1,1 2-86,0 3 0,-1 0 0,1 2-149,-1 0 0,1 0 1,0 0-250,-1 0 0,6 2-164,2 1 668,-2-1 0,5 3 0,-4 0 0,5 1 0</inkml:trace>
  <inkml:trace contextRef="#ctx0" brushRef="#br0" timeOffset="1010">625 101 7747,'0'8'-223,"0"-1"1,0 2 412,0 1 1,4 6 0,0 0 0,-2 2 6,0 2 1,-2 0-1,1 0 1,1-1-213,2 2 0,0-1 0,-3 0 1,2-2-133,0-2 0,1 3 0,-4-4 0,0-1-54,0-1 0,0-2 201,0 1 0,0-1 0,0 0 0</inkml:trace>
  <inkml:trace contextRef="#ctx0" brushRef="#br0" timeOffset="1224">591 340 7934,'11'-11'0,"1"1"172,-1 2 1,-3 2-1,-1 3-202,2-1 0,1 1 0,2 3 1,-1 0-113,0 0 0,1 0 0,-1 0 0,1 0-44,-1 0 1,0 0 0,1 0 0,0 0-165,3 0 1,-2 0 349,2 0 0,3 5 0,0 1 0</inkml:trace>
  <inkml:trace contextRef="#ctx0" brushRef="#br0" timeOffset="1919">910 272 7738,'-12'0'-50,"1"0"0,1 1 0,1 2 1,3 2 181,0 1 1,-1-2 0,2 3-1,-2 2 8,-1 1 0,1 2 1,1-1-73,1 1 0,-3-1 0,5 0-81,0 1 1,2-1-47,1 0 1,5-4 24,2-4 0,4-1 0,0-2 0,0 0 35,1 0 1,-1-5-1,0-3 1,1-2-108,-1-1 0,-1 3 0,-1 0 0,-1 0 46,1-2 0,-3 2 0,0 0 114,-1-1 1,-1 3 207,-4-1-202,0 4 0,0-1 20,0 8 1,0 2 0,0 6 0,0-1-17,0 1 1,0-1 0,0 0-65,0 1 1,0-1 0,1-1-55,3-2 1,-1-2-1,4-3 16,2 0 1,-3 1-1,2-5 1,1-2-44,1 0 1,-3-6 0,1 2-1,1 0 36,1-1 1,-2 1 0,-1-5 0,1 1 16,-2 0 1,3-1 0,-4 1 0,0-2 3,0-2 0,0 1 0,-2-4 0,0 1 32,0-1 0,-2 0 1,1-2-1,0 2 63,2 2 0,0-4 1,-4 2-1,-2-1 79,-1 0 1,-2 5-1,-4-2 1,1 2 179,-1 2 1,3-1 126,-2 5-372,1 3 0,0 1 0,4 8 0,1 4 8,2 2 1,0 2 0,0 2 0,0 3-3,0 0 1,4 2 0,1 4-1,0 0 1,0 0 1,3-1 0,-3 2-1,0 0-58,0-1 1,-1 2 0,-3-7 0,2 0-254,0-3 1,1 1 0,-4-1-196,0-1 1,0-1 0,2-3 0,0-1-569,2-1 1,1-2 981,-1 1 0,2 4 0,5-5 0</inkml:trace>
  <inkml:trace contextRef="#ctx0" brushRef="#br0" timeOffset="2845">1535 329 7376,'0'11'-539,"-1"-1"884,-3-2 1,3 2 4,-3-2-257,-2 2 0,4-3 0,-3 0 324,0-2-311,4-2 0,-5-4-54,2-3 0,3-2 0,-3-5-66,3-1 0,4 1 0,1 0 0,0-1-43,1 1 1,0 3 0,4 1 49,-1-2 1,-1 0-1,5 1 110,-1 5 1,-4 1-8,1 2 1,0 2 51,3 1 1,-5 4-11,-2 4 0,-3-3 6,-1-1-119,0-4 1,0 3-81,0-2 1,2-4-41,1 0 1,0-1-1,5-7-18,0-1 0,-1 0 1,-1 0-1,0 2 64,1-2 0,-4 4 0,4 0 15,-2 0 0,4 4 1,-2-3 141,3 3 0,-2 2 0,0 1 1,-1 3-13,-1 2 0,3 0 0,-4 5 0,0-1-52,0 0 0,3 1 0,-4-1 32,-2 1 1,3-1-382,-1 0 1,0-3-1,-3-2-1146,3-1 766,-3-1-52,9-4 737,-3-5 0,4-1 0,1-6 0</inkml:trace>
  <inkml:trace contextRef="#ctx0" brushRef="#br0" timeOffset="3269">1967 238 7844,'7'-7'-128,"-3"2"1,-8 5 281,-4 0 0,-2 2 1,-1 0-1,1 3 64,2 2 0,-2 0 1,2 5-1,-2-1-6,-1 0 0,3 1 0,1-1-13,-2 0 0,4 1-191,1-1 1,3-3-1,2-2 1,3-1-30,3-2 1,1-2 0,2-1-1,3 0-30,-1 0 1,2-4-1,0-1 1,1 0 1,-1 0 1,-1-4 0,-2 3 53,1-1 0,-2-3 0,-2 4 1,-1-2-1,-1 1-136,0-2 0,-3 3 157,1-2 0,-3 4 434,-1-3-349,0 4 1,-4 7 60,0 7 0,-3 3 1,3-2-1,2-1-16,0 0 1,2 1-1,0-1 1,0 1-205,0-1 0,0 0 0,0 1-674,0-1 1,5 0 198,3 1 0,2-6-699,1-2 1,0-4 1221,-4-4 0,8-2 0,-2-6 0</inkml:trace>
  <inkml:trace contextRef="#ctx0" brushRef="#br0" timeOffset="3599">2275 170 7620,'5'1'695,"-5"3"-473,-7 3 0,1 2 1,-2 0-1,1-2 48,0 2 1,-1 1 0,4 2 0,1-1-152,-3-5 0,5 5 1,-3-4-178,3 3 0,1 2 0,1-2-1,3-3 0,-2 2 1,5-4-1,-1 0-21,0 0 0,2 3 0,2-3-48,-3 1 0,2-2 132,-5 4 1,0-1 0,-4 5-16,0-1 1,-4-3 0,-1-2 0,-1 0-13,-3 1 0,3-1 0,-2 1 0,-1-1-241,-1-1 1,-1-4 0,-1 3-439,1-3 414,0-1 1,-1 0 0,1 0-937,-1 0 1224,6 0 0,-4 0 0,4 0 0</inkml:trace>
  <inkml:trace contextRef="#ctx0" brushRef="#br0" timeOffset="3993">2570 170 7852,'-4'7'0,"-1"-1"0,-1 1 0,-3-2 210,-1 0 1,-1 4-1,1-2 1,1 3 29,1 2 0,1-5 0,-3 1 0,1 1-167,1 1 1,4-3 0,-2 1-224,1 1 204,1-4 0,9 4 0,3-5-118,2-2 0,1 1 1,1-1-1,-1 2 100,0-2 0,-3 1 0,0 0 0,-1 2 50,-1 1 1,3-2-3,-5 3 0,0 1 0,-4 3 78,0 1 1,-5 2-1,-3-1-137,-2 1 0,-5-4 0,0 6 0,1-5-75,1-3 0,1 0 0,-2-3 0,-1 1-253,1-1 1,1-2 0,2-3-1,-1 0-978,1 0 1,0 0 1280,-1 0 0,6-10 0,1-2 0</inkml:trace>
  <inkml:trace contextRef="#ctx0" brushRef="#br0" timeOffset="4277">2889 283 7844,'11'0'56,"1"-1"0,-1-2 0,0 0 142,1 0 1,3-2 0,0 1 0,0 2-179,2 1 1,-5-1-1,3 0 1,-2-2-510,-2 1 0,-3 2 0,0 1-816,0 0 1305,-3 0 0,6 0 0,-5 0 0</inkml:trace>
  <inkml:trace contextRef="#ctx0" brushRef="#br0" timeOffset="4469">2923 408 7844,'11'7'181,"2"-4"1,1-1 149,1-2 0,4 0 0,-3 0 1,1 0-297,-1 0 1,3 0 0,-4 0 0,-1 0-566,-1 0 0,-6 0 1,1 0-973,1 0 1502,-4 5 0,0 1 0,-5 6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18.64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66 245 7794,'-2'-7'336,"-2"3"1,2 4 0,-2 4-285,3 5 0,1 8 0,0 5 1,1 2 173,3 2-149,-2 6 1,8-5 0,-6 5 0,1-2-46,0 0 0,-3-1 0,4-6 1,-2-3-125,0-1 0,1 3 0,-5-5-399,0-1 0,0-2-1242,0-1 1733,0-5 0,-6-3 0,-1-5 0</inkml:trace>
  <inkml:trace contextRef="#ctx0" brushRef="#br0" timeOffset="364">1 375 7779,'0'-13'0,"0"0"0,0 0-147,0 0 1,0 0-1,1 0 1,2 0 333,1 0 1,7 0 0,-3 2 0,4 1 25,1 1 0,0 5 1,0-3-1,1 1-138,3 3 1,-1 2-1,4 1 1,-1 0-37,-3 0 0,4 5 0,2 4 1,2 3-10,2 0 1,-4 6-1,-1 0 1,1 3 38,-2 2 1,-1-3-1,-8 0-92,-2-1 65,2 4 1,-9-9 0,2 3-1,-2-1 54,-2 2 1,-2-3 0,-2 7 0,-3 0-45,-1-2 0,-3 3 0,2-4 0,-1-1-46,2 1 1,-4 0-1,3-3 1,-2 1-171,-2-1 0,3-6 0,-3-2-116,-6 3 0,2-6 0,0 0 0,2-4-111,2-1 0,0-1 0,0-2 0,-1-3 114,-3-1 1,2 2 0,-2-3 0,3-2 276,1-2 0,4 4 0,2-1 0,1-1 0,2-2 0,4-1 0</inkml:trace>
  <inkml:trace contextRef="#ctx0" brushRef="#br0" timeOffset="638">519 427 7881,'18'0'106,"-1"0"1,0-4 0,-4-1 0,0 2 27,0 2 0,0 1 1,0 0-1,0 0 0,0 0 1,0 0-313,0 0 208,0 0 0,0 0 0,0 1-306,0 4 0,0-4-1445,0 4 1721,-6-4 0,-1-1 0,-6 0 0,0 0 0,0 0 0</inkml:trace>
  <inkml:trace contextRef="#ctx0" brushRef="#br0" timeOffset="931">675 595 7857,'6'8'19,"-3"-3"0,5-5 142,2 0 1,2 0 0,1 0 0,0 0 100,0 0 1,0-4 0,0 0-307,0 1 0,0 0 0,0 0-38,-1-1 0,1 0 0,0 4-89,0 0 0,0 0-375,0 0 0,-4 0-31,0 0 0,-5 0 577,5 0 0,-7-6 0,4-1 0</inkml:trace>
  <inkml:trace contextRef="#ctx0" brushRef="#br0" timeOffset="1634">1142 90 7893,'7'1'127,"-3"4"0,-2-2 0,-2 5 0,0 2 12,0 2 1,0 1 0,0 0-1,0 0-120,0 0 1,0 0 0,0 0-16,0 0 0,-2 0 188,-2-1-144,2-4 0,-3-4 1,5-8-55,0-5 1,0 2 0,0-2-1,0-1-32,0-1 1,1-2 0,2 0 0,1 0 22,-1 0 0,4 4 0,1 0 0,0 1 6,1 1 0,-5-3 0,3 4 0,1 0 76,-1 0 0,1 2-5,5 4 0,-4 0 0,-2 1 0,0 4 43,1 3 0,-6 0 0,4 0 5,0 2 0,-5 2-62,4 1 1,-2-2-31,1-2 103,-3-3 1,7-6-63,-4 0 0,-1-6 1,4-3-35,-1-2 1,2 2 0,-2 0-1,0-1-135,0-1 1,4-2 0,-2 0-1,2 0 41,-1 0 0,3 1 1,-4 2-1,4 3 90,1 1 0,-5-2 1,1 3-1,1 3 113,2 0 0,-4-2 1,1 0 33,1 1 0,2 7 0,1 5 24,-1 2 1,-4 2-1,-3 0 1,0 0-62,-1 0 1,5 0 0,-5 0 0,-1 0-189,-2 0 1,1 0 0,1 0 0,1 0-326,-1 0 1,-2 0-350,-1 0 282,0 0 0,0 0 1,0-1-403,0 1 0,-1-5 0,-3-3 851,-5 1 0,-3-4 0,-1 3 0</inkml:trace>
  <inkml:trace contextRef="#ctx0" brushRef="#br0" timeOffset="1909">1064 466 7931,'14'0'211,"4"0"0,5-2 0,4 0 139,3-3 1,6-3 0,-3 2 0,2 0-180,-1 0 0,0 1 0,0 2 1,-4-2-294,-2 2 1,-4-2 0,-1 0 0,-3 2-702,-1 2 1,-2 1-917,-4 0 1370,0 0 1,-7 1 368,-6 4 0,-6-4 0,-7 5 0</inkml:trace>
  <inkml:trace contextRef="#ctx0" brushRef="#br0" timeOffset="2317">1258 634 7931,'0'13'144,"0"2"0,2 1 1,1 1 85,1-1 1,5-2 0,-5 1-1,0 0-106,2 3 1,-3 3-1,4-3 1,0-3-105,0 0 1,-4-2-1,3 0 1,-2 0-20,1 0 0,3-5 1,-2-1 105,1-1 1,2-1 0,4-5-3,0 0 1,0 0-1,0-2 1,0-2 24,0-5 0,4-4 0,0-3 0,-1-2 19,-1-3 0,2 4 0,0-4 1,-1-2-70,-2-2 0,1 3 0,1 2 0,-1 2-213,-3 2 1,1-3-341,-4 2 0,-2 1 163,1 7 1,-6 3 0,-1 8-253,-4 2 0,-7-1 1,2 4-1,-4-1 562,-1-3 0,0 4 0,0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26.2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78 190 7837,'0'-13'76,"0"4"88,0 0 0,0 8 0,2 1-132,2 7 1,-3 5-1,5 2 1,-2 3 70,1 5 0,1 0 0,-4 2 0,3 3-2,-2 1 1,0-5-1,-1-2 1,3 1-33,-2-2 1,0 0 0,-1-4-521,3 1 1,-1 1 0,-4-5-111,0 0 0,1-5-485,4 1 1046,-4-6 0,5 3 0</inkml:trace>
  <inkml:trace contextRef="#ctx0" brushRef="#br0" timeOffset="233">0 228 7082,'0'-13'128,"0"1"0,2-1 1,2 1-1,5 2 169,2 1 1,-1 6-1,2-1 1,2 1-231,1-1 0,-1 2 0,-1-2 1,2 3-105,2 1 0,-3 0 1,4 0-1,-4 0-51,-1 0 1,-4 0-1,-1 0 1,2 0-260,2 0 0,1 4 1,-2 2-1,-1 0-204,-1-1 0,-5 4 551,5-5 0,0 6 0,4-2 0</inkml:trace>
  <inkml:trace contextRef="#ctx0" brushRef="#br0" timeOffset="604">402 319 7304,'-5'7'-78,"2"5"1,-5-3 293,3 2 1,0 2 0,5 0 0,-1 0-147,-3 0 0,2 0 1,-2 0-1,2 0-48,2 0 0,0 0 0,2-2 0,1-1 34,1-1 1,6-5-1,-1 4-60,2-3 0,2 0 1,0-5-1,0 0-25,0 0 0,0-2 1,0-2-1,0-5 3,0-2 0,-1-2 1,-2-2-1,-3-1 16,-1-1 1,-2 0-1,-4 4 1,0 0 31,0 0 0,-2 1 0,0 2 0,-4 3-43,-1 1 1,-2-2-1,-4 3-122,0 3 1,0 0-196,0 2 1,0 0 74,0 0 1,5 0 262,-1 0 0,6 6 0,-3 1 0</inkml:trace>
  <inkml:trace contextRef="#ctx0" brushRef="#br0" timeOffset="846">558 125 7666,'0'13'69,"0"4"1,1 0 0,2 1 139,1 0 0,7 1 1,-4 4-1,1-3-198,1-1 1,-5 4 0,4-3 0,-3 0-246,-2-2 1,0 0 0,0 0-1,1-3-242,-1 0 0,-1-2-454,-2 0 930,0 0 0,0-6 0,0-1 0</inkml:trace>
  <inkml:trace contextRef="#ctx0" brushRef="#br0" timeOffset="1713">597 332 7981,'13'0'-104,"0"0"1,0 0-1,0 0-9,0 0 0,0 0 0,-1 0 0,3 0-53,2 0 1,-2 0 0,2 0 0,-3 0-46,-1 0 0,0 0 1,0 0 210,0 0 0,0 0 0,0 0 0,-6-1 0,-2-4 0,-4-2 0,-1-1 0,-1 0 142,-4 3 1,2 0 0,-5 5-47,-2 0 1,2 0 0,0 2-1,-1 2 93,2 5 0,-3 2 1,4 2-1,0 0-79,1 0 0,-4 0 0,3 0 0,0 0 27,1 0 1,0 0-78,5 0 11,0 0 0,2-5 0,2 0-65,5-3 1,2 4 0,2-5 0,0-1-30,0-1 0,0-4 1,2-1-1,0-2-5,3-3 1,-5 0 0,-5-5-1,1 0-1,-2 0 0,3 0 0,-6 0 0,-1 0 66,-1 0 0,-2 4 0,0 1 4,0-2 1,-6-2 27,-3-1-66,4 6 1,-1 3-1,6 8 35,0 5 128,0 2-127,0 2 0,1-1 0,2-2 0,2-2 0,-1 1 22,2-2 1,1 5-43,6-4 1,0 0-1,0-1-39,0-1 0,0-2 1,0-4 5,0 0 1,-5 0 0,1 0 0,-1-2 8,0-2 0,3-3 6,-2-6-6,2-6 0,-2 5 1,-2-3-1,-1 2-13,-3 2 1,0-1-1,0-2 1,1-3 17,-1-1 1,-2 3-1,-1-3 1,0-1 17,0 1 0,-1 0 1,-2-3-1,-3 3 63,-1 1 0,0 0 0,-3 4 0,1-3 62,-1 2 0,4 6 1,2 2 114,2-2-306,2 4 0,0 6 0,0 10 85,0 6 0,5 0 0,1 5 0,-1 2 117,1 2 1,3 1 0,-4 0 0,3 0-39,2-1 0,-3 1 0,0 0 0,0 0-58,1 0 1,-1-1 0,1-2-1,-2-3-110,0-1-55,-5 4 1,7-9-1,-6 3-183,3-2 0,-1-7 1,-4 1-722,0 1 0,0-3-667,0 2 1678,0-6 0,0 3 0,0-6 0</inkml:trace>
  <inkml:trace contextRef="#ctx0" brushRef="#br0" timeOffset="2329">1608 203 7930,'0'-8'-162,"4"4"0,1 8 1,-1 5 458,2 2 1,-1 2 0,5 0 0,-2 2-122,-3 2 1,4-1 0,-3 4 0,1-1-63,3-3 1,-3-2 0,2-1-118,1 0 0,2-1 0,-1-2 0,-1-3-24,-1-1 0,-5-2 0,5-4 13,1 0 1,-3 0 0,2 0 23,1 0 0,-3-6 1,0-2-1,0-4-10,1-1 0,-4 0 1,3 0-1,0-1-9,0-4 0,-4 4 0,3-5 0,-2 2-68,1 0 1,-1-1 0,-2 4-91,2-3 1,-3 2 0,5-2-400,0 3-724,-5 6 368,5 3 922,-6 5 0,0 0 0,0 0 0</inkml:trace>
  <inkml:trace contextRef="#ctx0" brushRef="#br0" timeOffset="2579">2139 177 7930,'13'0'0,"2"0"-101,2 0 153,-3 0 1,7-5 0,-6 1 0,3 0 99,-2-2 0,2 4 0,0-2 0,-1 3-107,2 1 0,-5 0 0,3 0-1222,-2 0 603,-2 0 1,-6 1 573,-3 3 0,-2-2 0,-14 9 0,-2-3 0</inkml:trace>
  <inkml:trace contextRef="#ctx0" brushRef="#br0" timeOffset="2791">2204 332 7836,'6'7'76,"3"-2"0,2-4 1,3-1-1,2 0 260,2 0 1,3 0-1,-2 0 1,0 0-320,-1 0 0,4 0 0,-5 0 1,-1 0-156,-1 0 1,-7 0 0,1 0-1492,1 0 1629,-4 0 0,-1 0 0,-5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40.8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143 232 7983,'7'-13'171,"-1"6"1,-6 0-15,0 3 0,0 4 0,1 0-79,4 7 1,-4 10 0,5 5 0,-2 2 43,1 2 0,-1-1 0,-3-2 0,2-2-96,2 2 1,-1-3-1,-4 1 1,0-3 34,0-2 0,0 3 1,0-2-651,0-1 1,0-2 0,0-1-158,0 0 746,0-5 0,-6 3 0,-1-4 0</inkml:trace>
  <inkml:trace contextRef="#ctx0" brushRef="#br0" timeOffset="225">0 310 7983,'0'-13'-21,"0"0"1,0 0 0,2 2 0,1 1 186,1 1 1,6 0 0,-1-2 307,2 2 0,7-1 0,0 6 1,2 1-563,4 1 0,-4 1 0,1-2 0,1-1-191,-2 1 1,3 3 0,-4 3 0,0 3-75,-1 1 1,0-3 0,-5 3 0,-1 0 352,1 1 0,6 0 0,1 5 0</inkml:trace>
  <inkml:trace contextRef="#ctx0" brushRef="#br0" timeOffset="567">415 362 7508,'-8'11'-206,"-1"-2"1,5 3 0,-4-4 483,3 4 0,-4 1 0,5 0 0,1 0-168,1 0 0,2 0 0,0 0 0,0 0 69,0-1 1,0 1-150,0 0 0,6-5 1,3-4-1,2-3-10,2-1 0,-4 0 0,0-1 0,2-3 34,5-5 1,-2-3 0,2-1-175,-6 1 80,2-1 0,-5 0 0,4 0 0,-2 0 22,-5 0 1,-2 0 0,-2 0 4,0 0 0,0 0 0,-2 1 0,-2 2 5,-5 2 0,2 3 0,-1-2-155,-2 1 1,-2 2-1,-1 4-104,0 0 1,4 1 0,1 2-752,-2 2 1018,4 5 0,-6-3 0,5 6 0</inkml:trace>
  <inkml:trace contextRef="#ctx0" brushRef="#br0" timeOffset="813">597 90 7983,'7'1'156,"-3"3"0,-2 4 1,-2 6-1,1 3 66,3 5 0,-2-2 0,2 2 0,-1 1-110,1 1 1,-2 1 0,2-2 0,-2-3-125,-2-1 0,1 2 0,2-3 1,1-3-611,-1 0 0,-1 2 0,-2 0-816,0-1 1438,0-1 0,0-2 0,0 0 0</inkml:trace>
  <inkml:trace contextRef="#ctx0" brushRef="#br0" timeOffset="1688">597 375 7983,'8'-2'0,"1"0"79,1-3 1,2 1 0,1 4 0,0-2-133,-1-2 0,6 3 0,-1-4 0,0 4-189,2 1 0,-5 0 0,5-1 0,-2-2 106,1-2 0,-1 1 0,-4 4 1,0 0-58,0 0 0,-4-4 0,-1-1 193,2 2 0,-3 2 0,1 0 0,-3-4 0,0 4-32,-5-5 1,0 5 87,0-4 0,-6 4 157,-3-3 1,-2 2 0,-1 4-1,2 0-38,2 3 1,0 5 0,-2-3-1,2 2-47,-2-1 0,0 1 0,-1 4 0,4 0-21,1 0 1,-2 0 0,2-2 0,0-1-95,1-1 1,0 0-48,5 4 0,0-5 1,2-1-1,2-1 37,5-3 1,2-1 0,2-4 0,0-1-10,0-1 1,0-6-1,0 1 1,0-2-31,0-2 0,0 4 0,-2 0 0,-1-1 78,-1-1 0,-6-2 0,3 1 265,0 4 48,-5-4-329,5 11 0,-8-5 0,-1 7 0,-1 4 66,1 3 0,-3 4 0,2 1-22,1 0-27,2 0 1,1 0-164,0 0 129,0 0 1,0-5 0,1 0 0,4-3-111,3-2 1,-1-1-1,2-2 58,1 0 1,2 0-1,1 0 1,-2-2 20,-2-2 1,2 1 0,-2-6 0,2-1 58,2-1 1,-4-2-1,0 0 1,-1 0-26,0 0 0,3-2 1,-4 0-1,2-3-2,0 3 1,-7-6-1,4 0 1,-1-2-6,-1 1 0,0-2 1,-4 2-1,0-2 70,0-2 1,0 4 0,-1 2 0,-2 1 24,-1 3 0,-5 2 0,3 2 124,-1 4 1,3-2-171,-5 5 0,6 2 0,-1 8 0,2 3 53,2 4 0,0 2 0,0 4 0,0 3 90,0 4 1,0 1 0,0 1 0,0 2 67,0 1 1,5 2 0,-1-4 0,-1 1-101,-2-4 0,4 1 1,-1-6-1,-1 1 11,-2 1 0,1-6 0,1 1-615,1-2 0,2-4 1,-3-1-416,1-1 0,2-6-660,-2 1 742,3-2 0,2-2 772,-1 0 0,1 0 0,4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38.8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0 143 8027,'2'12'210,"2"-2"0,3-1-27,1 1 1,2 3 0,-5 2 0,1 4-95,0 1 0,3-2 0,-5 3 0,0 2 6,2 2 1,-5-4 0,4 1 0,-4 0 18,-1-2 1,5 3 0,-1-6 0,-1-1-348,-2-2 0,-1 4 0,0-1-636,0-1 1,0-2-468,0-1 1336,-6-6 0,5-1 0,-5-6 0</inkml:trace>
  <inkml:trace contextRef="#ctx0" brushRef="#br0" timeOffset="596">389 65 8027,'-11'9'0,"2"0"0,-2-2 0,2 3 0,-2-1 181,-2 1 0,4 1 1,0 2-1,1 2 59,0 2 1,-3-3-1,4 4 1,-1-4-190,4-1 1,3 4 0,1 1-121,0-3 0,0 0 0,1-2 0,3 0 79,5 0 0,7-2 1,1-1-1,1-1 34,0 1 0,1-3 0,4 2 0,-3 0-16,-1-2 0,3 4 0,-5-4 0,-1 2-39,-2 0 1,-5-1 0,-2 5 27,-1 0 1,-2 0 4,-4 0 1,-6 0 0,-2-1-24,-4-4 0,-1 2 0,-1-5 0,-2-2-17,-1-2 0,-2 3 0,3 1 0,-3-2-5,-1-2 0,0-2 0,-2-2 1,4-3 4,-1-1 0,4 2 1,0-3-1,3-1 22,3 2 0,7-5 1,-3 4-1,4-4-43,1-1 0,1-4 0,4 0 0,3-1-50,4 0 0,5 2 0,2-4 1,-1 0-24,1-1 1,3 6-1,-5-4 1,-1 2 44,-2-1 0,-1 0 1,0 2-1,0-2-33,0 3 0,-6 0 0,-2 2 290,-4 0 1,-1 5-1,0-1-28,0-1 1,-6 4 0,-2 2-110,-4 2 1,-1-2-341,0 0 1,5-1 0,0 7-1,1 1-22,0 1 0,3 6 1,-3-1 308,1 2 0,-4-4 0,3-1 0</inkml:trace>
  <inkml:trace contextRef="#ctx0" brushRef="#br0" timeOffset="1179">765 1 8027,'-5'11'-16,"-4"-1"1,-3-1 0,-1 1 50,0 2 1,5 0 0,-1 3 0,-1 1 287,-1 1 1,-1 2 0,2-3-1,3 1-89,1-1 1,2-2 0,4-1 0,0 0-220,0 0 1,1 0 0,3 0 0,5 0-60,3 0 1,1-2 0,0-1-1,-1-1 20,1 1 0,2 2 0,1-1 0,1-1-87,-1-1 0,-2 0 0,-1 4 178,0 0 1,-4-5 0,-2 1 73,-1 1 1,-2 1 0,-4 2-2,0 0 1,-1 0-1,-4 0 1,-2 0-101,0 0 1,-5-4-1,4-2 1,-4 0-53,-1 0 0,0-4 0,0 2 0,0-4-2,0-1 0,0-1 1,0-2-1,1-3-154,-1-1 1,4-2 0,2-4 0,1 0 74,3 0 0,2 0 0,1-1 1,0-2 30,0-1 1,5-5 0,4 3-1,3-1 36,1-3 1,1 3-1,2 0 1,2 1-16,3 3 1,-4-2 0,3 0 0,0 2 1,0 2 1,-2-3 0,2 0-1,-1 1 57,-4 1 1,0 2 0,-2 0-1,-2 0 92,-2 0 1,-2 5-1,-4-1 117,1-1 0,1 3-168,-5-2 1,-6 6-97,-3-1 1,-2 3 0,-2 1-542,0 0 1,0 1 0,0 2-1,0 3 578,0 1 0,0 1 0,0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45.4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49 7861,'0'-5'1849,"0"2"-1547,0 6-193,0 2 1,0 8-1,0 1 1,0 1 68,0 3 0,4 0 0,-1 1 0,-1 1-112,-1-1 1,-1 1 0,0-2-1,0-1-51,0-1 0,0-4 0,0 1 0,0-2-281,0-1 1,-3-1 0,0 1-500,0 0 1,2-4-416,1 1-636,0-5 1816,0 2 0,5-4 0,0 0 0</inkml:trace>
  <inkml:trace contextRef="#ctx0" brushRef="#br0" timeOffset="446">282 1 8565,'-9'6'136,"2"1"0,0-1 0,3 4 1,-2 1 77,-1 2 0,-1-1 0,1 4 0,0 2-32,0 4 1,-1-1 0,1 4 0,1-1-79,2-3 0,-3 1 0,4-2 0,1 1 12,1-3 0,1-2 0,0 1 0,1-2-188,2-1 1,2-4 0,2-3-1,0-1 59,0-1 1,2 0-1,0-5-55,1 0 1,0-1-1,-1-1 1,1-3 24,0 0 0,-4-2 0,1-2 0,-1-1 26,0 0 1,-2 0-1,-3-2 1,1-1-32,1 1 0,0 1 0,-6 1 1,0 1 1,1-1 0,-3 0 0,-2 2-58,-1 1 1,1 3 0,2 3 0,-1-1-276,1-2 1,-2 1 0,-2 3 82,-1 0 0,0 0 0,1 0-340,-1 0 0,4 0 0,-1 0 636,0 0 0,2 5 0,1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45.54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46 7466,'0'13'335,"0"0"0,1-1 0,2 3 1,2 2-141,-3 5 1,1-4 0,0 1-133,1 0 1,1-5-1,-5 4-42,0-4 7,0-1-16,0-6 1,1-1-1,2-7-66,1-4 1,1-6 0,-5-7 0,0 3-93,0 0 0,1 2 0,2-1 1,1-2 91,-1-1 1,-1-2-1,-2 3 1,1-1 33,3 1 0,-2 2 0,2 1 17,-2 0 572,3 0-448,-3 5-72,4 3 1,-2 6 0,0 3 0,-1 5 0,0 3 133,1 1 0,-1 0 0,4 0-112,-1-1 1,4 1-33,-1 0 1,2-5-1,2-4-14,0-3 0,-4-5 0,0-2 0,-1-1-18,0-3 1,3 3-1,-2-2 1,1-1-190,-2-1 1,2-2 151,-5 0 46,-1 5 52,2-3-2,-5 4 1,5 1 0,-6 6 0,0 7 98,0 5 0,2 2 233,2 3-285,-3-2 0,5 5 0,-5-4 0,2 1 0,2-1-16,-2-2 1,-2-1-1,-1 0 1,1 0-96,4 0 0,-4-4 1,4-1-435,-4 3 1,-1-4 0,0 1-864,0 2 0,0-2-711,0 0 2006,0-5 0,0 3 0,0-6 0</inkml:trace>
  <inkml:trace contextRef="#ctx0" brushRef="#br0" timeOffset="259">416 110 7993,'8'0'-589,"1"0"0,1 0 796,2 0 1,-4 0 0,1 0 0,1 0 50,1 0 0,2-4 1,0 0-158,0 1 0,0 1 0,0 2 1,0 0-121,0 0 0,-4 0 1,-1 0-173,3 0 0,0 0-199,2 0 1,0 0-738,0 0 1127,-6-5 0,-1 3 0,-6-4 0</inkml:trace>
  <inkml:trace contextRef="#ctx0" brushRef="#br0" timeOffset="508">545 279 7993,'6'7'60,"3"-3"1,-2-2-1,2-2 1,1 0 295,1 0 0,4 0 0,0 0 0,3 0-234,-2 0 0,-2-2 0,-1 0-124,0-3 1,0 1-825,0 4 1,-5 0-368,1 0 1193,-6 0 0,3 6 0,-6 1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52.32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0 130 7209,'0'9'166,"2"-1"0,2 2 1,-2 2 0,2 1-10,-3 0 1,-1 0 0,0 0-8,0 0 1,0 0 0,0 0 0,0 0-12,0 0 0,0 0 1,0 0-36,0 0 1,0-5 74,0 1-151,0-6-5,0 2 0,0-15 1,0-3-144,0-1 0,0 0 1,0 1-1,2 0 58,2 0 1,-2 0 0,3-2 0,0 0-27,-1-3 1,5 1 0,-4 4 48,3 0 0,-4 4 125,5 1 1,-5 5-40,5-1 1,-5 2-23,5 2 1,-2 6-1,3 1 1,-3 2 103,-1-1 1,4 1-67,-1 4 1,-2 0-54,1 0 1,-5-4 20,2-1 6,2-5 27,-6 3 0,5-8 0,-5-1-117,4-1 0,-2-6 0,4 1 20,-1-2 1,2-2-1,-2 1 17,1 4 1,-3-4-8,5 4 0,-5 2 1,5 2 37,1 2 0,-3 4 1,1 2 119,-3 5 1,4-2-1,-3 1 1,-1 2-63,1 2 0,3 1 1,-5 0-8,-1 0 1,3-5 0,-2 1-9,-1 1 0,0-4 0,0 0-565,1 0 171,0-5-1522,-4 5 653,0-6 1205,0 0 0,0 0 0</inkml:trace>
  <inkml:trace contextRef="#ctx0" brushRef="#br0" timeOffset="278">597 117 8093,'13'0'0,"0"0"0,0 0 161,0 0 0,0 0 0,0 0 0,0 0 129,-1 0 1,3 0 0,1 0-1,1 0-437,-1 0 1,-2 0-1,-1 0-235,0 0 0,0 0 77,0 0-1800,-6 0 2105,-1 0 0,-12 6 0,-1 1 0</inkml:trace>
  <inkml:trace contextRef="#ctx0" brushRef="#br0" timeOffset="507">662 273 7863,'8'4'-804,"1"0"1162,1-1 1,1-1 0,2-2 0,0 0-145,0 0 0,0 0 0,0 0-55,0 0 1,0 0 0,0 0-479,0 0 1,-4 0-1577,-1 0 1316,1 0 579,-2 0 0,5 0 0,-5 0 0</inkml:trace>
  <inkml:trace contextRef="#ctx0" brushRef="#br0" timeOffset="954">1284 39 8093,'0'8'-468,"1"-3"602,4-5 0,0 2 0,5 1 62,-1 1 0,-5 6 0,4-1-46,-3 2 1,1 4 0,-3 0 0,1 3-36,-1-2 1,3 2-1,-2 0 1,-1-3-203,-1 0 1,-2 2 0,0 0 0,0-1-103,0-1 1,0-7 0,0 1-341,0 1 0,0-3-164,0 2 1,-2-6 692,-2 1 0,-3-14 0,-6-4 0</inkml:trace>
  <inkml:trace contextRef="#ctx0" brushRef="#br0" timeOffset="1279">1271 78 7799,'1'-11'0,"2"1"-16,1 1 1,5 5 0,-3-4 0,1 1 117,3 0 0,2 4 0,1-1-98,0 2 1,0-2-1,0 0 1,0 1 68,-1 1 0,1 8 1,0 1-1,0 2 56,0 0 0,0 4 0,0 4 0,0-1-11,0-2 1,0 1 0,0 0 0,-1 3 15,-4-2 0,2-2 0,-5-1 0,-2 1-53,-2 4 0,-1-4 0,0 3 0,-1-1-19,-4 1 0,-2-2 0,-6 2 0,0-2-34,0-2 0,0-1 0,0 1 1,0-1-156,0-3 1,0 1-1,-1-6 1,-2-1-204,-1-2 0,0-1 0,4 0 0,-2 0-85,-2 0 1,7 0 0,-3 0 0,1 0-703,1 0 1117,4-5 0,-5-3 0,5-5 0</inkml:trace>
  <inkml:trace contextRef="#ctx0" brushRef="#br0" timeOffset="1678">1673 65 7952,'0'13'-228,"4"0"0,0 0 1,-1 0 692,-1 0 0,2 6 0,2 1 1,0 2-183,-1-1 0,4-1 1,-3 3-1,-1-2-39,1-3 0,3 4 1,-3-5-109,1-1 1,1-3 0,5-3-221,0-1 1,0-6-1,0 1 1,0-3-2,0-1 0,-4-5 1,0-4-1,1-3 127,1-1 0,2 1 0,-1-3 0,-2-1 5,-2-1 1,1-5-1,4 4 1,0-1-33,0 0 1,-4-2-1,-1 3 1,1 2-152,-2 2 0,3-3 0,-4 1-1102,1 4 810,-4-1 0,3 13 0,-6 0-46,0 8 0,0-1 474,0 2 0,-6-1 0,-1 5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55.56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13 7046,'0'-7'234,"0"1"1,4 12 0,1 3-1,-2 2-97,-2 2 1,0 0-1,2 1 1,2 2-10,-3 1 0,1 5 0,0-5 0,2-1-81,-3-1 1,0 2 0,-1 0 0,2-1-64,2-2 1,-1-1 0,-4 0-1,1 0-274,4 0 0,-4-4 0,3 0-135,-2 1 1,2-3 0,2 0-90,1-1 514,-4-2 0,8-4 0,-3 0 0</inkml:trace>
  <inkml:trace contextRef="#ctx0" brushRef="#br0" timeOffset="225">351 130 7084,'0'7'-253,"6"-1"1,1-6 0</inkml:trace>
  <inkml:trace contextRef="#ctx0" brushRef="#br0" timeOffset="696">558 13 8041,'-4'9'-925,"-2"-2"1161,-1-1 1,3 4-1,-5-2-82,-1 4 0,4 1 0,2 0 1,1 0-66,-1 0 0,2 0 1,-2 0-1,3 0 21,1 0 0,0 0 0,0 0 0,1-2-46,3-2 1,-1 1-1,6-6 1,1 0 1,1 2 1,2-4-1,0 2 1,2-3-33,2-1 1,-1-4-1,4 0 1,-1-1-74,-3 0 1,0-3 0,-1-4-23,3-1 1,-7 0 0,-5 1 0,-2 2 38,1 1 0,-1 1 1,-4-5 15,0 0 0,-2 1 0,0 2 1,-4 3-17,-1 1 0,-2-4 0,-4 3 0,0-2-110,0 1 0,0 5 0,2-3 0,1 2-153,1-1 0,0 1-3,-4 4 0,5 0-757,-1 0 1045,6 0 0,-3 6 0,6 1 0</inkml:trace>
  <inkml:trace contextRef="#ctx0" brushRef="#br0" timeOffset="1258">960 0 7384,'-13'0'177,"5"0"0,-1 0 1,-1 0 87,-2 0 0,4 0 0,-1 2-255,-1 2 1,0-1-1,0 5 117,1 2 1,2 2 0,-3 1-62,1 0 0,6 0 0,-1 0 10,3 0 0,1-5 0,0 1-38,0 1 0,5-4 0,4 0-12,3-1 1,1-3 0,0 2 0,1-4-41,3-4 1,-7 2 0,3-3-1,-1-1 1,-1-3 0,-2 2 1,-2-2 67,-1-1 1,3-1 28,-5-2 0,0 0-48,-4 0-16,0 0 26,0 6 0,0 1 1,0 7-1,0 4 1,0 3 107,0 4 0,0 1 0,2 1 1,1 2 24,1 1 1,0 1 0,-2-4 0,0 2-76,3 1 1,-1 1 0,-2-5 0,0-1-11,3 1 1,-1 0 0,-4 0-1009,0 0 1,4-4-1263,1 0 471,-1-7 1705,2 4 0,1-6 0,6 0 0</inkml:trace>
  <inkml:trace contextRef="#ctx0" brushRef="#br0" timeOffset="1542">1297 39 8028,'12'6'0,"-2"1"0,-3 2 190,-1-1 0,4-1 0,-1 4 0,2-3 91,2 2 1,0 0 0,0 0-1,0-1 15,0 1 1,3-3 0,0 2-294,-1 1 0,-3 0 1,5 0-1,-2-3 14,-2-1 0,-5-1 0,-1-4 1,1 2-873,-1 1 0,-3 0 0,5-4-1104,1 0 1959,-4 0 0,5-5 0,-4-2 0</inkml:trace>
  <inkml:trace contextRef="#ctx0" brushRef="#br0" timeOffset="1845">1570 26 7829,'-9'13'0,"0"0"0,-1 0 172,-1 0 0,2 4 0,0 0 0,1 1 133,1 0 1,-5-3 0,5 2 0,-2-1-50,1 1 0,5-2 1,-3 2-51,0-3 1,0-1 0,-2 0-922,3 0 0,4 0-1685,1 0 2400,0-6 0,6 5 0,1-5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5:59.2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91 0 7872,'-4'9'-18,"0"0"1,-6-1-1,2 5 1,0 2 80,-1 2 1,2-3 0,-2 5 0,4-2 77,-1 1 1,4 3 0,-3-4-1,0-1-34,1-1 0,0-2 1,4 0-31,0 0 0,5-5 1,4-1-57,3-1 0,-4-1 0,1-5 0,1 0-45,1 0 1,-2 0 0,0-2 0,1-1-8,1-1 1,-2-5 0,-2 3 0,0-1 20,1-3 1,-6 3 52,3-2 1,1 1 87,-2-5 1,0 4 0,-5 2-66,-4 1 1,3 2-57,-7 4 0,0 0 1,-4 0-96,0 0 0,0 0 1,0 0-126,0 0 0,5 0 0,1 1 0,-1 2-606,1 1 0,4 2-240,-1-1 1056,3-4 0,1 5 0,0-6 0</inkml:trace>
  <inkml:trace contextRef="#ctx0" brushRef="#br0" timeOffset="429">247 65 6699,'7'-6'448,"-1"5"1,-6-3 0,0 8-318,0 5 0,0 2 0,0 2 0,-2 1 10,-2 4 1,3-4-1,-4 3 1,4-2 24,1-2 1,1 0 0,2 0-76,2 0 0,5-5 1,-2 0 40,4-3 1,1 0 0,0-5-53,0 0 1,0-2-1,0-2 1,0-5-37,0-2 0,0-2 0,-1 0 0,1 0 57,0 0 1,-4 0 0,-2 0 0,0 0 50,1 0 1,-5 0 0,1 0-58,-3 0 1,-1 0-1,0 0-98,0 0 0,-5 2 1,-4 1-1,-3 2-195,-1 3 0,0 0 1,0 5-195,1 0 1,-3 0-1,-1 0 1,-1 2 79,1 2 0,2-1 0,1 6 0,0-1-302,0-1 0,4 5 1,1-3 613,-2 2 0,-2 2 0,-1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06.53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39 6962,'0'-7'361,"0"0"0,1 4-183,4-1 1,2-1 0,6 5-1,0 0-19,0 0 0,0-4 1,0 0-1,0 1-184,-1 1 1,3 2 0,1 0 0,1 0 25,-1 0 0,-2 0 1,-1 0-1,0 0-655,0 0 0,-4 0 0,-1 0 654,3 0 0,-6 6 0,1 1 0</inkml:trace>
  <inkml:trace contextRef="#ctx0" brushRef="#br0" timeOffset="242">117 195 7698,'13'0'-115,"0"0"0,5 0 0,-1-2 0,0-1 317,2-1 1,-3 0-1,4 4 1,-1 0-123,-3 0 0,-2 0 1,-1 0-892,0 0 1,-2-2 810,-2-2 0,3 3 0,-5-5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00.7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0 364 8053,'2'13'-323,"2"0"0,-2 0 0,2-1 493,-3 1 1,-1 0 0,2 0 0,1 0-105,1 0 0,0 0 0,-2-1-554,2-4-6,-2 4 1,5-11 493,-3 4 0,3 2 0,6 0 0</inkml:trace>
  <inkml:trace contextRef="#ctx0" brushRef="#br0" timeOffset="613">350 286 8029,'13'-6'-145,"0"3"0,0-4 1,0 1 396,0 3 0,0 2 0,0 1 0,2-2-226,2-2 0,-3 3 0,4-4-3,-4 4 0,-5 2 1,-2 4-94,-1 3 0,-2 4 0,-6 1 75,-2 0 0,3 0 0,-5 0 0,0 0 46,-2 0 1,0 0 0,1 0 0,0 0 12,0 0 1,2-1-1,-2 1 10,1 0 1,2-4-106,4 0 71,0-1 1,6 4-6,3-3 1,2-4 0,2-5-52,0 0 0,-4 0 0,-1 0 0,2 0-5,2 0 0,1 0 0,0 0-208,0 0 1,0 0 0,0 0 0,-2-1-313,-2-3 0,2 2 0,-2-4 541,3 1 0,0-3 0,1-5 0</inkml:trace>
  <inkml:trace contextRef="#ctx0" brushRef="#br0" timeOffset="1241">960 195 8019,'-13'9'-28,"0"-1"0,0 0 0,1 2 0,2-2 713,2 2 0,0 2-487,0 1 0,-2 0-190,5 0 1,2-2-1,6-1 1,3-2 119,1-3 1,2 5-1,4-2-90,0-1 0,4 3 0,0-6 1,-1 1-75,-1 0 0,-2-2 0,-2 6 0,-1 0 60,-1-2 1,-5 4 0,3-2 71,-1 2 0,-2-2 0,-5 0 0,-3 1-37,-5 1 1,2-2 0,0 0 0,-1-1-32,1-1 1,-1 4 0,-5-6 0,0 1 0,0 0 1,1 0 0,2-4 0,1 3-50,-1-2 1,-1-2 0,-2-1-32,0 0 1,4-1-114,1-4 0,5-2 61,-2-6 1,4 0 0,1 0 0,0 0 0,1 0-31,4 0 1,2 0 0,6-1 0,-2-2 28,-2-1 1,7 0 0,-3 2 0,1-1 14,1-1 0,-2 0 0,0 4 0,-2 0 64,-2 0 0,2 0 0,-2 0 0,1 0 83,-1 0 0,1 4 0,-6 1 0,0-1 249,2 2 0,-4 0-92,2 2 1,-4 0-222,-4-4 1,1 3-1,-4 5 1,-1-2-117,1-1 1,-1-1 0,-5 5-97,0 0 0,0 0 0,0 0-170,0 0 0,4 0 0,2 2 1,0 1-312,-1 1 699,6 0 0,-4-4 0,6 0 0</inkml:trace>
  <inkml:trace contextRef="#ctx0" brushRef="#br0" timeOffset="2216">1375 195 6863,'7'0'753,"4"0"0,-4 0 1,6 0-508,0 0 0,-4 4 0,0 2 0,1 1-28,1 3 1,2 2-1,0 1 1,0-2-131,0-2 1,4 3-1,1-4 1,-2 2-137,-2-1 0,-1 1 0,0-4 0,0 0-210,0-1 1,0 0 0,0-4-323,0 3 0,-5-2-745,1 2-56,-6-2 1381,3-2 0,-1-6 0,3-1 0</inkml:trace>
  <inkml:trace contextRef="#ctx0" brushRef="#br0" timeOffset="2496">1673 143 7903,'-6'9'36,"-3"0"0,2-5 0,-2 5 142,-1 1 1,3 0 0,0 0-1,0-2-65,0 2 0,2 2 0,-2 1 1,0 0-43,0 0 0,2 4 1,-3 0-138,-2-1 0,2-1 0,1-2-381,1 0 1,2-5-128,4 1 574,0 0 0,-6-2 0,-1-1 0</inkml:trace>
  <inkml:trace contextRef="#ctx0" brushRef="#br0" timeOffset="3050">1971 117 7966,'7'0'190,"-1"2"0,-8 1 7,-2 1 0,-2 6 0,-4-1 0,3 2-58,1 2 0,-2 0 0,2 0 1,0 0 32,0 0 0,-2 0 0,3 0-115,2 0 1,2 0-181,1 0 1,1-2 10,4-2 1,-2-3-1,5-6 69,2 0 0,2 0 0,1-2 0,-2-2-85,-2-5 1,3 2-1,-5-1 1,1-3 99,1 0 0,0 2 1,2 1-1,-1-2 69,-1-2 0,-5-1 1,5 0 13,1 0 0,-4 5 0,-2-1 105,-3-1-124,-1 4 0,0-1 0,-1 4-173,-3-1 0,1-1-195,-6 5 0,1 0-240,-5 0 0,4 0 188,0 0 1,5 0 383,-5 0 0,6 0 0,-2 0 0</inkml:trace>
  <inkml:trace contextRef="#ctx0" brushRef="#br0" timeOffset="3274">2334 156 7915,'-6'7'-107,"5"-1"1,-4-6 106,10 0 0,-4 0 0,5 0 0</inkml:trace>
  <inkml:trace contextRef="#ctx0" brushRef="#br0" timeOffset="4012">2645 40 7863,'0'-8'1062,"-6"-2"-795,-2 6 1,-4 0 0,-1 5-222,0 3 1,4-2 0,1 4-1,-2-2-14,-2 0 0,-1 6 0,0-1-21,0 2 1,2-2-1,1-2 1,2 1 89,3-1 1,-1-4-1,3 2-57,-1 1-107,-1-4 1,7 3 24,2-5 0,-1 0 1,6 0-1,-1-1-15,0-3 0,3 1 1,-2-6-1,2 0 37,2 2 0,-4-3 0,-1 4 27,3-1 0,0-1 101,2-5 0,-4 4 319,-1 0-288,-5 6-104,3-2 0,-6 10 1,0 4 129,0 3 0,-1 5 1,-2 0-1,-3 0 77,-1 2 1,2-4-1,-2 3 1,0 0-30,0-1 1,2 0 0,-2-4 0,1 0-241,4 0 1,-1-4 0,0-1-950,-1 2 73,-1-4-322,5 0 390,0-6 1,2 0-132,2 0 0,-1-2 962,5-2 0,1-9 0,4-7 0</inkml:trace>
  <inkml:trace contextRef="#ctx0" brushRef="#br0" timeOffset="4425">2775 40 7824,'8'0'311,"1"0"0,-1 0 0,5-2 1,0-1-156,0-1 0,0 0 0,0 4 0,0 0-71,0 0 0,0-2 1,0-1-1,0-1-90,0 1 0,0 2 0,0 1 0,0-2-18,0-2 0,-4 2 0,-1-2 129,2 3 1,-3 1 76,2 0 0,-5 5-30,5 4 0,-6 3 1,1 1-1,-4 0 8,-4-1 0,3-3 0,-5 0 0,1 1-31,1 1 1,-5 4 0,5 1 0,0 1-40,-2-1 1,3-2-1,-5-1 1,-1 0-180,2 0 1,-3 0-1,4 0-610,-1 0 1,4-4-1365,-2-1 469,4-5 625,1 3 968,0-6 0,12-12 0,2-2 0</inkml:trace>
  <inkml:trace contextRef="#ctx0" brushRef="#br0" timeOffset="4725">3319 78 7553,'13'0'88,"0"0"1,0 0 0,0 0 0,0 0 198,0 0 1,0-4 0,0 0-346,0 1 1,0 0 0,0 0-419,0-1 0,0 0-546,-1 4 270,-4 0 752,-3 0 0,-5 5 0,0 2 0</inkml:trace>
  <inkml:trace contextRef="#ctx0" brushRef="#br0" timeOffset="4966">3332 182 7961,'13'7'295,"0"-1"0,0-6 0,0 0 16,0 0 1,0 0 0,1 2 0,2 0-141,1 3 1,5-1 0,-5-4 0,0 0-134,2 0 1,-4 0 0,2 0 0,-3 2-205,-1 2 1,-4-3 0,0 4-769,1-4 1,-3-1 933,1 0 0,1 0 0,4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35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74 234 7690,'0'-13'-941,"0"5"1080,0 0 1,0 4 0,0-4 0,0-2 208,0-1 708,6-1 19,-5-1-939,4 6 0,-5 7 0,0 9 0,0 3 20,0 4 0,-1 4 1,-2 4-1,-1 2-20,2 3 0,0-2 1,2 6-1,0 0-50,0-1 0,-4 2 0,-1-5 0,-1-2-64,1-1 0,-1-5 0,2-2 0,-3-1 11,0-3 1,0-6 0,3 0 49,-4 0 0,3-3 0,-1-2 0,6-10-177,0-6 0,0-2 0,0-6 1,2-2-63,2-2 0,-2-2 0,5-1 0,0-3 86,0-2 0,0 0 0,2-5 22,0 0 0,-3 0 0,4 1 0,-2 2 0,2 2 62,1 2 0,1 3 0,-1 5 0,-1 3 153,-2 1 0,0 1 0,4 6 0,-1 2 208,-2 1 0,2 5-257,-3-1 0,-1 8 0,-1 4 1,1 3 16,0 1 0,0 6 1,3 3-1,-2 2 20,1 2 1,1-1 0,0 1 0,-4 1-50,0 3 0,2-2 0,-2 5 0,-1-2-290,1-3 1,-2 3-1,-4-1 1,1-3-55,3-4 1,-2 1 0,2-4 0,-3 1-711,-1-4 1,0-2 0,0-2-37,0 0 1,0-3-1,-1-3 984,-3 0 0,-3-2 0,-6-4 0,1 0 0,0 0 0</inkml:trace>
  <inkml:trace contextRef="#ctx0" brushRef="#br0" timeOffset="192">50 468 8160,'0'-8'-60,"1"1"386,3 1 0,-1-2 1,5 4-125,2 1 0,0 2 1,3 1-1,1 0-145,2 0 0,-1 0 0,4 0 0,0 0-230,1 0 0,-5 0 1,1 0-1,-2 1-413,-2 3 0,0-1 0,1 4 586,-1-2 0,0 5 0,1-3 0</inkml:trace>
  <inkml:trace contextRef="#ctx0" brushRef="#br0" timeOffset="540">481 419 8160,'0'12'35,"0"0"0,0 0 0,0 1 59,0-1 0,0 0 0,0 1 0,0-1 149,0 0 0,0-3 367,0-1-591,0-5 1,0 1-54,0-8 0,0-3 1,0-6-1,0 1 53,0 0 1,0-5 0,0 1 0,1-1 29,3 0 1,-2 3 0,3-4-1,-1 2 9,0-1 1,2 2 0,-3 6 0,2 0 30,2 0 0,-3 2-82,4-1 0,1 5 0,3-1-129,0 3 0,-4 1 0,1 0-581,0 0 410,-3 0 0,5 4 0,-3 1-126,3 2 0,-3-4 0,0 1 0,1-1-65,-3 1 0,1-3 484,-3 3 0,3 3 0,5 0 0</inkml:trace>
  <inkml:trace contextRef="#ctx0" brushRef="#br0" timeOffset="968">666 382 8043,'5'12'-331,"-2"-5"0,5-3 518,2-3 1,-3-1 0,1 0 0,2 0-13,0 0 0,3 0 1,-1 0-1,0-1-72,1-3 1,3 1-1,1-5 1,-2-2 216,-2-1-335,0-1 1,-1 4 0,-1-1 150,-3 0 0,2-2-58,-6-1 0,0-1-31,-4 1 1,-1 1-1,-3 3-9,-5 4 1,-2-2 80,-1 2-67,0 0 0,-1 5 1,1 2-1,0 3 23,-1 0 1,1 3 0,0 3 0,-1 0 32,1 1 1,4-1 0,0 0 0,-1 1 16,3-1 1,-1 2 0,4 1 0,-1 1-2,1-1 0,2 3 0,1-2 1,0 1-66,0 1 0,5-5 1,2 4-1,1-4-22,1 0 1,-1-5 0,4 0 0,2 0-109,2-1 0,-2 3 0,2-6 0,-2 0-109,-2 2 0,2-5 0,1 3 0,2-3-648,-2-1 0,-6 0 0,-1 0 0,2 0-198,1 0 1,0-1 1025,-3-3 0,9-3 0,-4-5 0</inkml:trace>
  <inkml:trace contextRef="#ctx0" brushRef="#br0" timeOffset="1635">1245 369 7874,'-8'-7'-428,"0"3"645,-2 3 0,3 1 1,-1 1-1,-2 2 98,0 1 0,-3 6 1,1-2-153,0 3 1,-1 1 0,1 1 0,1-1-91,3 0 1,-2 0 0,6 1-1,1-1-29,2 0 1,1 1 0,0-1 19,0 0 1,1-1 0,3-1 0,5-3-121,2-2 1,-2-1-1,2-4-25,3 0 1,1 0 0,-1 0 0,1-1-9,1-3 1,1 1-1,-5-5 1,0-2 29,0-1 0,1-1 0,-1 0 81,0-1 1,-3 1-1,-2 0 1,-2-1-1,-1 1 158,2 0 0,-5 0 0,3-1 32,-3 1 1,-1 0 0,-1 1 49,-3 2 0,3 3 105,-4 1-305,4 4 0,1 1 0,0 8 0,0 3 112,0 2 1,0-1-1,0 0 1,0 1-45,0-1 1,4 0-1,2 0 1,-1 1-128,1-1 1,3 0 0,-2 1-1,1-2 23,1-3 0,-5 3 1,4-4-378,1 0 0,2 2 1,2-5-448,-1-1 1,0-2 0,1-1-563,-1 0 0,0 0 1360,1 0 0,-1-5 0,0-2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39.3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13 7339,'5'-7'135,"2"2"1,5 5-1,1 0 87,-1 0 1,0 0 0,1 0-1,-1 0-127,0 0-115,6 0 0,-7 0 0,4 0-29,0 0 1,-4 0-1,-3 0-286,2 0 1,-3 0-1128,1 0 1462,-5 0 0,2 0 0,-5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39.5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13 7929,'8'0'-34,"0"0"22,2 0 0,-3 0 0,1 0 0,2 0 158,1 0 0,-3 0 0,0 0 0,2 0-166,1 0 1,1 0 0,0 0 0,-1-2-439,-3-2 0,3 3-385,-2-3 843,2 2 0,-5 2 0,0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43.0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99 7920,'0'-7'643,"0"1"1,0 8-559,0 2 0,0 3 0,0 5 1,-1 0 89,-3 1 1,2 0 0,-2 3 0,3 1-59,1 3 0,0-1 0,0 3 0,0-3-32,0-1 0,0 3 0,0-1 0,0-1-178,0-3 0,0 2 0,0-1 1,1-2-641,3-2 0,-2 0-111,2-1 1,3-1 25,1-3 818,-3-2 0,6-12 0,-4-1 0</inkml:trace>
  <inkml:trace contextRef="#ctx0" brushRef="#br0" timeOffset="394">235 173 7884,'-5'-7'205,"2"3"-61,-5 8 0,5 3 0,-3 5 0,2 0-25,0 1 1,0 3 0,4 2 0,0 0-32,0 0 1,0-1 0,0-2 0,0 2-26,0-2 1,6-1 0,2-3 0,3-2 2,1-1 0,0-5 1,1 3-1,-1-2-40,0 0 1,1 0 0,0-4 0,2-1-2,2-4 0,-1 3 1,-3-6-1,-1-2-56,0-1 1,-1-1 0,-1-1 0,-3 1 23,-2 0 0,-1-1 1,-2 0-1,0-2 61,3-2 0,-1 1 1,-6 3-1,-2 1-8,-4 0 0,1-1 0,-1 2 1,-2 2-32,-1 1 1,-1 5 0,0-3 0,-1 2-182,1 0 1,0 0 0,-1 4 0,1 1 39,0 4 0,-1-3 0,1 5 1,0 0-1177,-1 0 1,5 1 1301,0 4 0,5 1 0,-2-1 0</inkml:trace>
  <inkml:trace contextRef="#ctx0" brushRef="#br0" timeOffset="709">654 0 8915,'0'13'0,"0"0"332,0 4 1,0-2 0,0 5 0,0 1-139,0-2 0,2 4 1,0-2-1,2 1-188,-1-2 0,-1 4 0,-2-5 1,0 0 30,0-3 0,0-1 1,0 0-1,0 2-850,0-2 0,0-5 1,0-2-1105,0 1 1917,0 2 0,0 2 0,0-1 0</inkml:trace>
  <inkml:trace contextRef="#ctx0" brushRef="#br0" timeOffset="943">519 222 7920,'12'0'88,"0"0"-60,1 0 1,-1 0 0,0-1 0,1-2 90,-1-1 1,4 0 0,1 4 0,-2 0 190,-1 0 0,2-4 1,0 0-1,-1 1-178,-1 1 0,-2 2 0,1 0-633,-1 0 1,-4 0 0,1 0 500,0 0 0,-3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49.6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49 98 8056,'0'9'200,"-1"1"0,-1 0 0,-2-1-194,2 1 0,-3 1 1,0 1-1,-1 1 99,3-1 1,-1 2-1,0-1 1,1-2-6,-1 0 0,3 2 0,-3 0-26,3-1 0,2-1 0,2-2-60,0 1 1,4-1 0,0-2 14,2 0 0,1-5 0,2 1 0,1-2-65,-1-1 1,0 0 0,0 0 0,1 0-92,-2 0 0,0 0 0,-1 0-454,0 0 0,-1 0-160,1 0 1,-4-3 740,1 0 0,-1-5 0,4 3 0</inkml:trace>
  <inkml:trace contextRef="#ctx0" brushRef="#br0" timeOffset="551">359 78 7454,'-4'10'43,"3"0"0,-2-1 0,2 2 205,1 2 0,0 2 0,0 4 0,0-2-148,0-1 0,0-3 0,0 2 0,0-1-123,0-2 1,0-1-1,0-2 1,0 1-10,0 0 0,0-4-1306,0 1 0,0-5 1338,0 2 0,0-4 0,0 0 0</inkml:trace>
  <inkml:trace contextRef="#ctx0" brushRef="#br0" timeOffset="1003">340 146 7769,'0'-10'0,"1"1"0,2-1 6,4 0 1,-2 1-1,1 0 1,2 2 34,1 0 1,0 2-1,1-2 1,0 3 36,-1 0 0,1 3 0,0-4 1,0 2-34,-1 0 1,1 0 31,0 3 1,-4 1 0,-1 2-72,0 3 0,-3 3 0,-4 1 63,-1-1 1,-2 1-1,2 0-40,-3-1 0,1 1 1,2 0-45,2-1 0,-2-2 0,-1-1 1,2 2 8,1 1 0,1 0-11,0 1 1,0 0 0,1-2 7,3-1 0,-2 0 0,3-2 0,0 0 58,1 3 1,-3-3-1,4 1 40,0 2 0,-3 1 0,0 0-17,-3 1 1,-1-4-1,0 1 0,0 0 1,-1-1-1,-3-1-167,-2 0 0,1-2 0,-2-2-62,0 2 0,-2-2 1,-1 2-1,1-2-64,-1-1 1,0 0 0,0 0 0,2-1-123,1-2 1,0 1 0,4-4 342,0-2 0,2-5 0,1-2 0</inkml:trace>
  <inkml:trace contextRef="#ctx0" brushRef="#br0" timeOffset="1228">708 117 7803,'10'4'-93,"0"-3"0,-1 3 0,1-3 96,0-1 0,0 3 0,-1 0 1,2-1 283,2-1 1,-2-1 0,2 0 0,-3 0-522,0 0 1,-3 4-1,-1-1-382,2-1 1,-4 0 198,-1 2 1,-3-2 416,-3 4 0,-2-4 0,-5 3 0</inkml:trace>
  <inkml:trace contextRef="#ctx0" brushRef="#br0" timeOffset="1433">737 263 7632,'10'0'226,"0"0"0,0 0 0,0 0 0,2 0 96,1 0 1,1 0 0,-2 0 0,1 0-345,-1 0 0,-1 0 0,-2 0 0,1-2-297,0-1 1,-4 2 0,1-2-350,0 2 1,1 0 667,-2-2 0,3 1 0,-4-2 0</inkml:trace>
  <inkml:trace contextRef="#ctx0" brushRef="#br0" timeOffset="1879">1164 20 7852,'0'7'454,"0"-1"1,0 1 0,0 2 0,0 1-258,0 0 1,0 0 0,0 3 0,0 3-22,0 3 1,0 0-1,0 0 1,0-2-107,0-1 0,0-1 0,0 1 0,0-2-256,0 0 0,0-3 0,0 2 79,0-2 0,0-5-975,0 1 0,4-5 29,3 1 1,2-6 1052,0-4 0,1-1 0,0-2 0</inkml:trace>
  <inkml:trace contextRef="#ctx0" brushRef="#br0" timeOffset="2234">1416 30 7792,'-4'5'67,"-1"3"0,-5-4 203,0 1 0,0 1 0,2 1 0,0 0-160,2 0 0,4-1 1,-3-1-1,2 1-12,0-1 1,0-2-1,4 4 1,2 0 1,2 1 0,5-1 0,0 0-48,-1 0 0,-2-1 1,-1 0-1,2 1 40,1-2 0,-1 4 1,0-3-1,-2 3-63,2 0 0,-3 1 0,1 0 0,-2-1 27,-2 1 1,-1 0 0,-1 0 0,0-1-161,0 1 1,-1-4 0,-2 1 0,-4-1-164,-1 0 0,-2 1 0,0-3 0,1-1-115,-1 1 1,0-3 0,-1 2-1,0-2-138,-2-1 1,-1 0-1,2-1 520,-1-2 0,0-2 0,3-5 0</inkml:trace>
  <inkml:trace contextRef="#ctx0" brushRef="#br0" timeOffset="2442">1397 30 7792,'10'0'399,"-4"0"0,1 0-26,0 0 1,5 0 0,1 0 0,0 0-179,1 0 1,-2 0-1,4 0 1,0 0-180,-1 0 0,0 0 0,-3 0 0,1 0-542,-1 0 0,-5 0 0,0 0-1222,0 0 1748,2 0 0,1 0 0,-1 0 0</inkml:trace>
  <inkml:trace contextRef="#ctx0" brushRef="#br0" timeOffset="2642">1688 146 9911,'9'0'-488,"-3"0"0,-2 0 1,-4 0-1</inkml:trace>
  <inkml:trace contextRef="#ctx0" brushRef="#br0" timeOffset="3320">2076 20 7828,'-10'0'37,"0"0"1,1 0 114,-1 0 0,0 0 0,1 1 0,-1 1-65,0 2-21,0 3 0,-3-5 0,1 4 0,0-1 70,1 0 1,-2 1 0,0 1 0,2 0 34,4 0 1,-1-1 0,5 0 0,1 2-137,1 0 0,1 2 1,1 0-43,2-1 0,2-3 1,5-2-1,1-1-33,2 1 1,-2-1-1,2-3 1,-2 0-55,2 0 0,-2-3 1,2-2 87,-2 0 0,-1-2 1,-2-2-1,0 0 73,-2 3 1,0-3 0,1 3 0,0-3 47,0-1 1,-2 1 0,1-1 0,-1 1 70,1 3 0,-4-3 337,1 3-465,-2 1 1,-1 5 0,-1 7 74,-2 2 0,2 1 0,-3 2 0,2 1-9,-1-1 0,2 0 1,-2 0-1,1 2-27,-2 1 1,3-3 0,-2 2 0,2-1-78,1-1 1,-3 2-1,0-2 1,0 1-340,2-1 0,-2-1 0,0-1 1,1-1-405,1 1 0,1-4 0,0 1-1698,0 0 2421,0-2 0,0-1 0,0-4 0</inkml:trace>
  <inkml:trace contextRef="#ctx0" brushRef="#br0" timeOffset="3692">2308 20 8401,'-4'6'227,"-2"-2"0,-3-1-151,-1 0 1,4 5 0,-1-3-1,0 2 33,-2-1 0,3 1 0,0 2-41,2 1 1,1 0-1,3-1 1,0 1-11,0 0 0,4-1 0,3 1 66,1 0 1,-1 0-1,-1-1 1,2 1 31,0 0 0,-1-1 1,-1 1-1,2 0-11,0-1 0,-1 1 1,-2 0-84,0 0 1,-2-1-1,-3 1-125,0 0 0,0-1 1,-1 1 102,-2 0 0,0-5 0,-3-1-406,-2 1 1,0-4 0,-2 2 0,0-2-126,1-1 1,-2 0-1,-1-1 1,-1-2-1136,1-4 1626,-3-1 0,4-2 0,-3 0 0</inkml:trace>
  <inkml:trace contextRef="#ctx0" brushRef="#br0" timeOffset="3954">2270 10 8067,'9'0'0,"1"0"337,0 0 1,3 0 0,1 0-1,0 0-125,0 0 1,0 0 0,-2 0-1,0 0-131,0 0 0,-1 0 0,-1 0 1,0 0-378,-1 0 1,-2 0-1,-1 0-1696,2 0 1992,-4 0 0,0-4 0,-4-1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45.0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1061 112 8209,'0'12'231,"0"1"0,0 0 1,0 2-125,0 2 0,0 5 0,1-3 0,2 1-55,1 1 0,0-5 1,-2 3-1,0-1-76,3-3 0,-1-1 0,-4-2 1,0 1 43,0-1 1,0 0-581,0 1 0,0-5-1089,0 0 1649,0-5 0,0 2 0,0-5 0</inkml:trace>
  <inkml:trace contextRef="#ctx0" brushRef="#br0" timeOffset="394">1406 1 8010,'-8'11'0,"0"0"0,-2 0 193,-1 2 0,0 4 1,2-1-1,0 5 22,0 2 0,-1 3 0,1 2 1,2 0-43,1 0 1,2 2 0,4-3 0,2-2-7,2-3 1,-2-3-1,8 2 1,2-5-100,3-2 1,3-3 0,-3-3-1,3-4-47,1-3 1,-2-1-1,3 0 1,1 0 34,-2 0 1,3-4 0,-6-1-1,-1-2-198,-1-3 1,-2-1 0,1-1 159,-1 0 1,-5-1 0,-3 1-52,-3 0 0,-1 4 0,-1 1 1,-3 0 12,-4 0 1,-3 3-1,-2-3 1,0 2-272,-4 2 1,2 1 0,-4 2-1,0 0-69,0 0 1,-1 0-1,-1 2 1,0 2-262,-1 4 1,-1-1-1,-2 1 621,1 2 0,-7 1 0,0 1 0</inkml:trace>
  <inkml:trace contextRef="#ctx0" brushRef="#br0" timeOffset="901">1 814 7837,'8'0'-492,"0"0"1,2 0 519,1 0 1,7 0 0,2 0-1,5 0 738,4 0 0,6-4 0,8-1 0,2-1-375,6 1 0,-2-3 0,7 2 1,2-1-224,3-2 0,4 2 0,-4-1 0,1-1 27,0 3 0,-1-4 1,1 5-1,-1-1-263,1 1 1,-6-4-1,-2 5 1,-4 0-206,0-1 1,-2 3 0,-3-2 0,-4 3-35,-3 1 1,-6 0 0,-5 0 0,-4 0-127,-2 0 0,-6 0-434,1 0 166,-7 0 0,-5 0 0,-8 1 701,-5 3 0,-2-2 0,-6 9 0,-3-4 0</inkml:trace>
  <inkml:trace contextRef="#ctx0" brushRef="#br0" timeOffset="1420">568 1049 7401,'12'0'-48,"1"-2"0,-1-2 1,2-3 356,2 0 0,2-2 0,4 3 0,-2 1-23,2-1 0,2-2 1,-1 4-1,-1 1-265,-2 2 0,-5 1 1,2 0-60,-4 0 1,-2 1 73,-2 3 1,-4 3-1,-5 6 1,-1-1 11,-3 0 1,1 2-1,-5 1 1,-2 3 2,-1 1 0,-5-3 0,1 4 0,2-3 19,4-1 0,1 1 1,-5 0 23,1-2 1,5-1 0,3-2 0,3 0-10,1 1 1,0-5 0,1-1 0,3-2 112,4-2 1,3 2 0,2-1 0,0-1-49,4-2 0,0-1 0,5 0 0,-1 0-180,1 0 1,0 0 0,0 0 0,-3 0-107,-1 0 1,2-4 0,-3 0-384,-2 2 1,-3-1 0,-2 0-568,-2-1 1,-4 0 1085,4 4 0,-5-6 0,2 0 0</inkml:trace>
  <inkml:trace contextRef="#ctx0" brushRef="#br0" timeOffset="1876">1924 642 7816,'5'8'-242,"4"0"0,3 2 553,4 1 0,-1 0 1,5-2-1,-3 0 159,-2 0-494,5 2 0,-5 0 0,4-1 0,-1-2-69,-3 2 1,2-4 0,0 1 0,-3 0-242,-5 0 0,2 0-1013,-3 1 1347,-2-3 0,-6 1 0,-7 1 0</inkml:trace>
  <inkml:trace contextRef="#ctx0" brushRef="#br0" timeOffset="2117">2084 568 7834,'-8'12'164,"0"1"1,4-1 0,-5 0 0,1 2 4,1 2 0,-4 4 0,4 4 0,-1 1-36,0-1 1,0 1 0,-3 0 0,1-1 5,2 1 1,1-2 0,-2-1 0,2-3-403,1-1 0,-2 3 0,4-5 0,0-1-389,-2-1 1,5-6-613,-3 0 1264,3-5 0,-5 8 0,-1-4 0</inkml:trace>
  <inkml:trace contextRef="#ctx0" brushRef="#br0" timeOffset="2527">2220 494 8244,'12'-1'320,"0"-4"1,1 3 0,0-5-323,4 1 1,-4-2 0,5 4 0,-1 1-40,-1 2 1,5-3 0,-4 0 0,3 1 104,2 2 0,-1-1 0,1 0 0,-2-3-176,-3 3 1,4 0 0,-5 2 0,-1 0 352,-1 0 0,-2 0-103,1 0 1,-6 6-1,-3 2 1,-3 4-4,-1 5 0,0-1 0,0 8 1,-1 3 102,-3 3 0,-2-1 1,-3 2-1,0 1-129,0-1 1,-2 1-1,-2 1 1,1-5-237,0-2 1,-1-1 0,1-2-1,0-2-255,0-5 0,-1-2 0,2-2 0,2 1 112,0-1 0,3-4 270,-3 0 0,-2-5 0,5 3 0</inkml:trace>
  <inkml:trace contextRef="#ctx0" brushRef="#br0" timeOffset="2821">2922 506 7861,'13'0'-159,"-1"-1"0,0-2 0,2-1 225,2 1 0,-1 2 1,5 0-1,-1-2 52,0-1 0,-4 0 1,3 4-1,-2 0-139,1 0 1,-1 0-1,-4-2-498,1-2 1,-1 3-380,0-3 898,-5 2 0,-1-3 0,-6-2 0</inkml:trace>
  <inkml:trace contextRef="#ctx0" brushRef="#br0" timeOffset="3059">2910 728 7861,'1'7'450,"3"-3"1,3 2-1,7-2 1,2-2-129,5 0 0,-2-2 0,2 1 1,-1 2-254,-1 1 1,3 0 0,-4-4 0,0 0-156,0 0 0,-2 0 0,-4 0 0,1 0-425,-1 0 1,-4 0-1484,1 0 1994,-1 0 0,-1 0 0,-2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6:54.2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1 111 8414,'5'-8'177,"4"0"1,-3 4 0,3-3 0,0 2-23,2 2 1,1 0 0,2 0 0,1-1 4,2 1 1,0 2-1,-1 1 1,0 0-141,-1 0 0,-5 0 1,-4 1-1,0 4-92,-3 3 0,-2-1 0,-1 1 1,0 1 109,0 2 1,0 6-1,-1-1 1,-2 1-80,-1 1 1,-6-1 0,2 5-1,-3-1 70,-1 1 0,-1 0 0,2 0 0,2-3 9,1-2 1,1 0 0,-1-3-1,2-1 3,1 0 0,3 2 0,-2-7 61,3 3 1,1-3 39,0 0 1,1-5 0,3 1 23,4-2 0,3-2 0,2 0 0,-1 0-63,0 0 0,1 0 1,-1 0-1,0 0 0,1 0 1,-1 0 0,0-2 0,1-1-75,-1-1 0,-4 0 0,0 4-208,2 0 0,-3 0-325,1 0 1,-4 0-582,4 0-704,-5 0 1789,3 0 0,-1-5 0,2-2 0</inkml:trace>
  <inkml:trace contextRef="#ctx0" brushRef="#br0" timeOffset="1027">432 25 8334,'2'-7'826,"2"2"-630,4-1 1,-1 5 0,1-3-84,2 2 0,1 2 0,1 0-2,0 0 0,1 2 1,-1 1-88,0 1 0,-4 4 1,-1-3-1,-1 2-10,-4 3 0,0 1 0,-2 1 45,0 0 1,-2 1-1,0 0 1,-4 3 15,-1 0 0,3 0 0,-3-3-101,2-1 0,-1 0 1,4 1-7,-2-1 1,0-4 23,4 0 1,0-3-1,1 1 48,3 0 1,-1-2-1,5-4 0,2 0 1,0 4 0,3 2 78,-1 0 1,0-1-24,1 3 0,-2 0 0,-3 4 15,-4 1 0,-3-1 1,-1 0-46,0 1 0,0-1 0,-1-1 0,-2-2-90,-1 0 1,-4-5 0,3 3 0,-2-1-86,-3 1 1,3-4 0,-1 1 0,-2-2-84,-1-2 0,-1 0 0,0 0 0,0 0-121,-1 0 1,5 0-1,0 0 1,-2 0-494,-1 0 0,-1-2-177,0-2 0,1-3 983,2-5 0,4-6 0,5-1 0</inkml:trace>
  <inkml:trace contextRef="#ctx0" brushRef="#br0" timeOffset="1307">728 62 7873,'4'8'160,"0"1"1,4-5 0,-2 4 440,1 1 0,1 2 1,4 2-368,1-1 0,-5 0 0,0 1 1,2-2-120,1-3 0,1 3 0,0-3 1,1 2-105,-1-2 1,0 3-1,1-3 1,-1 2-314,0-2 1,1 1 0,-1-3-728,0 1 1,-4-5-1033,1 3 2061,-1-4 0,-1-1 0,-2 0 0,-5 0 0</inkml:trace>
  <inkml:trace contextRef="#ctx0" brushRef="#br0" timeOffset="1568">975 50 8026,'-13'1'739,"2"3"-480,3 4 1,-3 3-1,4 2 1,-1-1-79,0 0 1,4 2 0,-4 1 0,-1 3-84,2 1 1,-4-2 0,5 3 0,-3 2-15,1 1 0,0-2 0,-3-2 0,1 0-294,2 0 1,4-4 0,-3 2 0,2-3-1095,2-2 1,2 0 532,1 1 1,1-7 770,3-1 0,8-15 0,8-4 0</inkml:trace>
  <inkml:trace contextRef="#ctx0" brushRef="#br0" timeOffset="1956">1110 74 8111,'12'0'574,"-3"0"1,-1 0-404,2 0 1,0 0 0,3 0-1,-1-1-104,0-3 1,2 3 0,1-4 0,2 4-4,-2 1 1,3 0 0,-1-1 0,1-2-51,0-1 0,-2 0 0,-3 4-136,-1 0 1,-5 1 0,-2 2 0,-1 2 156,1 2 1,-1-3-1,-4 5 64,0 0 0,-2 2 0,0 1 0,-4 1-21,-1-1 1,0 2-1,-2 1 1,2 3 24,1 1 1,-2-3 0,3 5-1,-2 1-49,-3 1 0,5-2 0,-1-2 0,2-2-245,0-1 1,-1-3 0,2 0 0,-1-1-469,1 0 1,2-4-434,1 1 1,0-8 1091,0-1 0,5-5 0,2-13 0,5-1 0</inkml:trace>
  <inkml:trace contextRef="#ctx0" brushRef="#br0" timeOffset="2189">1542 136 8429,'12'0'0,"0"0"243,1 0 1,-1 0-1,0-1-219,1-3 1,-1 2 0,0-2 0,1 3-1,-1 1-331,0 0 1,0 0-1,1 0 166,-1 0 0,0 0-1254,1 0 1395,-6 0 0,-2-6 0,-5-1 0</inkml:trace>
  <inkml:trace contextRef="#ctx0" brushRef="#br0" timeOffset="2423">1591 296 8007,'12'4'0,"1"1"0,-1-3 220,0 0 0,2-2 0,2 0 0,3 0 243,1 0 1,2-4-1,-5-1 1,1 3-362,0 0 0,-2 2 0,-3 0 0,-1 0-626,0 0 1,1 0-732,-1 0 509,0 0 746,-5 0 0,4 6 0,-4 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7:12.8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38 8743,'0'12'133,"0"0"1,0 1 0,0 0-1,0 2 74,0 2 0,0 3 0,0-2 238,0 1-365,0 2 1,0 2 0,0-1 0,0-1 54,0 1 1,0-3 0,0 0 0,0-1-165,0-3 0,0-1 0,0-2 1,0 0-269,0 1 1,0-1-284,0 0 1,1-1-318,3-3 0,-1-2 897,5-6 0,1-6 0,3-1 0</inkml:trace>
  <inkml:trace contextRef="#ctx0" brushRef="#br0" timeOffset="400">408 1 7524,'0'12'295,"0"0"1,4 6 0,0 1 0,0 2-132,1-1 1,-3 1 0,3 4-1,-1-1 162,1 1-365,-1 0 0,0-2 0,0-1 0,-1-3-43,-2-1 1,-1 2 0,1-3 0,2-2-445,1-1 0,0-2 0,-4 0-233,0 1 1,-1-7 758,-3-2 0,-3-2 0,-5-2 0</inkml:trace>
  <inkml:trace contextRef="#ctx0" brushRef="#br0" timeOffset="736">371 260 7986,'12'0'107,"0"0"0,1 0 0,-1 0 81,0 0 0,1 0 0,-1 0 0,0 0-174,1 0 0,-1 0 0,2 0 0,1 0 22,1 0 0,1 0 0,-5 0 0,0 0-68,1 0 1,-5 0 0,0 0-158,2 0 0,-4 0 1,3 0 108,0 0 0,-2 4 1,0 1-1,0 1 57,0-1 0,-3 3 0,3-2 1,-2 1-23,-2 2 1,2 2 198,-1 2-87,1-1 1,-1 0-1,0 1-56,-2-1 0,0 0 1,-2 1-803,0-1-301,0-5 1092,0-2 0,-6-10 0,0-2 0</inkml:trace>
  <inkml:trace contextRef="#ctx0" brushRef="#br0" timeOffset="919">642 136 7752,'0'-12'-251,"0"0"1037,0 5-975,5 1 0,-2 6-102,5 0 1,1 4 0,1 2 290,-1 1 0,2 1 0,-4 4 0</inkml:trace>
  <inkml:trace contextRef="#ctx0" brushRef="#br0" timeOffset="1312">851 284 7991,'0'13'-30,"0"-1"0,-1 0 281,-3 1-108,3-7-135,-5 0 1,6-7-1,0-4-47,0-3 0,1-3 1,2-1 39,1 0 0,2-1 0,-2 1 30,4 0 0,-1 1 0,1 1 81,2 2 1,1 5-1,1-1 55,0 3 0,1 1 1,-1 1 9,0 3 1,1 3 0,-1 5-45,0 1 1,-3-1-1,-1 0-74,1 1 1,-2-1-1,0 0 1,0 1-84,0-1 0,-5-4 1,4-1-1,-2 0-140,0 0 1,0 1-1639,-4 4 75,0-5 1727,0-1 0,0-6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7:14.9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0 358 7887,'9'0'2,"-1"0"1,1 0 49,2 0 0,2 0 0,0 0 0,2 1-62,2 3 1,-1-2 0,-3 2 0,-1-3-224,0-1 0,1 0 1,-1 2 153,0 2 0,1-3-416,-1 3 495,-5 3 0,-2-6 0,-5 5 0</inkml:trace>
  <inkml:trace contextRef="#ctx0" brushRef="#br0" timeOffset="269">13 568 7994,'12'0'309,"0"0"1,1 0 0,-1 0-154,0 0 1,5 0 0,-1 0 0,-1 0-30,-1 0 0,-2 0 1,1-2-216,-1-2 0,-4 3 0,0-3-655,2 2 1,1 2-999,1 0 1741,-5 0 0,-1 0 0,-6 0 0</inkml:trace>
  <inkml:trace contextRef="#ctx0" brushRef="#br0" timeOffset="1621">592 210 8031,'-4'8'-234,"0"0"0,-4 1 1,2 3 229,-1 0 1,5 1 0,-3-1 0,4 0 232,1 1 0,1-2 0,4-2 0,3-2-82,3-1 1,1 2-1,2-4 1,2-1-29,5-2 0,-2-1 0,1 1 0,1 2-1,-2 1 0,3 2 1,-4-4-1,0 4-19,-1 1 1,-1-3 0,-7 3-104,-1-2-4,-5 5 0,3-3 0,-6 5 32,0 0 0,0 1 1,-2-2-1,-2-2-193,-4-1 1,-3 1 0,-1 2 0,-1-2-199,1-1 0,0-4 1,-1 3-1,1-1-73,0-3 0,-1-2 440,1-1 0,-6 0 0,-1 0 0</inkml:trace>
  <inkml:trace contextRef="#ctx0" brushRef="#br0" timeOffset="1834">654 210 8031,'12'0'138,"0"0"1,1-1 0,-1-2 15,0-1 1,5-2-1,1 4 1,-1-2-36,1 1 1,3 1-1,-4 2 1,1 2 32,0 2 0,-1-1 0,-5 3-1033,0 0 0,-1-1 1,-1-2-308,-2 1 1188,-5 0 0,8-4 0,-5 0 0</inkml:trace>
  <inkml:trace contextRef="#ctx0" brushRef="#br0" timeOffset="2054">999 210 8031,'12'7'12,"0"2"0,1-3 0,0-1 122,4 1 0,-2 4 0,5-4 0,4 3 189,3-1 0,-1 0 1,3 4-1,-3 1-180,-1-1 0,-1-1 1,1-1-1,-2-2-37,-2 1 1,-3 2 0,-6 2-1,0-1-665,1 0 1,-5-4-1,-1 1-1541,-2 0 2100,-1 2 0,-9-4 0,-2-1 0</inkml:trace>
  <inkml:trace contextRef="#ctx0" brushRef="#br0" timeOffset="2288">1319 185 8031,'-4'9'0,"-1"-1"-89,-2 1 0,3 4 0,-5 2 0,0 3 243,-2 1 1,3 0 0,0 3 0,-1-2 79,2 2 0,-2 0 0,3 0 0,0-3-144,-4-1 0,3 3 0,0-5 0,2 1-498,2 0 0,-2-3 0,0 3-892,3-4 1300,0-6 0,-3 4 0,-2-4 0</inkml:trace>
  <inkml:trace contextRef="#ctx0" brushRef="#br0" timeOffset="2711">1516 247 7965,'13'-7'-29,"-1"0"0,0 5 0,2-4 188,3-1 1,-2 5 0,5-3 0,1 4 23,-2 1 1,3 0-1,-6 0 1,-1 0-56,-1 0 0,-3 1 0,-1 2 0,-4 3-91,0 0 1,-2 3 0,-4 3 0,0 0-14,0 1 1,0 3 0,0 1 0,-1-1 24,-3 2 1,-2-3 0,-4 4 0,2-1-63,-1-3 0,2-1 1,-1-2-1,-1 0 161,3 1 0,0-5 187,6 0-262,0 0 0,1-1 0,2-1 0,3-2-22,0 0 1,-1 0-1,3-4 1,1 0-102,2 0 1,2-4 0,-1-2-306,0-1 0,1 5 1,-2-4-1,-2 2-201,-1 0 0,1-4 1,2 2 181,-3-1 1,1 3-1,-3-2 374,1 0 0,1-4 0,4 4 0</inkml:trace>
  <inkml:trace contextRef="#ctx0" brushRef="#br0" timeOffset="2971">2096 235 8017,'12'0'45,"0"0"1,1 0 0,-1 0-1,2-2 308,2-2 1,-1 3 0,4-3 0,1 1-185,-1-1 1,-3 3 0,3-4 0,-1 4-367,-3 1 1,-1 0-1,-2 0 1,1 0-509,-1 0 1,-4 0-64,0 0 1,-5 1 767,1 4 0,-8-4 0,-3 4 0</inkml:trace>
  <inkml:trace contextRef="#ctx0" brushRef="#br0" timeOffset="3176">2145 420 7978,'12'0'354,"2"0"0,1 0 0,2 0-6,-2 0 0,3-2 0,-1-1 0,1-1-303,0 2 1,2 0-1,-3 2 1,-2 0 27,-1 0 0,-6 0 0,0 2-1445,2 2 0,1-3 1372,1 3 0,-5 3 0,-2 0 0</inkml:trace>
  <inkml:trace contextRef="#ctx0" brushRef="#br0" timeOffset="3578">2811 99 7960,'0'12'-159,"0"2"0,0 3 0,-2 2 720,-2 0 1,3 4 0,-3-2-518,2 2 1,-2 2 0,0-2 0,0-1 0,0-3-25,0-1 1,-2 1 0,4-5 0,-2-3-305,1 0 0,0-2 1,0 1 283,-1-2 0,0-5 0,4 2 0</inkml:trace>
  <inkml:trace contextRef="#ctx0" brushRef="#br0" timeOffset="3945">3082 99 7843,'-12'12'58,"-1"1"0,0 0 0,-1 3 1,0 1 245,3 3 0,3-4 1,-2 3-1,4 0-162,0 0 0,2 1 1,4 2-1,0-3-261,0-1 0,0-1 0,1-3 0,3 0 43,5-3 0,3-3 0,3 0 1,3-4 39,1-2 0,-3-2 0,4 0 1,-1 0 19,0 0 1,-3-7-1,4-4 1,-1-4 146,0 0 1,-4 0-1,1 0 1,-3-3 28,-5-1 1,2 3 0,-5-1-1,1 0-9,-1 1 1,-1-1-1,-5 5 1,-3 0-63,-5-1 1,-3 1 0,-3 1 0,-3 2-52,-1 0 1,3 7 0,-4-3-1,3 4-903,2 1 1,1 0-273,2 0 0,1 6 1137,2 2 0,4-3 0,5 1 0</inkml:trace>
  <inkml:trace contextRef="#ctx0" brushRef="#br0" timeOffset="5438">3464 333 8392,'-1'13'28,"-3"-1"1,2 0 0,-2 2 3,3 2 0,-3-2 1,-1 3-109,3-4 242,0-6-99,2-1 1,0-8 0,0-2-45,0-4 1,2-2-1,0 1 1,4 0-60,1 0 1,1-8 0,4 0-6,1 2 0,-2-2 0,-2 9 72,-1-3 0,1 0 347,3 3-311,-5-3 0,2 11 0,-4 0 31,-3 7 1,4 0 0,-2 1-66,-1 1 1,-2-2 0,-1 1-52,0 2 0,0-3 60,0 1-240,0-5 222,0 2 0,1-6-47,3-3 1,-2 1-1,3-4 1,1 0-17,2 1 1,-1-3 0,1-3 11,2 0 1,1 3-1,1 3 37,0 0 0,1 2 0,-2 3 0,-2-2 30,-1-1 0,1 0 1,3 4-1,-1 1 55,-3 3 0,3 3 0,-4 5-37,0 1 1,2-1 0,-5 0 0,-1 1 17,-2-1 0,1-1 0,1-1 1,1-2-145,-2 1 0,0-2 0,-2 1-357,0 2 0,0-3-322,0 1 1,-2-5-670,-2 1 1416,3-3 0,-5-6 0,6-2 0</inkml:trace>
  <inkml:trace contextRef="#ctx0" brushRef="#br0" timeOffset="5868">3834 50 7825,'12'0'-95,"0"-4"1,1-2-1,-1 1 225,0-1 0,1-2 1,-1 4-1,0 0 130,1-2 1,-1 5 0,0-3-208,1 3 1,-2 2 0,-2 3 7,-1 4 0,-5 3 0,1 1 15,-2 1 1,-4-1 0,0 0 0,-4-1 11,-1-2 1,3 2-1,-3-3 1,0 1 199,1 0 0,3 2-143,-1-3 1,2-1-1,4-1 91,2 0 1,3-2 0,5-4-60,0 0 0,2 0 0,1 0 0,2 0-87,-2 0 0,-2 0 0,0 0 1,-1 0-207,0 0 1,1-4 0,-1 0-152,0 1 1,-4-2-77,1 1 1,-5-1-2522,4 5 2864,-5 0 0,2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8:13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7170,'11'0'716,"-3"0"-443,-8 0 1,0-2 266,0-5-317,0 5 0,2-6 115,5 8 64,-5 0-46,6 0-164,-8 0-1296,0 0 0,-8 0 1,-3 0-1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8:17.4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664 190 7795,'0'-11'18,"0"3"210,0 8 396,0-8 67,0 5-397,0-5 1,0 10-30,0 4 1,0 5 0,0 8-96,0 0 1,0 0 0,2 0 0,3 0 19,1 0 0,0 0 0,-6 0-108,0 0 0,0 0 0,0 0-151,0 0 53,0-9-203,0 7 1,0-13-1,0 9 1,0 2-910,0 1 1,0-3 1127,0 0 0,0-1 0,0 7 0</inkml:trace>
  <inkml:trace contextRef="#ctx0" brushRef="#br0" timeOffset="532">133 835 7805,'-8'10'214,"6"1"185,-5-5 1,7-4-1,7 7-144,5-1 0,5-6 0,4 5 1,4-3 98,7 2 0,4-4 0,2 5 0,2-5 32,4-2 0,0 0 0,11 0 0,4 0-171,0 0 0,2-7 0,0 1 0,3 0-42,-3-3 0,-4 7 0,-5-6 0,-3 1-121,-3 1 0,-4-2 0,-8 3 1,-4-1-645,-3 2 1,-2 2 0,-6 2-1654,0 0 365,-8 0 1418,-3 0 1,-10 0 0,-4 0 461,-7 0 0,-4 0 0,-2 0 0</inkml:trace>
  <inkml:trace contextRef="#ctx0" brushRef="#br0" timeOffset="1492">0 1233 8887,'11'9'765,"-3"-5"-584,-8 8 1,2 1-1,3 6 1,1 0-22,-2 0 0,5 0 0,-1 0 0,0 0-74,1 0 0,4 0 1,-5 0-1,0 0-76,1 0 1,4-7 0,-5-1-30,2-3 1,-5 1 0,3-5 182,1 2 0,-5-1-126,8-12 0,-7 3 0,1-9-35,-4-1 1,0 3-1,2-2-20,3-1 0,-1-3 0,-6-2 0,0 0-31,0 0 1,0-6 0,-2-1 0,-2 1 33,-3-2 0,1 6 1,6-5 118,0 5 0,-6 2 423,-1 0-179,1 0-234,6 9 0,0-1-43,0 5-1,2 4 1,5-7 16,5 1 1,5 6 0,2-5 0,0 5 51,0 2 1,2-2-1,4-2 1,7-2 14,4 2 0,2 1 0,0 3 0,0 0-94,-1 0 1,3 0 0,3 0-1,1 0 30,-2 0 1,-4 0 0,-4 0 0,-5 0-214,-1 0 1,-1 0 0,-4 0-270,2 0 0,1 0-1274,-7 0 808,-9 0 1,-3 0 0,-14 0-84,-5 0 0,-5 0 940,-2 0 0,-9 0 0,-1 0 0</inkml:trace>
  <inkml:trace contextRef="#ctx0" brushRef="#br0" timeOffset="2267">550 1290 7932,'-2'-10'546,"-4"5"-497,-7 10 1,3-3 0,-1 6-21,3 0 1,-5 3 156,7 8 1,0-6-53,6-1 1,0-5 61,0 5 1,2 1 0,4 4 0,5-3-106,-1-1 1,7-7-1,-4 7 1,3 0-92,3-3 0,-6 5 1,0-7-1,1 1-15,3-1 1,-4 5-1,-3-5-23,-1 3 1,4 2 30,-7 6 0,0-7 0,-8-1 0,-2-1 6,-2 1 0,-9-7 0,2 4 0,-4-1-5,-2-1 1,0 0 0,0-6 0,0 0-8,0 0 1,0 0 0,1 0-1,-1 0 8,0 0 1,6 0-1,2-2 1,1-2-14,-1-2 0,7-3 0,-2 3 35,4-7 0,2-3 0,2-1-1,4 4 0,-2-2 1,9 7-1,2-3-6,2-3 1,2 3-1,0 0 1,2 1-40,4-1 1,-4 1 0,6-5 0,-1 2-34,-1-1 0,0 3 1,-6-1-1,0-1 38,0 2 0,-6-6 0,-3 5 41,-1-5 0,-3 4 0,-6 1-25,0-3 0,-2 0 0,-2 0 0,-5 5 16,-1 1 1,3 1 0,-5 4-204,-3-2 0,-2-1 0,-2 7-21,0 0 1,0 0-1,0 0 1,2 2 0,3 3-149,1 1 1,0 2-1,-6-4 364,0 3 0,1 8 0,-1-5 0</inkml:trace>
  <inkml:trace contextRef="#ctx0" brushRef="#br0" timeOffset="2523">835 1271 7801,'6'13'162,"1"-1"1,-1-5 0,-4 5 0,2 3 116,3 2 1,5-4 0,-6-1 0,1 3-66,1 2 1,-4 0-1,7-3 1,-3-1-157,-3 2 1,-3 2 0,0 0 0,2-3-148,2-1 1,1-7 0,-7 7-197,0 2 1,-2-7 0,-3 1-1792,-1-1 2076,-9-6 0,5 7 0,-9-9 0</inkml:trace>
  <inkml:trace contextRef="#ctx0" brushRef="#br0" timeOffset="2933">1575 664 7856,'12'0'0,"1"0"0,2 0 297,2 0 0,4 0 0,4 0 0,6 0 13,5 0 1,2-2 0,-2-2-119,-4-2 0,4-1 1,-7 7-1,1 0-483,-5 0 1,-4-6-27,-2 0 317,0-1 0,-17 16 0,-4 1 0</inkml:trace>
  <inkml:trace contextRef="#ctx0" brushRef="#br0" timeOffset="3166">1537 968 7977,'8'10'0,"5"-4"350,4-3 1,8-3 0,0 0-1,0 0 35,3 0 1,-1 0 0,7 0 0,-2 0-133,1 0 0,-5 0 0,-1 0-389,1 0 1,-7 0 0,2-3-1,-6-1-1996,-5-2 2132,-8 0 0,13-3 0,-6-1 0</inkml:trace>
  <inkml:trace contextRef="#ctx0" brushRef="#br0" timeOffset="3589">2864 0 9918,'0'19'0,"0"0"231,0 0 0,0 2 1,0 2-1,0 3-30,0-3 1,0 4-1,0-1 1,2-1-134,5 2 1,-5-6 0,4 5-265,-4-5 1,-2-2-1,2-2 1,3-3-780,1-1 1,0-7-1,-6 7-601,0 2 1576,-8-7 0,-3 9 0,-8-6 0</inkml:trace>
  <inkml:trace contextRef="#ctx0" brushRef="#br0" timeOffset="3824">2447 778 8411,'21'0'0,"2"0"0,5 0 511,1 0 0,3 0 1,6 0-1,-2 0-117,-5 0 0,3 0 1,-7 0-1,1 0-537,-1 0 1,-2 0 0,-6 0 0,0 0-872,0 0 1,0 0-1213,0 0 2226,-8 0 0,-3 0 0,-8 0 0</inkml:trace>
  <inkml:trace contextRef="#ctx0" brushRef="#br0" timeOffset="4433">2978 1006 9000,'-19'6'715,"0"2"-570,0 3 0,-2-5 0,-2 7 0,-2-1-74,2-1 1,-1 6-1,1-5 1,-2 5-36,2 2 1,2 0 0,2 0-1,0 0-2,0 0 1,2 0 0,4 0 30,7 0 0,4 0 20,2 0 0,8-2 1,5-4-1,4-7 47,2-4 0,0-2 1,2 0-1,2-2-93,2-4 1,0 1-1,-6-7 1,0-3-2,0-2 1,0-2-1,0 0 1,-2 0 17,-4 0 0,4 0 1,-7 0-1,3 0 153,-1 0 0,-7 0 1,3 2 601,1 5-414,-7-5 1,6 17-253,-8 0 1,0 2 0,0 13-1,0 4 123,0 4 1,-6 4 0,-1-1 0,3 3-43,2 1 1,2 6-1,0-7 1,0 3-106,0-1 0,-2-5 1,-2 3-1,-3-2-97,3-3 1,2 3 0,2-2 0,0-2-227,0-1 0,0-3 1,0-1-112,0 1 1,0 0 88,0 0-5057,0-8 5281,0-3 0,0-8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8:32.1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96 304 7948,'0'-13'105,"0"1"626,0 7-436,0-3-117,0 8 0,0 8 0,0 5-14,0 4 1,0 2-1,0 0 1,0 0-94,0 0 0,0 6 1,0 2-1,0 1-43,0-1 0,0 5 1,0-5-1,0 1 56,0-1 0,0-2 0,0-6-108,0 0 1,0-6 169,0 0 39,0-9 1,0 2 0,0-12-167,0-7 1,2-4-1,2-2 1,4 0-112,3 0 0,-5 2 0,7 3-166,2 1 1,1 3 223,3-3 1,0 4 57,0 9 1,-6 0 0,0 0 0,-1 3 16,-1 3 0,6 4 0,-7 9 12,1 0 0,-1 0 1,-5 0-55,1 0 0,0-6 0,-6 0 0,0 1-11,0 3 1,-2-4 0,-2-1 0,-5 3-22,-1 2 0,4-4 1,-7-1-41,-2 3 1,-2 0-1,0 0 1,3-5-174,1-1 0,0-3-74,-6-6 1,0 0-1,1 0 1,-1 0-388,0 0 1,-2-2-1,-3-5 707,-1-5 0,0-5 0,6-2 0</inkml:trace>
  <inkml:trace contextRef="#ctx0" brushRef="#br0" timeOffset="350">134 19 7948,'19'-6'0,"-1"0"49,1 2 0,0 1 0,0 3 0,0 3 364,0 3 0,9 4 1,1 11-1,3 5-85,-1 5 1,-1 5 0,4 4 0,-5 2-63,-1 3 0,-3 7 1,-6-1-1,0 2 19,0-3 1,-7 5 0,-1-7 0,-3 3-86,-3 0 0,-3-7 0,-2 4 0,0 1-254,0-1 1,-9-6 0,-3 3-1,-5-7-289,-2-7 1,0 3 0,0-9-1,0 0-274,0 3 0,0-13 0,0 1-388,0-5 707,0 4 1,0-13 0,0 4 297,0-4 0,0-10 0,0-3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8:54.0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672 498 7870,'-2'-6'-1029,"-1"3"1179,-5 6 0,-2 3 0,-2 6 0,0-1-92,1 1 0,-1 3 0,1 1 0,-1-1-14,1 2 1,-1-4-1,0 4 1,1-2-19,-1 0 1,1 1 0,0-5 0,3 1 3,0 0 1,4-1 0,-2 1-1,0-1-57,4 1 0,1-1 1,1 1 61,0-1 1,0-3-1,1-1 81,3-2 0,2 0 0,6-3 1,-1 2 54,1-1 0,-1-2 0,1-1 1,1 0-33,2 0 0,3 0 1,4-1-1,-1-2-68,-2-1 0,0-1 0,4 3 0,-1-3-55,-3-2 1,3 5 0,-4-4 0,0 3-81,-2-1 1,0-1-1,0 2 1,-2-1-117,-1 2 1,-3-1 0,-1 0 0,-1 0-355,1 0 1,-3-2-116,2 1 1,-4-4 198,3 4 1,-4-1 449,1 1 0,-8-2 0,-2-5 0</inkml:trace>
  <inkml:trace contextRef="#ctx0" brushRef="#br0" timeOffset="290">718 487 7900,'1'-7'74,"3"3"0,-3 8 1,3 4-1,-1 2 84,1 2 1,-3 3 0,4 2-1,-1 1-27,0 3 0,0 0 0,-4 3 0,0-1-34,0 0 0,0 0 1,0 0-1,0 0 7,0 0 1,0 0 0,0 1-1,0-3-468,0-1 1,0 2-1,0-4 1,0 1-4,0 0 1,-2-3-1,0 2 1,-2-2-853,1-2 1219,-3-1 0,0-1 0,-6-1 0</inkml:trace>
  <inkml:trace contextRef="#ctx0" brushRef="#br0" timeOffset="582">336 1134 7919,'5'7'-41,"3"-3"1,6-3 0,3-1 0,1 0 219,3 0 1,2 0 0,2 0 0,4 0 141,0 0 0,2 0 0,4 0 0,1 0-85,2 0 1,-6 0 0,2 0 0,-5 0-397,-3 0 1,-3 0 0,-4 0 0,-3 0-807,-3 0 1,-6 0 656,1 0 0,-5 1 0,-1 2 309,-4 1 0,-5 5 0,-4-3 0</inkml:trace>
  <inkml:trace contextRef="#ctx0" brushRef="#br0" timeOffset="1067">510 1389 7260,'-11'11'-284,"3"1"461,0 0 0,5-1 0,-1 1 0,3-1 270,1 1 0,0-1 0,1 0-221,3-4 1,3 2 0,5-3 0,3-1-4,0 0 1,4 3-1,-2-3 1,1 1-32,3 3 1,-5 1 0,1 2-1,-2 0-154,1-1 1,-1 1 0,-3-1-1,-1 2-98,1 2 0,-6-2 1,-2 3-1,-2-3-54,-2-2 1,0 5-1,0-1 1,0-1 57,0-1 1,-6-5 0,-1-1 0,-4 2-4,0 2 1,3-4 0,0 0 0,-1-2-50,-1-2 0,-3 2 0,-1-1 0,-1-2-204,1-1 0,-1-1 1,1 0-1,-1-1-184,1-3 1,-3 2-1,2-6-380,0-1 768,3-1 1,4-2-1,0 1 1,1-2 107,0-3 0,-2 3 0,5-2 0,2 2 0,-5-4 0,1-1 0</inkml:trace>
  <inkml:trace contextRef="#ctx0" brushRef="#br0" timeOffset="1249">440 1562 8042,'2'-11'-545,"2"-1"0,-2 1 0,6-1 630,1 1 1,1 3 0,2 0 230,-1-1 0,5 3 0,-1-1 0,-1 1-227,-1-1 0,2 1 1,1-3-1,-1 3-86,2 0 1,-4-1 0,4 3 0,-2 0 59,0-1 1,1 4 0,-5-5 0,1 3-430,0-1 1,-1-1-1,1 2-99,-1-1 0,-3 0 465,0 4 0,-1-5 0,5-1 0</inkml:trace>
  <inkml:trace contextRef="#ctx0" brushRef="#br0" timeOffset="1791">1030 313 8208,'5'-6'-123,"3"2"1,2 8 0,2 5 520,0 5 1,-1 0-297,1 5 0,-1 2 0,1 6 0,-1 5 64,1 5 0,1 4 1,1 6-1,1 0 47,-1 3 1,-5 2 0,-1 4-1,1 1-36,1 2 0,-2 5 0,-1-1 1,-2-1-200,-3-3 0,0 4 1,-2-8-1,0 1-96,0 0 1,-6-5 0,-1 0 0,-4-4-292,0-1 0,-6-3 0,-2-2 1,-3-1-83,-1-3 1,0-1 0,0-3 0,-2 0-720,-2-3 1210,8-4 0,-13 2 0,7-4 0</inkml:trace>
  <inkml:trace contextRef="#ctx0" brushRef="#br0" timeOffset="2259">197 313 8169,'-5'8'-301,"-2"0"1,0-1-1,0 5 1,-2 1 227,-2 2 0,-4 5 0,-1 6 532,2 5-316,1 8 0,-2 3-79,0 8 0,-1-5 1,5 6-1,0 0 82,4 0 0,-2 6 0,5-3 0,1 2 21,2 2 1,1 1 0,1 2 0,3 0-27,4 0 1,3-1 0,3 1 0,3 0-145,1 0 1,-2-2 0,2-4 0,-2-4 17,-2-4 1,-1-5 0,-1 2 0,-1-3-455,1-1 1,-1-7 0,1-4 0,0-4-316,-1-2 0,1-2 754,-1-10 0,6 1 0,1 0 0</inkml:trace>
  <inkml:trace contextRef="#ctx0" brushRef="#br0" timeOffset="3268">1319 59 8141,'12'-12'153,"-4"2"1,-1 1 0,2 3 85,2 0 1,0 3 0,1 1 0,-1 0-199,1-2 0,-1 0 0,1 4 0,0 0-158,-1 0 1,-3 0 0,0 0 89,1 0 0,1 4 1,0 1-84,-2 1 1,-2-2 0,-3 4 0,1 1 1,-2 1 0,0 2 0,-2-1 0,0 1 107,0-1 0,0 5 0,-2-1 0,0 1 38,-2 0 1,-5-3 0,2 4-1,0-2-10,-1 1 1,2-1-1,-2-3 45,4-1 0,3 1 0,1 0 172,0-1 1,0 1-59,0-1 1,5 0-1,3-2-11,2-2 0,-2-4 0,-1 2 0,2-1-78,2 0 1,4 0 0,0-4 0,0 0-142,-3 0 0,4 0 0,1 0 1,-1 0-101,1 0 1,2 0-1,-3 0 1,-1 0-416,2 0 0,-8 0 1,2 1-1,0 1 559,-1 2 0,1 5 0,1-2 0</inkml:trace>
  <inkml:trace contextRef="#ctx0" brushRef="#br0" timeOffset="3693">1840 961 8025,'11'0'-214,"1"0"0,3 0 0,1-1 0,-1-2-75,2-1 0,1 0 1,4 4-1,-2 0 588,0 0 0,-2 0 0,2 0-336,-1 0 0,-4 0 0,0 0 0,-2 0-318,-2 0 0,-4 2 355,-3 2 0,-3 2 0,-1 6 0</inkml:trace>
  <inkml:trace contextRef="#ctx0" brushRef="#br0" timeOffset="3951">1875 1204 7921,'7'0'44,"1"0"1,1 0-1,3 0 313,3 0 1,-1 0 0,4 0 0,0 0-239,0 0 0,-2 0 1,3 0-1,0 0-261,-1 0 0,3 0 0,-6 0 0,-1 0-272,-1 0 1,-5 0 0,-1 0 19,2 0 0,-3-5 0,-1-3 394,0-2 0,-4-2 0,4 1 0</inkml:trace>
  <inkml:trace contextRef="#ctx0" brushRef="#br0" timeOffset="4266">2522 255 8114,'7'0'-344,"-1"0"1,-3 2 0,1 3 363,-2 6 0,-1 2 0,-1 7 0,0 0 606,0 2 1,0 2 0,0 2-1,0 1-460,0-1 1,0-2-1,-1-1 1,-1 0-342,-2 1 0,-1-6 0,2-3 1,-1-2-208,2-2 0,-1 1-298,-1 0 1,2-6 679,-6-2 0,5 2 0,-2 1 0</inkml:trace>
  <inkml:trace contextRef="#ctx0" brushRef="#br0" timeOffset="4667">2950 140 8050,'5'-7'49,"-5"2"1,2 6 38,-5 3 0,-7 4 0,0 7 0,-5 5-80,1 2 1,-2 1 0,0 0-1,1 0 122,-2 0 0,5 0 1,0 0-1,4 1-22,3-1 0,1 0 1,4-1-1,0-2 39,0-1 1,1-4 0,3 0-1,4-2 48,2-2 0,3 0 1,1-4-1,3-3-36,1-2 1,-3-2 0,3 0 0,-1 0-151,-3 0 0,3-2 0,-2-2-79,-1-3 0,-2-4 1,-3 0-1,-3-1 4,-1 1 0,-1 3 0,-4 0 1,0-1-138,0-1 1,-1 0 0,-3 1-1,-4 2 38,-2 2 0,-2-3 0,0 3 1,-4 0-362,-3 0 1,1 1 0,-1 6-1,-2 0 129,-1 2 0,-1 5 0,0-1 397,0 2 0,0 1 0,0 1 0</inkml:trace>
  <inkml:trace contextRef="#ctx0" brushRef="#br0" timeOffset="4993">2256 915 8203,'12'0'0,"1"0"237,2 0 0,1-2 0,5 0 0,5-2 163,2 1 1,4 2-1,6 1 1,2-1-108,1-3 0,1 3 0,4-3 1,1 3-126,-1 1 0,-5-4 0,-2 0 0,-3 1-430,-2 2 0,-5-3 0,-5 0 1,-5 2-446,-2 0 0,-2 2-1093,-3 0 850,-6 0 1,-1 2 949,-5 2 0,-10 2 0,-3 6 0</inkml:trace>
  <inkml:trace contextRef="#ctx0" brushRef="#br0" timeOffset="5491">2418 1227 7724,'12'6'11,"-1"-2"1,1-2-1,1-2 1,1 0 542,1 0 1,6-4 0,-3 0-1,1 1-311,0 2 1,-3 1-1,2 0 1,-1 0-250,-3 0 0,-5 4 0,-3 1-18,-1 1 0,-1 2 1,-5 4-24,-3-1 1,-2 0 0,-6-2 0,0-2-66,1 2 0,-5 2 0,1 0 0,0 1 10,-2-1 1,3 2-1,-4 1 1,1 2 67,3-2 1,1-3 0,3-2 0,1-1 188,1 1 1,5-3 0,0 2 77,1 1 0,4-2-85,1 0 0,8-4 0,4 2 0,-1-1 386,-1 0 1,3 0 0,0-4 0,1 0-332,0 0 1,3 0-1,-2 0 1,0 0-195,-2 0 1,-3 0-1,-2 0 1,1 0 16,-1 0 1,1 3-2172,-1 1 923,1 0 0,-4-5 0,-2-3-375,-1-4 1597,-1 3 0,-4-10 0,0 2 0</inkml:trace>
  <inkml:trace contextRef="#ctx0" brushRef="#br0" timeOffset="5850">2985 1181 7892,'-5'-7'183,"-3"3"1,-1 4 94,1 4 0,-2 1 0,2 4 0,-2-1-261,-1 1 1,-1 1 0,2 2 53,2 0 1,-1-1 0,5 1-119,2-1 1,5-3 0,5 0 264,2 1 1,2 0 0,0 0 0,-1-2 38,1 2 0,-1 0 0,1 0 0,-2-1-82,-2 1 0,2 0 0,-2 0 0,1-1-91,-2 1 1,2-3 0,-5 2-1,-1 1-194,-2 1 1,3 2-24,0-1 1,-4 1 0,-5-2 0,-2-1-1,-3-1-175,-4 1 1,0-4-1,-4 0 1,0-1 96,0 0 0,2 0 1,-2-4-1,0 0-517,0 0 1,4-5 0,-2-3 727,-1-2 0,4-7 0,-4-1 0</inkml:trace>
  <inkml:trace contextRef="#ctx0" brushRef="#br0" timeOffset="6060">2927 1204 6780,'5'-7'85,"3"4"0,2 1 1,3 1-1,1-2 712,2 0 1,3-1 0,-2 4 0,1 0-612,2 0 1,2 0 0,1 0 0,0 0-285,0 0 0,-3 0 1,-2 0-1,-2 0-51,-1 0 0,-3 0 0,0 0-925,0 0 1074,-6 0 0,-1 0 0,-5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9:24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221 163 8513,'0'11'285,"-4"2"0,0 1 1,1 3-159,2 1 1,1 0-1,-1 2 1,-2-2-186,-1-1 0,0 2 0,4-3-259,0-2 1,0-5 0,0-1-1254,0 1 1570,0 1 0,6-4 0,0-1 0</inkml:trace>
  <inkml:trace contextRef="#ctx0" brushRef="#br0" timeOffset="393">290 1 8053,'-15'0'-107,"-2"1"-20,-1 3 1,-1-2 0,-5 6 0,1 2 230,0 4 0,4 1 0,0 4 0,-2 1 249,-1 2 0,4 1 1,3 2-1,2 1-216,1 1 0,6 1 1,2-3-1,3 2-56,1-1 1,5-1 0,4-2-1,5 0 98,5 0 0,5-4 0,3-1 1,3-1 8,4-3 0,0-5 0,1-2 0,1-2-92,3-3 0,-7 0 0,1-2 0,-2-2 39,-1-2 1,-5-3 0,1-7 23,-5-2-130,0-4 0,-9 5 1,1-4-1,-5-1-12,-3-2 1,-1 0 0,-4 0 0,-2 0-116,-2-2 1,-2-2 0,-7 3 0,-1 0-151,-1 0 1,-6 5 0,2 2-1,-3 3-57,-1 2 0,0 4 0,0 4 0,-2 1-480,-2 2 1,1 0 784,-4 0 0,-1 5 0,-4 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9:23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232 140 9460,'0'11'349,"1"1"1,2-1-1,0 1-82,0 0 1,-2 0-1,-1 3 1,2 1-38,1 2 1,-1 2 0,2 1-199,-3-1 0,-1 0 0,0-3 0,0 0 0,0-1-606,0-1 1,0-6-1,0-2-304,0 2 1,0 1-1032,0 2 1909,0-6 0,0 5 0,0-5 0</inkml:trace>
  <inkml:trace contextRef="#ctx0" brushRef="#br0" timeOffset="433">232 24 8118,'-11'-1'0,"2"-3"0,2-2-81,-2-1 1,-2 2 0,0 5-1,-1 1 352,1 3 1,-2 3-1,-1 4 1,-2 2-126,2 2 0,-2 3 0,0 6 0,2 0-4,1 3 0,2 1 0,0 4 0,4-1-52,3 1 0,2 2 1,2-1-1,0-1-33,0-1 0,7-5 0,3 1 1,6-3-41,2-1 1,-2-1-1,6-1 1,3-5 64,-1-3 1,5 0 0,2-9 0,3-1 141,0-2 0,0-2 1,-2-3-1,-1-4-44,1-2 0,-4-3 0,-2-3-155,-6-3 12,-3 2 0,-5-4 1,-2 1-1,-2-2 28,-4-1 1,-8-1 0,-4-2-1,-4-2-76,-3-2 1,-3 1 0,-5-3 0,0 2-143,0 2 0,0 1 1,-1 4-1,3 1-56,1 3 1,0 3-1,3 7 1,0 3-380,1 1 0,0 1 0,5 4-1470,-1 0 2058,0 5 0,1 1 0,-1 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6:47.8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10 165 7256,'-5'0'-540,"1"0"401,4 0 0,4 0 0,1 0 0</inkml:trace>
  <inkml:trace contextRef="#ctx0" brushRef="#br0" timeOffset="634">282 0 8210,'-10'0'295,"0"1"1,2 3-197,1 2 0,-1 3 0,1 0 0,0 1-37,0 0 1,-1 3-1,2 0 1,0 0-56,-1 1 1,5 0 0,-1 3 0,2-1 78,1 1 0,0-3 1,0 0-1,1-1-57,2 0 0,-1 0 0,5-3 1,0-2-158,2-1 0,-3 0 1,1-3-1,0-2 103,2-1 1,1-1 0,-1 0-1,1 0 0,0 0 0,0-1 1,-1-2-1,1-4 27,0-1 0,-1-1 0,0 0 0,-2 1 13,0-3 1,-2-1 0,3 2-1,-3 1-5,0-1 0,-2-1 0,-3-1 0,0-2 6,0-1 1,0 3 0,-1-1 0,-2 3 171,-4 0 1,2 0-1,-2 1-137,0-1 1,-2 1 0,-1 2 0,1 1-189,-1 2 0,0 1 1,1 3-1,-1-1-180,0-3 0,0 3 0,1-2-169,-1 2 0,1 2 0,2 1-747,0 2 1233,1 3 0,-4-2 0,1 5 0</inkml:trace>
  <inkml:trace contextRef="#ctx0" brushRef="#br0" timeOffset="998">534 0 7853,'-6'4'0,"-1"0"0,0 0 39,-2 1 1,-1 2 0,0-2-1,2 2 130,1-1 1,-1 1 0,2 3-1,1-1-46,2 1 0,2-4 0,1 1 0,0 0-65,0 2 0,1-2 0,2-1 1,3 0 37,3 0 1,2 2-1,1-1 1,1 2-50,-1 0 0,-1 1 0,1 0 0,1-1 4,-1 1 0,-1 0 0,-2-1 0,0 1-10,-2 0 0,0-4 0,-4 1 0,-1 0 7,0 2 1,-2 1 0,-2-1-222,-1 1 0,-2-4 0,-5 0-79,0-2 0,1-1 1,-2-3-1,-1 0-139,-1 0 1,0 0 0,3 0-233,-3 0 1,1-4 622,-4-2 0,-1-7 0,-2-2 0</inkml:trace>
  <inkml:trace contextRef="#ctx0" brushRef="#br0" timeOffset="1176">534 29 7853,'18'-6'0,"-2"1"0,-2-1 0,-1 2 358,0 0 0,3 0 0,-3 4 0,0 0-307,1 0 1,-3 0 0,2 0-879,-2 0 297,-6 0-756,4 0 1286,-8 0 0,8 5 0,-4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9:28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232 255 9032,'0'12'943,"0"-1"1,-1 1-717,-3-1 1,3 5 0,-3 0-1,2 1-61,2 0 0,-3-2 1,-1-3-1,1-1-694,2 1 1,1 0 0,0-1-2959,0 1 3486,0-1 0,0-4 0,0-2 0</inkml:trace>
  <inkml:trace contextRef="#ctx0" brushRef="#br0" timeOffset="376">463 12 8104,'-23'-4'0,"0"0"0,0 2 186,0 1 1,-5 2-1,-3 4 1,-3 5 272,0 4 1,0 7-1,2 0 1,2 3-209,2 3 1,1 9-1,5-1 1,3 1-233,4 0 1,2 2 0,3 1 0,2-1-10,4 2 1,3-4 0,2 1-131,3-4 67,2 0 1,11-9-1,4 3 115,4-2 1,5-7 0,6-4 0,2-5-1,5-5 87,2-3 1,-3-2 0,1-4-1,-1-6 29,-1-3 0,-1-6 0,-7 0 1,-2-2 28,-4-1 0,-8-1 1,-3-2-1,-3-2-81,-2-2 1,-4 0-1,-3-5-112,-3 0 0,-2 0 1,-5-1-1,-5-1 1,-7 0-45,-4 4 1,-1 0-1,-2 10 1,-2 5-557,-3 4 1,0 8-1,-1 2 1,-1 3-731,-1 1 0,-6 6 1316,1 6 0,-1 4 0,4 7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9:27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208 186 8130,'-6'5'93,"-1"1"1,5 6 0,-2 0 201,1-1 1,-2 2 0,1 1 0,2 1-144,1 0 0,1-3 1,0 0-1,0 0-311,0-1 0,-2 1 0,0-1 94,-2 1 1,0-4 0,4-1-1729,0 2 1793,-5-4 0,-2 1 0,-4-6 0</inkml:trace>
  <inkml:trace contextRef="#ctx0" brushRef="#br0" timeOffset="400">231 12 8130,'-12'-4'-38,"-3"1"0,0 0-142,1 2 1,1 2 0,1 3 0,0 4 472,-4 2 1,2 5 0,-4 2-1,1 2 20,3 6 1,1-1 0,2 6 0,-1-1-253,1 1 1,4-3 0,3 2-1,3 0 15,1-4 1,1 0-1,3-3 1,5-2 60,5-1 0,0-6 0,7 0 0,2-5-19,3-3 0,6-1 0,-1-4 0,2-1 91,2-3 1,-2-3-1,-2-4 1,-4-1-99,-2 1 0,-6-5 0,-1-1-73,-1-1-65,-2 4 0,-5-8 1,-2 3 12,-4-3 1,-3 0 0,-1 2 0,-1 1 0,-3-2-57,-4-1 0,-2-1 0,-2 1 0,1 2 40,-1 0 1,-3 10-1,-1-1 1,1 2-478,-2 2 0,5 1 0,-5 3 0,1-1-714,1 2 0,-4 6 1221,3 3 0,-9 9 0,0 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0:27.2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6344,'0'11'0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0:36.9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243 155 8142,'1'-10'479,"3"3"-325,4 3 1,-2-1 0,1 2 0,2-1 52,0-1 1,3 4-147,-1-3 0,0 3 1,0 0-1,0-2 1,0 0 1,0-1-1,0 4 1,0 0-62,0 0 0,-1 1 1,-2 2-1,-1 2-8,-3 1 0,0 1 1,-4 4-1,0 0-19,0 0 1,0 1 0,0 3 0,-1 4 22,-3 1 1,-2-1 0,-4 1-1,2 2 44,0 2 1,1 1-1,-4-6 1,1-1 21,3-2 0,-2 2 0,4-3 0,0-2 14,0-1 0,0 0 0,3-1 29,-2 0 0,1-4 12,3 0 1,0-3 0,1 2 27,3-1 1,-2-1 0,5-4 0,2 0 8,1 0 1,1-4 0,0 0 0,0 1-105,0-2 0,0 2 0,1-3 0,2 1 1,1 3 1,-1-3 0,-3 1-1,0 1 17,0-2 1,0 3 0,0-2-296,1-1 1,-5 3-144,0-1 0,-3 1-1718,3 2-192,-4 0 2279,2 0 0,-10-4 0,-1-3 0</inkml:trace>
  <inkml:trace contextRef="#ctx0" brushRef="#br0" timeOffset="1077">155 0 7910,'-8'0'-119,"1"0"1,3 0 230,-3 0 0,0 0 0,-4 2-30,0 1 0,1 0 1,1 4-1,2 2 26,-2 1 0,-1 1 0,1 0 0,0 1-5,2 3 1,0-2-1,-1 6 1,2 0 44,1 2 1,1 1-1,4 0 1,0 2-50,0 1 0,1-1 0,2 3 1,2-1-5,1-1 0,1 1 0,4-4 0,0-1-116,0-2 0,0 0 1,1-4-1,-1-2 4,0 0 1,3-2 0,1 0 0,0 0-184,1 0 1,-4-1-1,4-2 1,-1 0 55,-1 0 0,5-2 1,-3 1-1,0-3-231,0-1 1,-1 2 0,-4-1 0,0-2-1096,0-1 1470,0-1 0,5 0 0,1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0:44.2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78 498 7710,'4'-7'-360,"-1"-1"517,1 6-63,-4-3 1,0 10 0,-1 2-44,-3 3 1,2 1 0,-6 0 0,0 0-9,-2 0 1,2 0-1,1 0 1,-2 0 24,0 1 1,1-1 0,2 0 29,1 0 1,2-4-34,3 0 0,0-3 0,1 2 30,2-1 0,4-1 0,4-5 1,1-2-44,3-1 0,-2-3 1,4 2-1,-1 0-10,-2 0 1,2-2-1,0 2 1,0 0-82,0 0 1,-2 2 0,-3 3 0,-1-2-145,-2-1 0,1 1-31,-1-1 1,-2 2-990,1 1-71,-4 0 1274,2 0 0,-10 4 0,-1 3 0</inkml:trace>
  <inkml:trace contextRef="#ctx0" brushRef="#br0" timeOffset="266">133 454 7939,'-6'11'5,"1"-4"1,5 1 0,0 0 182,0 2 1,0 1-1,0 0 1,0 0-99,0 0 1,0 4 0,1 0 0,2-2-89,0 0 0,2-1 1,-2 1-1,1 2-145,-2-1 1,0-2 0,1-1 0,1 0-133,-2 0 1,0 3 0,1-2 0,1-2-142,-2-1 1,1-4 415,0-1 0,3 2 0,5 0 0</inkml:trace>
  <inkml:trace contextRef="#ctx0" brushRef="#br0" timeOffset="650">166 377 7961,'5'-7'352,"3"5"-164,1 4 1,4 5 0,0 5 0,3 1-60,1 2 1,-2 6 0,2 0 0,0 5 138,1 2 1,-1-2 0,2 3 0,-1 2-136,-2 1 0,-2 1 0,-3 0 0,0 1-9,0 3 1,-4 1 0,-4 3 0,-1-3-96,-2 0 1,0-4 0,0 3 0,0-4-140,0-3 1,-4 0 0,-1-4 0,0-1-42,0-2 0,-3-4 1,0-2-1,0-1-214,0-3 0,-2-2 0,3-2 1,-3-3 127,-1-1 1,-4-1 0,1-4 0,-1-2-633,-1-1 0,2-5 869,-4-6 0,0-4 0,-4-4 0</inkml:trace>
  <inkml:trace contextRef="#ctx0" brushRef="#br0" timeOffset="1364">354 34 7671,'0'-7'183,"0"-1"1,0 5 14,0-5 294,0 6-561,0-3 0,0 6 0,0 3 162,0 3 0,0 3 0,0 1 0,0 0-25,0 0 0,0 0 1,0 0-1,0 0 4,0 0 1,0 4-1,0 0-186,0-2 1,0 0-1,0-2-434,0 0 0,0 0-474,0 0 161,0-5 861,0-1 0,0-5 0,0 0 0</inkml:trace>
  <inkml:trace contextRef="#ctx0" brushRef="#br0" timeOffset="1833">575 23 6807,'0'-6'621,"0"2"0,-1 8-486,-3 3 1,3-1-1,-4 3 1,1 2-50,1 3 0,-2 1 0,2-1 0,0 2 17,0 1 1,-2-2 0,2 3 0,0 1-88,2-2 0,1 3 0,0-6 0,0 1-61,0 1 0,-4-4 0,1 3 0,0-3-104,2-1 1,1 0 0,0 0-1,0 0-428,0 0 1,0-3 58,0-1 518,0-4 0,5 6 0,1-2 0</inkml:trace>
  <inkml:trace contextRef="#ctx0" brushRef="#br0" timeOffset="2206">675 200 7895,'-4'7'-159,"0"1"1,-3-5 273,3 5 0,-1-2 0,3 2 105,-2 0 1,0-1-113,4 4 0,4-4 0,1 0 0,1-1-12,3 0 0,-3-2 1,1 3-1,2 0 27,1-1 1,-3 4-1,-1-2 1,0 0-29,0 0 1,-2 1-1,2-1 1,-1 2 10,-2 1 1,-2 0 0,-1 0 2,0 0 0,0-4 0,-1 1-241,-3 0 0,1-2-170,-4 2 1,3-6 17,-3 2 0,0-3 1,-4-2-1,0-2 1,1-2-1,1-1 1,2-2-639,-2-2 0,-1-1 922,-1 0 0,0-5 0,0-1 0</inkml:trace>
  <inkml:trace contextRef="#ctx0" brushRef="#br0" timeOffset="2383">664 222 7958,'11'-4'-11,"0"-1"1,0 0 40,0 0 1,0 1 0,0 1 35,0-1 0,0 1 0,0 3 1,0 0-1,0 0 20,0 0 0,-4 0 0,1 0 0,0 0-163,2 0 1,-2 0 0,-2 1-410,-1 3 0,0-3 486,-2 3 0,-1 2 0,2 0 0</inkml:trace>
  <inkml:trace contextRef="#ctx0" brushRef="#br0" timeOffset="3289">785 697 8242,'7'4'754,"1"1"-553,0 1 0,2-3 1,1 4-1,0-1 13,0 0 0,4-2 0,0 3 0,-2 0-158,0-1 0,1 4 1,1-2-54,-1 1 0,-2 2 1,-1-1-1,-1-1-322,-3-2 0,2 1-259,-6 3 1,2-5 0,-2-1-1450,0 0 2027,1-4 0,-4 4 0,0-5 0</inkml:trace>
  <inkml:trace contextRef="#ctx0" brushRef="#br0" timeOffset="3565">973 664 7499,'-7'5'-93,"-1"2"0,4 3 0,-2 1 0,0 0 405,0 0 0,0 5 0,-3 1 1,3 2-117,1-1 0,-2 1 1,2 1-1,-1 0-70,-3-2 1,3-3 0,0 4 0,0-1-70,0-1 1,2-1 0,-2-4 0,1 2-115,3 1 0,-3-4 1,1-4-1114,1 2 924,2 1 246,1-4 0,5-1 0,1-5 0</inkml:trace>
  <inkml:trace contextRef="#ctx0" brushRef="#br0" timeOffset="4017">1150 741 7532,'11'-3'-145,"0"-1"1,-4 0 0,1 4 653,0 0 1,2 0 0,1 0-56,0 0 1,0 0-455,0 0 0,-3 4 0,-2 1 1,-1 1-1,-3 3 0,-1 0 1,-1 2-1,-1 0 70,-3 0 0,2 1 0,-4 0 0,0 1-9,-1 2 1,0 1 0,-3-2 0,2 0 30,0 0 0,2 2 0,-2-2 31,0 0 1,6-2 0,-2-1-94,3 0 1,1-3 0,1-2 45,3-1 1,-2-2 0,6-3 3,0 0-64,2 0 1,1 0-1,0 0 1,0 0-30,0 0 1,0 0-1,0 0 1,2 0-68,1 0 0,-1-1 1,1-1-418,-1-2 1,-2-5 107,0 2 0,-1-3 0,-3-1-149,-3 0 0,-3 4 538,-1-1 0,5-4 0,1-5 0</inkml:trace>
  <inkml:trace contextRef="#ctx0" brushRef="#br0" timeOffset="4398">1315 366 7886,'11'0'0,"1"0"59,-1 0 1,0 1 0,0 1-1,0 3 71,0 1 1,1 0 0,2 3 0,0-2-11,0 2 0,-6-3 1,-1 1-46,-3 2 0,4 1 1,-4 1-1,-2 0-5,-1 0 0,-4 0 1,-2 0-1,-2 0-62,-1 0 1,2-3 0,-2-1-180,0 2 1,-2-1 0,-1 1-145,0-2 1,0-4 0,0 0 83,0-2 0,0-1 1,0-1-1118,0-2 1348,4 1 0,-2-7 0,2 2 0</inkml:trace>
  <inkml:trace contextRef="#ctx0" brushRef="#br0" timeOffset="4707">1592 310 7725,'0'8'-281,"-2"-2"0,-1 0 721,-5 0 1,2 1-1,-1 4-225,-2 1 0,-1 2 0,-1 1-68,0-1 1,5-2 0,1-1 0,2 0 20,-1 0 0,0 0 0,4 0 0,0 0-22,0 0 0,0 0 0,2 0-188,1 0 1,0-1 0,4-1 0,0-2-214,0 2 1,2-3 0,-1 1 0,2 1 96,1-2 1,0 0 0,0-4-786,0 2 489,5 0 1,-4-3 453,3 3 0,2-3 0,0 4 0</inkml:trace>
  <inkml:trace contextRef="#ctx0" brushRef="#br0" timeOffset="5173">1680 852 7416,'11'0'661,"0"0"0,0 0-589,0 0 1,0 0 0,0 0 0,2 0-16,1 0 0,-1 0 1,1 0-829,-1 0 0,-2 0-521,0 0 1292,0 0 0,0 0 0,0 0 0</inkml:trace>
  <inkml:trace contextRef="#ctx0" brushRef="#br0" timeOffset="5400">1713 1017 8135,'11'0'467,"0"0"1,0 0-258,0 0 1,0 0 0,1 0 0,-1 0-233,0 0 0,0 0 0,0 0 1,0 0-378,0 0 0,-4 0 1,1 0-288,0 0 0,-2 0 686,2 0 0,-1 0 0,4 0 0</inkml:trace>
  <inkml:trace contextRef="#ctx0" brushRef="#br0" timeOffset="6259">2067 719 7891,'7'-4'321,"1"1"0,-1-2-152,4 1 1,0 3 0,0-3-20,0 3-83,0 1 0,0 0 1,0 0-1,0 0-12,0 0 0,-3 1 1,-2 3-95,-1 3 0,-2 3 0,-3 1 1,0 0-58,0 0 1,-4 0 0,-4 2 0,-2 0 26,-1 2 0,0 3 0,0-2 1,0 0 64,0 0 1,0-1 0,1-4 0,2-1 166,0-3 0,6 3 38,-2-3 1,3-1 61,1 2 1,1-6 107,3 2-276,2-3 1,5-1-1,1 0 1,2 0-25,1 0 1,-1 0 0,-3 0 0,0 0-95,0 0 1,0 0 0,1 0-284,-1 0 0,0 4-1259,0 0-12,-5-1 1577,-1-3 0,-5-5 0,0-1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0:51.8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410 144 6344,'-6'-5'1011,"1"3"-793,5-6 0,0 5-45,0-5 0,0 5 0,1-4-29,3 2 0,2-2 0,5 2-110,0-1 0,0 4 1,0-2-61,0 3 1,0 1 14,0 0 1,-5 1-1,-1 1 6,0 2 1,-4 5 0,3-2 0,-4 3 62,-4 1 0,-1 0 1,-3-1-1,2-2 14,1 0 0,-4-2 0,3 2-8,0 0 1,-3-1-55,6 4-18,-1-5 28,4-1 0,5-1 1,2 1 6,3 1 0,-3-4 0,1 3 0,0-1 8,2 0 1,0 1-1,-1-3 1,-2 2 46,1-2 1,-1 3 0,-1 0 22,-1 1 1,-2-2-1,-3 3-60,0 2 1,0 1-1,-1 1-98,-3 0 0,2-4 0,-5 1-283,-2 0 0,-1 1 0,-1-2 106,0-3 0,0 1 0,0-2-720,0 0 0,0-2 950,0-1 0,0-5 0,0-1 0</inkml:trace>
  <inkml:trace contextRef="#ctx0" brushRef="#br0" timeOffset="330">620 0 7959,'11'0'542,"0"2"-441,0 1 0,-4 0 0,-1 4 1,0 3 51,1 3 1,0 1 0,3 6 0,-2 2 41,0 2 1,-1 7-1,3-2 1,-1 3-41,-2 1 0,-3 1 0,2-1 0,-1 0-141,-3 0 1,-1 0-1,-2 0 1,-3-1 46,-3-2 0,-3-2 0,-1-3 0,-1 0-409,-3 0 1,-1-2-1,-3-1 1,0-1-233,-1-2 0,-2-3 1,-2-5-1,-2-2-960,1-1 1540,2 2 0,-4-9 0,-1 4 0</inkml:trace>
  <inkml:trace contextRef="#ctx0" brushRef="#br0" timeOffset="783">178 22 7830,'-8'4'40,"1"0"0,3 4 0,-3 0 0,-2 2 8,-1 1 1,-1 3-1,0 2 1,2 0 67,1 0 1,-2 4-1,3-2 1,-3 3 70,-1 1 0,0 0 0,1 0 0,2 2 23,0 2 0,2-2 1,-1 4-1,3-1-15,3-2 1,2 3-1,3 0 1,3 2-132,3-1 0,1-4 0,0 2 0,0-1-135,0-1 1,4-2-1,0-6 1,-2-1-63,-1-3 1,-1 0 0,2-2-681,1 0 473,-1-5 1,3 4-1,-5-4-512,0 0 0,0-1 852,0-5 0,0 5 0,0 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0:53.9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1 111 7848,'0'-11'69,"0"3"0,1 2 141,3 1 0,-2 0 1,6 3-146,0-2 0,2-3 1,1 3-1,0 2 48,0 0 1,0-1-1,0-1-74,0 2 0,0 0-198,0 2 1,-1 2 93,-2 1 1,-3 3 0,-7 5 88,-1 1 1,0-1-1,-3 0 1,0 0 31,0 0 1,-2 0 52,-3 0 1,2 0-96,1 0-35,-2 0 1,10-1-56,0-3 73,0-2 0,10-1 0,-2 1-4,1 1 1,-1-4 0,-2 3 0,0-1 22,0 0 0,-2 0 1,2 0-6,-1 3 1,-1 0 0,-4 0 111,0 2 1,0 0 0,0 2-136,0 0 0,-5-1 0,-2-1 1,0-3-82,0-1 0,-1 4-335,-3-2 0,0-2-22,0-1 1,0-3 0,0-1-662,0 0 1111,5 0 0,-4-10 0,4-2 0</inkml:trace>
  <inkml:trace contextRef="#ctx0" brushRef="#br0" timeOffset="286">310 0 7513,'6'5'-514,"-2"2"753,-3 3 0,-1 1 0,-1 0 0,-1 2 27,-2 1 0,-5 4 0,2 4 0,-3 0-206,-1 0 0,0 0 0,0-1 0,0-2-35,0 0 0,0-2 0,0 3 0,0-3-150,0-1 1,3-1 0,2-4 0,0 0-162,0 0 0,2-1 0,-2-2-983,1 0 1269,2-6 0,-2 3 0,-2-5 0</inkml:trace>
  <inkml:trace contextRef="#ctx0" brushRef="#br0" timeOffset="627">465 188 7881,'0'11'3,"-5"-5"0,-1 4 0,-4-3 0,2 3 78,0 1 0,1 4 1,-4 0-1,0-2-12,0-1 0,0 0 0,0-1 1,-1 0 53,1 0 1,5-4 147,3 0-195,1 1 1,4-2 0,1-2-1,5-3 78,1-1 0,3 0 0,0 0 0,3 0-81,3 0 0,3 0 0,1-1 0,-1-2 10,-3-1 1,3-3-1,-4 3 1,2 1-243,-1-2 1,-4 2-1,0-3-404,-1 1 164,-2 2 0,0-1-424,0 0 0,-5-1 823,-2 2 0,-3-3 0,-1-6 0</inkml:trace>
  <inkml:trace contextRef="#ctx0" brushRef="#br0" timeOffset="875">498 188 7848,'-4'11'0,"1"0"0,0 0 254,2 0 0,1 1 0,0 2 0,0 2 115,0 1 0,0 0 0,0 3 0,0-2-306,0 2 0,0-3 0,0 0 1,0-1-287,0-2 0,0 2 0,0-1 0,0-2-540,0-1 1,0-1 762,0 0 0,0 0 0,0 1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0:56.7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1 542 7841,'7'-2'-69,"0"-1"0,1 0 0,3-3 0,0 1 206,0 3 1,1 1-1,2 1 1,2 0-53,1 0 0,-4 0 0,1 1 1,-4 2-62,-3 5 1,-5 2 0,2 1-1,-3 1 2,-1 3 1,-3 2 0,-2 5 0,-1 0 17,-3 0 0,-1 4 1,-1 0-1,0-2-11,0 0 1,0-2 0,0 0 0,1-1 18,3-3 1,-3-1 0,4-3-1,0 1 61,2-2 1,-1-1 0,1-1 21,2 0 1,1-3-1,2-2-49,3-1 1,2 2 0,5-3 0,0-2 3,0 0 0,0-2 0,1 0 0,2 0-12,0 0 0,2 0 1,-2-2-1,1 0-57,-2-2 0,3-1 0,-1 2-146,-2-5 0,0 3-512,-2 2 383,-5 1 0,-1 1-156,-5-2 0,0 0 410,0-4 0,0-1 0,0-3 0</inkml:trace>
  <inkml:trace contextRef="#ctx0" brushRef="#br0" timeOffset="648">343 144 7540,'0'-6'-99,"0"1"87,0 5 80,-5 5 1,4 1-1,-4 4 1,1-2 29,1 0 0,-6 3-62,2 3 1,1 1 25,-2-4 1,5 0 10,-5 0 0,4-3 0,-2-1 18,1 2 1,2-3-155,3 1 109,0-4 0,1 2 53,3-5 1,2 0 0,5 0 0,0 0-2,0 0 0,4-4-28,-1 0-19,6 0-1,-8 0 1,8 1-127,-5-4 131,-1 4-8,2-2 1,-3 2-114,1-1-39,4 0 130,-6 4 1,3-1-370,-8-3-60,3 3 1,-4-4-680,5 5 118,-5 0 965,-1 0 0,-5 0 0</inkml:trace>
  <inkml:trace contextRef="#ctx0" brushRef="#br0" timeOffset="909">387 67 7853,'0'6'-60,"-5"-1"1,4-4 140,-3 2 0,3 4 50,1 4 1,0 0 44,0 0 1,0 0-109,0 0 1,0 4 108,0-1 0,0 2 18,0-1 1,0-1-188,0 4-97,0-5 235,0 8 0,-1-7-270,-3 4 97,3-4 1,-4 2 0,5-5-306,0 0 1,-3 0 153,-1 0 1,0 0-400,4 0 1,-4-4 23,1 1 553,-1-6 0,4 8 0,0-4 0</inkml:trace>
  <inkml:trace contextRef="#ctx0" brushRef="#br0" timeOffset="1233">719 0 7853,'-5'6'34,"4"1"1,-4-4 0,1 5 55,0 1 0,-4 2 1,0 2-1,-1 1 357,-2 5-198,-1 2-50,6 1-276,-3 0 244,2 0-42,-4 0 0,4 0 6,0 0-122,4 0 16,-7-4 1,8 1-1,-4-3 1,1 0-440,2 0 1,-2-1 0,2-4-372,0 0 646,-3-5 139,5 4 0,-4-9 0,5 4 0</inkml:trace>
  <inkml:trace contextRef="#ctx0" brushRef="#br0" timeOffset="1578">796 221 7853,'-5'6'0,"3"3"-36,-6-5 0,2 4 224,-1 0 24,-3 1-135,9 2 1,-4-3 34,5-1 1,-1 1 0,-2 3-106,0 0 1,0-1 0,6-2 140,0-1 0,6-3 0,-2 2 0,3-1 0,1 3-113,0-5 1,0 5 0,-1-3 0,-1-1 1,-2 1 1,-1 0-131,1-1-49,-2-3 79,-5 9 1,4-8-1,0 6 1,-3-1-114,-3-1 1,-3 0 0,-4-3 0,2 1 108,-2-2 1,-1 3-436,-1-1 1,0-1 181,0-3 1,-4 0-309,1 0 628,-6 0 0,3-5 0,-5-1 0</inkml:trace>
  <inkml:trace contextRef="#ctx0" brushRef="#br0" timeOffset="1790">807 221 7853,'11'-5'0,"0"4"-235,0-3 424,0 3 0,0 1-18,0 0 0,1 0-326,-1 0 0,-4 0-27,0 0-80,-4 0 1,7 4-123,-3 0 1,-1 3 99,1-3 1,-3-1 283,3-3 0,-4 5 0,2 1 0</inkml:trace>
  <inkml:trace contextRef="#ctx0" brushRef="#br0" timeOffset="2434">1039 597 8390,'8'1'654,"-1"3"-461,2 3 1,0 3 0,1 1 0,-1 0-70,-2 0 1,2 0-1,4 0 1,2 2-125,-2 1 0,0-1 0,-2 1 0,0-1-110,0-2 0,-1 0 1,-2 0-1,0 0-68,0 0 0,2-1 0,0-2 0,-1-2-220,-2-1 0,-3 0-1390,3-1 1788,0-3 0,4 4 0,0-5 0</inkml:trace>
  <inkml:trace contextRef="#ctx0" brushRef="#br0" timeOffset="2731">1304 520 7522,'-11'4'106,"0"4"0,0 0 0,0 2 0,0 0 139,0 2 0,0 6 0,0-2 1,0 1-43,0 2 0,0 1 0,0 0 0,0-2-39,0 2 1,0-3 0,0 0-1,1 0-53,2 0 0,-1-3 0,1 2 0,0-1-211,0-1 0,-2 1 1,4-4-1,-1 0-432,0 0 1,3-1 0,-2-1-1352,1-2 1883,-4-5 0,8 3 0,-4-5 0</inkml:trace>
  <inkml:trace contextRef="#ctx0" brushRef="#br0" timeOffset="3249">1448 608 7330,'5'-7'55,"2"-1"1,3 6 0,1-3 371,0 0 1,-3 4 0,-1-3-301,2 3 0,0 1 0,2 0-62,0 0 14,1 0 0,-3 5 0,-1 2-64,-5 3 1,-1 1 0,-2 0 0,-2 0-21,-1 0 0,-2 0 0,-4 1 0,2 2 3,-2 1 0,-1 3 0,-1-2 0,0 0 52,0 0 0,0-1 0,1-3 3,3 3 0,-2-3 0,6 3 355,0-3-312,2-6 1,2 3 0,3-6 68,3 0 1,3-2 0,1-2 0,0-2-79,0 0 0,0-1 0,0 3 0,0-2-143,1 0 0,-1-1 0,0 4-256,0 0 0,-4-4 0,0-1-465,2-1 0,-3 3-263,2-5 1,-6 1 1039,2-4 0,2 0 0,0 0 0</inkml:trace>
  <inkml:trace contextRef="#ctx0" brushRef="#br0" timeOffset="3667">1636 221 7584,'11'0'92,"0"1"0,0 2 13,0 1 1,0 1 0,-1-2 0,-1 3 18,-2 0 0,-1 4 0,3-4 1,-3 2 36,-1-1 0,0 1 0,-3 3 12,2 0 1,-1 0-1,-3 0-153,0 0 0,-3 0 1,-1 0-1,0 0-115,-1 0 1,1-4 0,-5 1 0,2-1-82,-2-1 0,0 4 0,1-4 0,0 0-13,0-2 1,-2-3 0,-1-1-318,0 0 0,4 0 0,-1-1 506,0-3 0,3-2 0,0-5 0</inkml:trace>
  <inkml:trace contextRef="#ctx0" brushRef="#br0" timeOffset="4023">1890 188 7786,'-1'-6'-48,"-3"2"1,2 3 0,-4 2 0,-1 2 198,1 0 0,3 5 0,-5-3 0,1 1-31,1 2 1,-3 2-1,4 1 97,-1 0 1,0 0 0,-1 0 0,2 0 6,0 1 0,3-1 1,-1 0 2,2 0 1,1 0 0,0 0-157,0 0 0,1-1 0,1-2 1,3-2-433,1-1 1,2 3 0,3-5-116,0 0 1,0-2 0,0-1-60,0 0 0,0 0 0,0-1-111,0-3 646,0-2 0,0-5 0,0 0 0</inkml:trace>
  <inkml:trace contextRef="#ctx0" brushRef="#br0" timeOffset="4326">2045 531 7786,'11'0'204,"0"0"1,0 0-1,0 0 99,0 0 1,0 0 0,0 0-143,0 0 0,0 0 0,0 0-451,0 0 0,0 0 101,0 0-2080,0 0 2269,0 0 0,-4 0 0,-2 0 0</inkml:trace>
  <inkml:trace contextRef="#ctx0" brushRef="#br0" timeOffset="4575">2012 752 7848,'11'6'0,"0"-3"0,0-1 267,0-2 1,0 0 0,1 0 0,2 0 104,0 0 1,1 0 0,-4 0-1,0 1-419,0 3 1,0-3 0,0 2 0,0-1-356,0-2 0,-3 0 0,-1 0-538,2 0 0,-1 1 940,0 3 0,-3-3 0,-5 4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02.6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155 597 7711,'11'-5'-340,"0"4"531,0-2 1,-1 3-21,-2 3-196,-3 3 0,-5 2 1,0-1-1,0 2 59,0 0 1,0 3-1,-2-1 1,0 0 82,-2 0 1,-3 0-1,2 0 1,0 0-66,0 0 0,-2 0 0,2 0 1,0 1 26,0 3 0,-2-3 0,2 3 0,0-3-61,0-1 1,1 0-1,4 0 101,0 0 0,1-4 1,3-4 68,3-1 1,3-2-1,1 0 1,0 0 29,0 0 1,5 0-1,2-2 1,0 0-84,0-2 0,1-1 0,2 3 0,-2-2-34,0 2 0,-6-1 0,3 1 1,-1-2-63,0 2 0,-1 0 0,-3 2-629,0 0 5,-4 0-968,-2 0 0,-7 0 1553,-1 0 0,-4 0 0,-4 0 0</inkml:trace>
  <inkml:trace contextRef="#ctx0" brushRef="#br0" timeOffset="733">509 78 7759,'-10'1'-31,"1"2"-2,2 0 1,0 2 0,-3-1 71,3 3 0,-3-1-16,2 2 0,2-2 0,0 3 1,0-2 66,0 2 0,2 0 1,-2 2-1,1 0 9,3 0 0,0-3 1,2-1-11,0 2 1,2-1 0,1 1-27,5-2 1,-2-4 0,1 1-6,2-3 0,-1-2 0,1-2 0,-2-1-68,2 2 1,-3-4 0,1-2-33,2-1 1,0-2-1,-1 1 1,-2 1 50,-1 2 1,3-1 0,-5-3 2,0 0 0,-1 1 0,1 2 60,0 1 0,1-1 563,-4-3-514,0 5 1,0 2-73,0 8 1,0 2-1,0 5-3,0 0 1,0 0 0,0 0 0,0 0 13,0 0 1,-1 2 0,-2 0-1,0 2-65,0-2 1,2 0 0,1-2 0,0 0-283,0 0 1,-4 0-1,-1 0-138,-1 0 0,3 0 10,-5 0 1,4-1 414,-3-3 0,5 3 0,-3-4 0</inkml:trace>
  <inkml:trace contextRef="#ctx0" brushRef="#br0" timeOffset="1067">785 1 7798,'0'11'0,"0"0"210,0 0 0,-4 1 0,-1 3 1,-1 2 34,-2 0 0,2 4 1,-2-3-1,1 3 0,1 1 1,-4 1 0,3-1 0,-2 0-192,2 0 0,-3 0 0,2-1 1,-1-2 10,-2 0 0,3-4 0,1 2 0,-2-1-584,-1-3 0,3 0 1,0-2-1860,-2 0 2378,4-5 0,0-1 0,5-5 0</inkml:trace>
  <inkml:trace contextRef="#ctx0" brushRef="#br0" timeOffset="1509">896 155 7802,'-5'6'-44,"2"4"1,-4-4-1,-1 2-8,2-1 0,-3 1 1,1 3-28,-2 0 0,1 0 0,0 0 0,2 0 105,-2 0 1,3-1 0,0-2 152,1 0 1,0-2 199,1 1 0,3-1-261,-3-2 0,7-2 1,2 5-55,1-3 0,-3 0 1,5-4-1,0 0-2,2 0 1,1 0 0,2 0 0,0 0-7,2 0 1,1 0-1,-3 0 1,2 0-40,-1 0 1,1-4 0,0 1-1,0 0-20,1 2 1,-4-3 0,3 1-1,-3 0-61,-1 2 1,0 1 0,-1-1 0,-1-2-56,-2 0 0,-3-1-717,3 4 1,-3-4-334,3 1 1169,-4-1 0,2 4 0,-5 0 0</inkml:trace>
  <inkml:trace contextRef="#ctx0" brushRef="#br0" timeOffset="1834">951 155 8387,'0'11'1019,"0"2"-929,0 1 0,0-1 0,0 1 0,0 0 65,0 1 0,0-2 0,0 4 0,0 1-36,0-1 1,0-3-1,0 4 1,0-2-118,0-3 1,0-1-1,0-1 1,0 0-648,0 1 1,0-1-395,0 0 0,0 0 1039,0 0 0,0-5 0,0-1 0</inkml:trace>
  <inkml:trace contextRef="#ctx0" brushRef="#br0" timeOffset="2617">1 630 7318,'6'-6'177,"4"-2"518,-3 4-291,-2 0-164,5-1 0,-3 3 88,8-5-125,-3 4-81,4-7 0,-4 8 122,3-5-82,-3 4-263,4-2 1,-5 1 78,0 1 167,5-1-53,-8 4 1,6 0 27,-6 0 0,-2 0-1021,1 0 0,-4 1 71,0 3 830,-1-3 0,3 9 0,1-4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07.5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144 144 7494,'-7'5'30,"0"3"1,-1 3 0,-3 2-1,2 2 49,1-2 0,-2 3 0,3 0 0,-3 0 13,-1 0 1,0 3 66,0-5 1,4 5 0,0-5-33,3 0 1,-4-2-70,5-1-45,-1-5 1,5-1 0,3-5 0,3 0 79,3 0 1,1 0-1,1-1 1,3-1 24,3-2 0,3-3 0,1 2 1,0 0-91,1 0 1,-1-3 0,0 4 0,0-1-76,0 0 0,-5 0 0,-2 2 0,-3 0-418,-1 0 0,0 2-1479,0 1 1150,-5 0 794,-1 0 0,-10 5 0,-1 1 0</inkml:trace>
  <inkml:trace contextRef="#ctx0" brushRef="#br0" timeOffset="274">178 89 7497,'1'11'293,"3"0"0,-3 4 1,2 1-1,0 1-51,1 3 1,-3 0 0,3 3 0,-3-1-108,-1 0 1,0 1 0,0 2 0,0 0-97,0 0 1,0-2 0,-1-1 0,-2 1-114,-1-1 0,-1-2 0,3 0 1,-2-3-237,2-1 0,-3-1 1,1-4-1364,2 0 1673,1-5 0,1 4 0,0-4 0</inkml:trace>
  <inkml:trace contextRef="#ctx0" brushRef="#br0" timeOffset="550">487 67 8016,'-1'11'-18,"-3"0"1,2 1 0,-4 2 0,-1 2 262,1 1 1,0 1-1,-2 6 1,1 0-144,2 2 0,-2 1 0,3-2 0,1 0-60,-2 0 1,0 2-1,-4-1 1,3-3-82,1-3 1,-2-1 0,2-3 0,0 0-507,0 0 0,1-1-26,4-4 571,0-5 0,-4 4 0,-3-4 0</inkml:trace>
  <inkml:trace contextRef="#ctx0" brushRef="#br0" timeOffset="927">675 222 8016,'-7'4'0,"-1"3"0,1 0 20,1 0 0,-4-3 0,4 3 0,-2 1 67,1-2 1,1 4-1,-2-3 1,5 3 12,2 1 0,-3-4 0,0 1 36,2 0 0,4 2 0,3 0 0,1-1-21,3-2 0,1-1 0,1 3 0,0-2-41,0 2 0,4-3 0,-1 1 0,0 0-30,-2 0 0,-1 1 1,0-3-1,-1 1 41,-3 3 1,2 1 0,-5 1-201,-2 0 1,-1 0 0,-2 0 0,-3 0-119,-3 0 0,1-4 1,-2-1-1,0 1-112,-2-1 0,-5-4 0,1 2 0,-1-3-26,-1-1 1,-1 0 0,-4 0 0,1-1 370,2-3 0,-1-2 0,-3-5 0</inkml:trace>
  <inkml:trace contextRef="#ctx0" brushRef="#br0" timeOffset="1133">642 222 8016,'11'0'34,"0"0"0,0 0 0,0-2 179,0-1 0,4 1 0,-1-1 0,1 2-196,1 1 0,-4 0 0,4 0 0,-1 0-98,0 0 1,0 0-1,-4 1-438,0 2 1,-4-1-1,0 1-350,2-1 869,-4-2 0,10 0 0,-3 0 0</inkml:trace>
  <inkml:trace contextRef="#ctx0" brushRef="#br0" timeOffset="1436">1128 133 8016,'6'8'337,"-1"-1"0,-1 2-37,-1 0 0,2 2 0,-1 2 1,2 0-77,0 2 1,3 5-1,-4-2 1,0 3-121,0 1 0,-1 2 0,-1 1 0,1-2-261,-2 2 1,-1-1 0,-1-3-1,0-2-163,0-5 0,0 2 0,0-1 0,0-1-697,0-2 0,-1-5 1017,-3 1 0,3-6 0,-4 3 0</inkml:trace>
  <inkml:trace contextRef="#ctx0" brushRef="#br0" timeOffset="1677">1028 343 7992,'8'-5'78,"-1"-2"0,1 1 0,3 0 1,0-1 214,0 1 1,0 0 0,1-2 0,2 1-149,0 3 1,5 0-1,-3 4 1,0-1-102,0-3 0,2 3 0,-2-3 0,0 3-540,0 1 1,-1 0 0,-4 0-401,0 0 0,0 0 896,0 0 0,0 5 0,0 1 0</inkml:trace>
  <inkml:trace contextRef="#ctx0" brushRef="#br0" timeOffset="1999">1437 211 8000,'11'0'124,"0"0"1,2 0 0,0 0-24,2 0 0,1 0 0,-3 0 0,2 0 12,-1 0 1,2 3-1,-2 2 1,0 0 63,-2 0 1,-5 4-1,1-2-85,0 3 0,-3 2 0,-1 2 0,-3 0-27,-1 0 0,-1 2 1,-1-2-1,-3 1-121,-1 1 0,-2-4 0,-3 4 0,0-1-28,0 0 1,0 0 0,-1-4 0,-2 0-154,-1 0 1,1-4-1,1-1 1,0 0-166,-2 0 1,0-3 0,4 1 0,0-3-864,0-1 1265,0 0 0,0-5 0,0-1 0</inkml:trace>
  <inkml:trace contextRef="#ctx0" brushRef="#br0" timeOffset="2369">1813 188 7992,'-5'7'-216,"3"-3"296,-6-4 1,1 5-1,-4 3 93,0 2 0,3-1 0,1 0 0,0-2 227,1 2 1,-3 1 0,4 1-192,-1 0 0,0 0 0,-3 0 1,3 0-42,1 0 0,-2 0 0,3 0 0,2 0-45,0 0 1,2 0 0,0 0-117,0 0 0,2-1 1,3-2-1,4-3-76,5-1 0,2-2 0,-3 1 0,3-1-295,1-2 1,1 0-1,0 0 1,-2 0-30,0 0 1,-4 0 0,3 0 0,-3 0-1188,-1 0 1580,0 0 0,0-10 0,0-3 0</inkml:trace>
  <inkml:trace contextRef="#ctx0" brushRef="#br0" timeOffset="2627">2089 255 7992,'11'0'74,"0"0"1,0 0 0,0 0 490,0 0 0,-2 0 0,1 0-603,2 0 1,2 0 0,-3 0-612,0 0 1,0 0-127,0 0 1,-4 1 774,1 3 0,-1-3 0,4 4 0</inkml:trace>
  <inkml:trace contextRef="#ctx0" brushRef="#br0" timeOffset="2849">2133 409 7974,'11'0'245,"-3"0"0,0 0 0,3 0 224,3 0 0,2-3 0,-3-1 0,2 0-185,-1-1 0,2 4 0,-2-2 168,0 1 0,-2 2-1677,-1 0 0,-1 2-900,-3 1 2125,-2 3 0,0 1 0,1-3 0</inkml:trace>
  <inkml:trace contextRef="#ctx0" brushRef="#br0" timeOffset="3483">2719 1 7818,'-12'1'53,"-3"2"0,3-1 0,-3 3 0,3 0 90,1 2 1,-4 3-1,-1 1 1,0 1 6,0 3 1,-2-2-40,3 6 0,-3-6 0,3 2 0,1-3 106,2-1 0,6 0 0,2 0-72,3 0 1,2-4-1,3-4-121,3-2 1,4-1 0,4-1 0,3-2-42,3-5 1,-2 2-1,-1-1 1,1-2-2,-2-1 1,2-1-1,-4 0 1,-1 0-64,-2 0 0,-1 0 0,0-1 1,-1-2 99,-3 0 0,2 2 0,-4 5 0,0-1-25,0-2 0,-2 2 264,-3 1 84,0 4-281,0-1 0,-1 12 3,-3 3 1,3 4-1,-4-2 1,1 3 197,1 2 0,-1-4 0,3 5 1,-2 0-110,0 2 0,-1 1 0,3 0 1,-2 1-177,0-1 1,-5-4-1,5 1 1,-1-1-186,-1-1 0,3-1 0,-5-5 0,1 0-787,0 0 0,4 0-307,-2 0 0,3 0-37,1 0 1339,0-4 0,0-3 0,0-4 0</inkml:trace>
  <inkml:trace contextRef="#ctx0" brushRef="#br0" timeOffset="3792">2962 34 7822,'-7'11'173,"-1"0"0,1 4 1,-3 1-1,2 1 116,0 2 0,1 2 0,-4 1 0,1 2-197,3 1 0,-3-1 1,2 2-1,0-4 29,1-4 0,-2 2 0,4-4 1,0 0-512,0 0 1,-2-2-1131,3-3-256,0 0 1776,4-4 0,0-3 0,0-4 0</inkml:trace>
  <inkml:trace contextRef="#ctx0" brushRef="#br0" timeOffset="4177">3106 177 7843,'-8'10'0,"2"-1"0,0-2 0,0 1 63,-3-2 0,3 3 0,-1-1 1,-2 2-4,-1 1 1,-1 0 0,0 0-1,0 0 43,0 0 1,4 0-1,1 0 1,0-1 114,0-3 1,3 3-110,-1-3 1,4-2-52,4-1 1,-1-3-1,4-1 1,3 0-13,3 0 0,1 0 0,3 0 0,0-1-16,0-3 1,-2 3-1,3-4 1,2 1-20,1 1 0,-3-1 0,0 4 0,-2 0-79,-3 0 1,3-4 0,-1 1 0,-2 0-371,-1 2 1,0 1-348,-1 0 1,-4 0 784,0 0 0,-4 0 0,2 0 0</inkml:trace>
  <inkml:trace contextRef="#ctx0" brushRef="#br0" timeOffset="4419">3194 188 7822,'0'7'677,"0"2"0,0-1 0,0 3-395,0 4 0,0-2 1,0 5-1,0 2-42,0 1 0,0 1 1,0-1-1,0-1-221,0-2 0,0 0 0,0 3 0,-1-1-479,-3-2 0,2-4 1,-4 1-1,1-3-1553,2-1 2013,2 0 0,-4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1.9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117 36 7878,'4'-8'-67,"2"1"1,2 2 99,1 1 1,1 0 0,2 2-1,2-1 794,3 1-786,5 1 1,-3 1-1,2 1 1,-2 2 79,-1 3 0,-4-1 1,-2 2-1,-3 2-44,-3 2 0,1 2 0,-4-1 1,-3 3-221,-1 2 1,-4-3 0,-4 0-1,0 0 104,0 0 1,0-3 0,0 1-1,1-2 22,2-1 1,1-3-1,3 0 27,-1 1 1,0-2 5,3 1 0,0-3 137,0 3 1,0 0-110,0 3 0,1-4 0,1-1 0,2-1 157,1 0 0,1 0 0,3-3 0,0 0-68,0 0 0,3 0 0,1 0 0,0 0 15,3 0 1,1 0 0,0 0-1,-1 0-121,-1 0 0,-1 0 0,2 0 0,-2 0 63,-1 0 1,-1 1-558,-3 2 317,0-2 1,-1 2 0,1-3-536,0 0 1,-4-1-88,-2-1 0,1 0 0,-1-4 772,-1-1 0,-1-5 0,-1-2 0</inkml:trace>
  <inkml:trace contextRef="#ctx0" brushRef="#br0" timeOffset="254">645 18 7882,'6'0'-119,"-1"1"510,-1 2 1,2 2 0,-2 4 0,0 0-115,0 0 0,2 4 1,-3 2-1,-1 2-72,-1 0 0,-1 0 1,1-1-1,1-1-179,0 1 1,1-2 0,-3 0-1,0-1-408,0-2 1,0-1-1,0-1-736,0 0 1,-3-3-42,1 0 1159,-1-4 0,3 1 0,0-3 0</inkml:trace>
  <inkml:trace contextRef="#ctx0" brushRef="#br0" timeOffset="429">851 134 8189,'1'5'403,"2"-2"1,-1-2-1150,4-1 746,-4 0 0,5 0 0,-2 0 0</inkml:trace>
  <inkml:trace contextRef="#ctx0" brushRef="#br0" timeOffset="750">1012 27 7888,'9'-1'-43,"0"-2"1,2 2 0,2-3 0,1 1 255,2 0 0,2 0 0,2 2 0,1-1 46,-1-1 1,0 0 0,-1 3-1,-1 0-118,-1 0 1,-8 0-1,0 0 37,-1 0 1,-4 1 0,-1 2 162,-2 3-238,-1 2 0,-4 1 0,-2 0 0,-2 0 67,-1 0 1,0 4 0,0 1 0,0 1-3,1-1 0,-2-2 0,0 3 0,0 0-35,2-1 0,1 0 0,-1-3 1,1 1-384,1-1 0,1 2 0,-2-1 0,2-1-494,1-1 0,0-4 1,2 0-1,-2-1 744,-1 0 0,-1 3 0,-3-3 0</inkml:trace>
  <inkml:trace contextRef="#ctx0" brushRef="#br0" timeOffset="1125">0 519 7971,'5'5'290,"4"-2"-99,5-2 0,4-1 0,4 0 0,6 0 398,7 0 0,8 0 0,9-1 0,4-1 234,4-1 0,10-3 0,6 2 0,3 0-367,1 0 1,-2 1-1,2 3 1,-3 0-218,-2 0 1,-6 1 0,-6 1-1,-5 1-2,-7-1 1,-11-1 0,-7-1 0,-9 1 223,-7 2 1,-7-2-112,-4 2 0,-8-2-350,-1-1 0,-8 4 0,-3 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13.0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0 122 7989,'11'-11'333,"1"1"0,2 2 1,2 2-65,1 1 0,-1 1 0,5 3 0,2-2-139,1 0 0,0-1 1,1 4-1,0 0 28,0 0 0,1 5 0,-3 2 0,-3 3 55,-3 1 1,-4 1 0,-5 2 0,-4 1-520,-3-2 1,-1 4 0,-1 1-183,-3-1 426,-7 4 0,-3-8 0,-4 4 1,-1 0 40,2 1 1,-4-4-1,4 4 1,-1-2 12,-1-3 0,5-4 1,-4-3-1,2 0-60,3 0 0,1-3 0,1 0 1,0-2-411,0-1 0,0 0-510,-1 0 0,6-1 468,3-2 1,1-4 519,2-4 0,5 0 0,1 0 0</inkml:trace>
  <inkml:trace contextRef="#ctx0" brushRef="#br0" timeOffset="314">519 1 7770,'-4'7'-96,"-4"0"1,0 2 414,0 1 0,-2 1 0,3 1 1,-3 2-44,-1 0 0,0 5 0,0-3 1,0 0-60,0 0 1,0 2 0,1-3 0,1-2 23,2 0 1,5 1-1,-2 1-125,3-1 1,1-2 0,1-1-1,3-1-156,3-3 0,4 3 0,3-4 0,2 1-51,1 1 0,-3-6 1,4 2-1762,-2-3 1393,3-1 1,-5 0-1,3 0 1,-1 0-1006,-3 0 1464,0-5 0,3-1 0,1-5 0</inkml:trace>
  <inkml:trace contextRef="#ctx0" brushRef="#br0" timeOffset="540">707 67 8029,'11'0'320,"0"0"0,0-1 0,2-2 0,0-2-114,2-1 0,5 4 1,-3-2-187,0 3-56,4 1 1,-5 0 0,3 0-1,-1 0-544,-2 0 0,-2 0 1,-3 0-92,0 0 0,-1 1 671,-2 3 0,-3 2 0,-5 5 0</inkml:trace>
  <inkml:trace contextRef="#ctx0" brushRef="#br0" timeOffset="756">751 277 7669,'5'6'118,"2"-1"1,4-5-1,0-1 541,0-3 1,3 3-1,2-4 1,2 1-334,1 1 1,2-2 0,0 2 0,-1 0-178,-2 0 0,-3 2 1,2 1-1,-1 0-443,-3 0 0,0 0 0,-2 0-1237,0 0 1,-5 5 1530,-2 2 0,2 3 0,0 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18.7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23 9266,'7'-4'227,"0"1"1,1-1 0,3 4 0,0 0-110,0 0 0,3-1 0,2-2 0,0 0 26,0 0 1,3 2-159,-4 1 1,3 0-1,-3 0 1,-2 0-1622,-1 0 1157,0 0 1,-6 1 0,-3 3 477,-1 3 0,-12 3 0,-3 1 0</inkml:trace>
  <inkml:trace contextRef="#ctx0" brushRef="#br0" timeOffset="225">89 200 7763,'11'0'454,"0"0"0,0 0 1,0 0-34,0 0 0,0 0 1,1 0-1,2 0-260,1 0 0,1 0 0,-3-1 1,2-2-480,-2-1 0,0 1 0,-2 3 251,0 0 67,-5 0 0,4 0 0,-4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15.2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144 178 7613,'-6'0'82,"-4"0"0,3 0 0,-3 0 22,-1 0 1,4 1 0,-1 2 0,0 4-1,-1 0 26,2 0 0,-3-1 0,3 3 0,-2-2 50,2 2 1,-3 1-1,4 1 1,0 0 97,2 0-224,3 0 1,1 0 0,0 0-1,1 0 1,3-1-62,3-3 1,3-2 0,1-5 0,0 0-16,0 0 1,0 0 0,0-1 0,0-3-68,0-3 1,0 1 38,0-1 26,0-1 1,-3-3 0,-1 0-1,0 0-6,0 0 0,1 0 0,-4 0 0,0 0 26,0 0 1,-2 0 1,1 0 0,-1 3-11,-2 1 1,0 3-16,0-3 373,0 4-164,0-1 211,0 4-300,0 4 1,-2-2-26,-1 1 1,1 3 0,-1 2 0,2 2 0,1 1 0,0 0 89,0 0 1,0 0-1,0 1 1,0 2 95,0 0-210,0 1-16,0 1 0,0-4 0,0 4 1,0-1-1,0 0 0,0-2-133,0 0 1,-4 1 0,0 1-402,2-1 375,1-2 0,1-1-584,0 0 326,0 0 154,0 0-572,0-5 219,0 4 0,-4-8-783,0 6 1372,0-6 0,4 3 0,0-5 0</inkml:trace>
  <inkml:trace contextRef="#ctx0" brushRef="#br0" timeOffset="375">443 111 8265,'-6'11'396,"-4"4"1,4 1 0,-2 1-186,1 3 0,3 4 0,-2 2 0,0 0 23,0 1 1,2 0 0,-2 4 0,0-3-109,0-1 0,-2 0 0,-3-3 0,1 2-122,3-1 1,-3-2 0,4-2 0,-1-3-167,-1-3 0,6 1 1,-2-1-1,2-2-610,-2 0 0,3-6-1489,-3 0 2261,3-4 0,1 2 0,0-5 0</inkml:trace>
  <inkml:trace contextRef="#ctx0" brushRef="#br0" timeOffset="769">597 365 8009,'-4'11'221,"-4"0"0,2 1 1,-1-1-1,-1 0-56,2 0 1,-4 1 0,3 1-1,-3 2-115,-1-1 1,0 2 0,0-2-1,1 0 97,3-2 0,-2-1 0,4-1 0,0-1 136,0-2 1,2-3-117,3 3 0,1-4-184,3 0 1,2-2 0,6-1-49,3 0 0,-3 0 0,4-1 0,-1-1 5,0-2 0,1-1 1,-3 3-1,3-2-51,1 2 1,-3-3 0,0 1 0,-1 0 56,-2-1 0,0 4 0,0-3 0,0 3-327,0 1 0,-4 0-902,1 0 620,-1 0 1,-1-1 662,-2-3 0,-3 3 0,-1-4 0</inkml:trace>
  <inkml:trace contextRef="#ctx0" brushRef="#br0" timeOffset="1036">653 365 7574,'-4'11'152,"0"0"1,2 1 241,1-1 1,1 1-1,0 1 1,0 3-149,0 2 0,0 0 0,0 4 0,0 0-78,0 0 0,0-3 0,0-2 0,0 0-273,0 0 1,0-3 0,0 0 0,0-1-667,0-2 0,0-4 459,0 1 1,1-6 311,3 2 0,-3 2 0,4 0 0</inkml:trace>
  <inkml:trace contextRef="#ctx0" brushRef="#br0" timeOffset="1308">973 365 7794,'7'0'21,"1"0"1,0 0 42,2 0 0,1 0 1,0 0-97,0 0 1,-3 0 0,-1 0-545,2 0 1,-3 0 142,1 0 1,-3 0 432,3 0 0,-4-5 0,2-1 0</inkml:trace>
  <inkml:trace contextRef="#ctx0" brushRef="#br0" timeOffset="1794">1316 45 7794,'6'0'314,"-3"1"0,-5 3-333,-2 3 0,-4-1 0,0 2 0,0 2 108,0 3 1,-1-1 0,1 4-1,-2-1 61,-1 0 0,4 0 0,1-4 0,0-2 53,0-1 1,3 2 363,-1-3-446,3-2 1,2 0-125,3-5 0,2 0 1,5 0-1,2 0-12,1 0 0,-1 0 0,3 0 0,-2-1-32,1-3 1,3 3-1,-3-3 1,0 1 22,1 0 0,-4 2 0,3-4 0,-3 1-233,-1 0 0,-3 1 0,-1 3 0,0-2-369,-1-1 0,4 1-396,-2-1 1022,-3 2 0,-1-4 0,-4-1 0</inkml:trace>
  <inkml:trace contextRef="#ctx0" brushRef="#br0" timeOffset="2058">1393 1 7895,'0'7'785,"0"0"-565,0 2 1,0 1 0,0 1-42,0 0 1,0 5-1,-1 2 1,-2 3-1,0 1 57,0 0 0,-2 1 1,0-1-1,0 0-122,1 0 0,-5-4 1,3-1-1,-2 1-247,1-1 0,3-4 0,-2 2 0,1-3-358,3-1 0,-3-3 0,1-1-1349,2 2 1840,1-4 0,-4 0 0,-1-5 0</inkml:trace>
  <inkml:trace contextRef="#ctx0" brushRef="#br0" timeOffset="2344">1658 23 8692,'-1'11'131,"-3"0"0,2 4 1,-6 1-1,0 1-12,-2 2 0,3 2 1,-1 1-1,0 1 70,-2-1 1,3 0 0,-1 0 0,0 0-99,-2 0 1,0-4 0,1 0 0,2-1-378,-2 0 0,4-3 0,1 0-658,-1-1 0,2-2 944,-4 0 0,4 0 0,-2 0 0</inkml:trace>
  <inkml:trace contextRef="#ctx0" brushRef="#br0" timeOffset="2686">1736 255 8296,'-12'11'277,"1"0"0,4-4 0,1 1-307,1 0 1,1-2 0,4 2 117,0 0 0,0-1 0,2-1 0,0 0 65,2 0 0,4 0 0,-2 3 0,2-2-32,-1 2 1,1 0 0,3 1 0,0 0-48,0 1 1,-1-2 0,-2 6 0,-1-3-68,2-1 0,-3 0 0,0 0 0,-1 0 7,-2 0 0,-2 0 0,-1 0-328,0 0 1,-5 0 0,-2-1 70,-3-3 0,-2-2 0,-2-5-797,-1 0 0,1-1 1040,3-3 0,-5-2 0,-2-5 0</inkml:trace>
  <inkml:trace contextRef="#ctx0" brushRef="#br0" timeOffset="2877">1713 255 7794,'18'-7'0,"-2"-1"55,0 0 1,-3 3 0,4 0 0,-1 1 346,-2 0 1,2 1 0,-2 3-1,0 0-462,-2 0 0,-1 1-960,0 3 1,-5-2 1019,-2 5 0,-8 1 0,-2 3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37.1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509 308 7744,'-6'-5'403,"1"4"0,5-9-98,0 3 1,5 0-194,2 0 0,3 3 0,1-2 0,0 0 55,0 0 1,4 4 0,0-2 0,-2 1-138,0 0 1,-2 1 0,0-1 0,0 2-3,0 1 1,-4 3-1,-1 2 1,-1 1-45,-2 3 0,-2 1 0,-1 1 1,-1 0 65,-3 0 1,2 4 0,-6-1 0,0 0-15,-2-2 0,2-1 0,1 1 0,-1 2 23,-2 1 0,2-2 1,2-4-1,0-2 138,0 2 0,3-3 263,0 1-330,2-4 1,5 2-1,4-5-14,2 0 0,1 0 1,0 0-1,0 1-60,0 3 0,-4-3 0,1 2 0,0-1-118,2-2 0,1 0 1,0 0-1,0 0 15,0 0 1,-3 0 0,-1-2-629,2-1 0,0 2-98,2-3 1,0-1-20,0 1 1,1-4 0,-1 2 153,0-1 1,-5-2 637,-3 1 0,4-2 0,-1-1 0</inkml:trace>
  <inkml:trace contextRef="#ctx0" brushRef="#br0" timeOffset="356">951 242 7864,'-7'3'431,"0"1"0,3 5 1,-4-2-162,0 3 1,-2 1 0,0 0 0,3 0 3,3 0 1,-1 0-1,2 0-51,0 0 1,2 0-1,2-1-180,3-3 1,2 2-1,5-5 1,0-2 23,0-1 0,5-1 1,1 0-1,2 0-64,-1 0 1,-3 0-1,2-1 1,0-1 39,0-2 1,-3-5 0,1 2 0,-3-3-26,-1-1 1,0-4-1,0 1 1,-1 0 7,-3 2 1,-2 1 0,-5 0 6,0 0 0,0 0 1,-1 1-1,-3 1-86,-3 2 1,-3 3-1,-2-2 1,-2 1-14,0 3 1,-2 0 0,1 2 0,-4 0-565,-1 0 1,1 0 0,2 0 0,0 0-155,0 0 1,2 4 0,-2 0 783,1-2 0,-4 4 0,3 1 0</inkml:trace>
  <inkml:trace contextRef="#ctx0" brushRef="#br0" timeOffset="867">12 330 7839,'-6'-1'-111,"2"-3"1,3 2 0,2-4 951,3 1 0,3-3-530,8 5 1,-2-6 0,6 2 0,2-3 39,3-1 1,6-2 0,5 0 0,3-2-84,2 2 1,1-3 0,7 1 0,4 0-6,2-1 1,0 4 0,-1-4 0,-3 3-247,-1 2 1,-2-3 0,-5 7 0,-4-2-148,-4 2 1,0-2-1,-8 4 1,-1 0-149,-2 0 0,-4-2 0,-2 2-133,-1-1 1,-2 2-35,-3-3 0,-6 4 0,-5 1-544,-6 4 0,-4 1 989,-1 4 0,-5 1 0,-1 3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1:53.3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78 7877,'0'-7'249,"0"-1"1,0 5-1,1-4-19,3 3 1,-1-4-165,4 5 1,-3-2 0,3 2 105,2-1 0,0-3 0,2 3-246,1 2 1,-5-3 73,0 1 1,-3 1-31,3 3 1,-3 1-1,2 3 9,-1 3 0,-1-1 0,-4 1-4,0 2 1,0-3 0,0 2 0,0 0 30,0 2 1,-4 5-1,-1-1 1,-1 0 52,-3-2 1,3-1-1,0 0 1,0 0 17,0 0 1,2-1 0,-2-1 6,1-2 0,-2 1-6,3 3 0,0-4 24,4 0 0,2-1 70,1 2 96,3-3-234,5-5 0,-3 0 0,-1-1 0,2-2 1,1-2-42,1-1 0,-4 4 0,-1-3 0,0 1-156,0 0 1,2-1-843,3 2-637,0 1 1190,0-2 0,-4 4 452,1 0 0,-6 0 0,3 0 0</inkml:trace>
  <inkml:trace contextRef="#ctx0" brushRef="#br0" timeOffset="597">332 23 7790,'5'0'104,"-5"0"-44,-5 0 0,-5 1 0,1 1 0,3 3 68,1 2 1,-3-4-1,0 5 16,-2 0 0,3-2 0,0 2-47,-2 0 1,3 1-1,0-1 15,1 0 1,-2-1-1,3 4-154,1 0 1,2-3 0,1-1 112,0 2 0,4-3 0,1 0 0,1-1-30,3-3 1,-3-1-1,1-1 1,2 0 17,0 0 1,3-4 0,-1-4-49,0-2 0,0-1 0,-2 0 1,0 0-15,-2 0 1,-3 0 0,2 0 0,-1 0 1,-2 0 1,2 0 0,-2 0 34,0 0 1,-2 3 13,-1 1 0,4 3 532,-1-3-518,1 5 0,-4-2 1,0 8 90,0 3 0,0 3 1,1 1-1,2 0 104,0 0 0,1 4 1,-4-1-1,1 0-22,3-2 0,-3 3 0,3 1-188,-3 1 1,-1-3 0,1 0 0,2-1-515,0-2 1,1 0-1,-4 0 0,0 0 1,0 0 0,0 0-229,0 0 695,5-5 0,-4 4 0,4-4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8:49.1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210 247 8323,'0'19'291,"0"-6"1,0-1-1,0 3-307,0 2 1,0 2-1,0 0 1,0 2-143,0 4 0,0-8 8,0 8 1,2-14 0,2 8-201,2-2 0,1-7 0,-5 1-217,4-3 567,-4-1 0,15-7 0,-6 0 0</inkml:trace>
  <inkml:trace contextRef="#ctx0" brushRef="#br0" timeOffset="433">267 1 7887,'-19'2'-19,"0"2"58,0 2 1,0 3 0,0-3 0,0 7-40,0 3 1,2 3 0,2 0 0,3 0 51,-3 0 1,0 7 0,0 1-1,5 0 45,1 1 0,-3 5 0,5-3 1,3 2 10,2-1 0,2-6 1,0 5-1,0 0 3,0-1 1,8-4 0,5 5 0,6-3 38,6-4 0,-1-2 1,5-2-64,-2 0-64,7 0 0,-4-6 1,8-2-1,-1-3-35,1-4 1,-2 5 0,-2-3 0,-2-4 39,1-6 1,-3-5 0,-1-7 0,-1-1-198,-5-4 0,-2-5 0,-4 1 185,-5-7 1,-1 3 0,-7-3-1,3 1 1,-3-1-42,-2 0 1,-4 1 0,-5-5 0,-5 2 19,-5 3 1,-2 5 0,-2-3 0,-4-1-78,-7 1 1,2 6 0,1-3 0,2 5-95,3 2 1,-1 7 0,4 1 0,4 3-295,0 4 1,7 1 0,-3 6 469,-2 3 0,7 4 0,0 9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8:48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228 266 7919,'10'-8'1398,"-1"6"-1375,-9-7 0,0 11 0,0 5 19,0 5 0,6-1 0,1 2 0,-3 1-180,-2 3 0,-2 2 0,2 0-128,4 0 0,-4 0-306,5 0 0,-5-6 0,0-3 572,4-1 0,-4-3 0,7-6 0</inkml:trace>
  <inkml:trace contextRef="#ctx0" brushRef="#br0" timeOffset="423">285 115 7924,'-19'0'0,"0"0"-58,0 0 0,0 0 0,0 0 147,0 0 1,0 8-24,0 5 0,0 3 0,2 3 1,2 0-1,3 0 61,-3 0 0,5 2 0,-1 3 0,3 1-36,3-2 1,-3 4 0,2 1 0,1-1 1,3 1 0,2 3 1,2-5-1,3-3-10,1-2 0,11-2 1,0-2-1,8-3-12,4-1 1,3-9 0,6 3 0,0-5-61,0-2 1,6 0 0,2-5-1,1-5 1,-1-9 1,5-6 0,-7 1 0,-2-3-60,-2-2 1,-4-3-1,-4-4 24,-7 5 1,-6-3 0,-6 6 0,-5 1-1,-2-2 4,1-1 0,-3 7 1,-8-2-1,-5 3-40,-1 3 0,-5 1 0,-8-1 0,-5 0-75,-1 0 1,-1 2-1,-3 4 1,1 5-77,-2-1 1,1 7 0,-1-4 0,4 4-112,3 2 0,-5 2 1,7 4-1,2 7-576,2 4 897,2 2 0,0 8 0,0 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8:47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247 342 7906,'0'-11'-273,"0"1"1083,0 3-503,0 5-179,0-6 1,0 16 0,0 5-23,0 4 0,0 2 0,2 2 0,2 2-22,2 2 1,1 7 0,-7-5 0,0 1-89,0-1 0,0-2 0,0-6 1,2 0-327,4 0 0,-4 0 5,5 0 0,-5-6 0,0-3-847,4-1 805,-4-3 0,7-14 0,-9-5 367,0-4 0,8-2 0,3 0 0</inkml:trace>
  <inkml:trace contextRef="#ctx0" brushRef="#br0" timeOffset="444">304 152 7380,'-19'0'-241,"0"0"0,0 0 1,0 2 372,0 4 0,0-1 1,0 7 40,0 3 0,6 2 0,1 2 0,-3 0 0,0 0-53,2 0 1,-3 6 0,5 0-1,-2 1 10,1 1 0,8-4 0,-3 9 0,3-1-38,-2-1 0,4 4 0,-5-7 0,5 0-34,2 1 0,9 3 0,3-3 0,5-1 31,2 1 1,2-1-1,4-4-61,7 3 0,4-3 0,2-9 0,0-3 1,0-3-33,0-3 1,2-3-1,2-2 1,2-2 11,-2-5 0,-2-10 0,-2-8 0,0 0 31,0-2 0,-8-3 1,-5-8-1,-4 0-24,-2 0 1,-2-2 0,-3-2 0,-3-4-28,-3-3 1,-1 5 0,-9-5-57,-5 3 1,-3 2 0,-9 6 0,-2 0-1,-5 2-12,-5 5 1,-5-3 0,-2 9 0,-2 1-85,-4 3 1,10 11 0,-4 3-1,4 5 57,5 2 0,-1 2 1,7 5-1,-2 5-250,2 5 1,-5 11 356,3 3 0,0 5 0,6 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00.3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247 816 7529,'19'0'334,"0"0"1,2-2-245,4-5 0,2 3 0,7-7 1,-2 3 9,1 4 1,1 2 0,-2 2-1,-7 0 52,-4 0 1,-2 8-1,-2 7 212,-4 8-313,-5-2 1,-8 7 0,0-10 0,0 4 0,-2 1 0,-2 4 0,-5 1 58,-1-1 1,3 0 0,-3-3-1,-1 1-93,1-2 1,6-2-107,-3-2-209,-3 0 1,10-8 266,0-5 1,8-2 0,11 0 0,0 3 43,0-3 0,2 4 0,2-1 0,3-1 53,-3 2 1,4-3-1,-2 5 1,-1 1 74,-3-1 1,-4-4-1,-3 7 1,-3 2 9,-3 2 1,-1 2 0,-7 0-49,0 0 1,0 0 0,-3 0-1,-3 0-22,-6-1 0,-5 1 1,-4 0-1,-3 0-76,-1 0 1,-6-6-1,3-2 1,1-3-165,-1-4 1,-3 5 0,5-3-1,3-2-50,2-2 1,2-4 0,0-2-1,2-5-152,5-1 1,-3-3 0,9-6-1,-1 2-443,-1 5 1,6-11 0,-5 4 803,5-2 0,2 0 0,0 2 0</inkml:trace>
  <inkml:trace contextRef="#ctx0" brushRef="#br0" timeOffset="1450">1157 209 6991,'-13'0'286,"3"2"157,1 4-367,3-4 0,6 15 0,0-4 99,0 4-124,9-7 0,-5 5 0,8-9 0,3-2-9,2-1 0,2 3 1,2 2-1,2 1 5,3-1 1,1 1 0,-4-5 0,2 4 119,-1 3-138,-3 1 0,-2 5 1,-3-2-1,-3-2 9,-7 1 1,-1-3-4,1 2 0,-4-7-7,4 7 1,-3-1-1,-6 5-50,-3-4 1,2-3-30,-9-3 0,7-5 1,-7 6-1,-1-2 1,-3 1-1,-2-3-463,0-2 0,0-2 1,0 0 130,0 0 1,2-2-1,2-2 383,3-3 0,-1-16 0,-6 2 0</inkml:trace>
  <inkml:trace contextRef="#ctx0" brushRef="#br0" timeOffset="1694">1195 171 7973,'6'-13'43,"1"0"0,1 7 274,-2-7-194,5 1 1,8-7 100,0 0 0,0 6 252,0 1-486,0 7 0,0-9 16,0 7 1,0 1-1,-2 4 1,-3-2-101,-1-3 0,0 1 0,6 6-447,-1 0 0,-5 0-289,0 0 594,-1 0 0,1 6 1,-2 3-131,-3 1 0,-2-3 366,-6 5 0,9 1 0,1 6 0</inkml:trace>
  <inkml:trace contextRef="#ctx0" brushRef="#br0" timeOffset="2402">0 2162 7965,'11'0'-540,"-3"0"270,0 0 134,3 0 1,8 0 421,0 0 0,0-2 51,0-4 0,8 2 51,5-9 1,10-2-93,2-10 0,9 2-185,-2-9 0,3 7 0,5-7 0,5-1 34,5-3 1,-1 4 42,1 0 0,-6 9 14,7-2 1,-9-2-357,2 1 1,-6 1 0,-4 6 0,-5 2-149,-1 5 1,-1-5 63,-2 4 1,-6-2 100,0 3 0,-2-3-142,-11 9 1,7-7 70,-7 7 0,0-1-491,-6 7-183,0 0 201,0 0 681,-8 9 0,-3 1 0,-8 9 0</inkml:trace>
  <inkml:trace contextRef="#ctx0" brushRef="#br0" timeOffset="3085">854 2200 7817,'10'0'-231,"7"0"0,-6-6 92,7 0 1,-5-3 179,0 3 0,2 4 0,8-5 0,2 5 1,-2 2-1,-2 0 1,-2 0 1,-6 0-21,0 0 0,-9 2 1,2 5-57,-4 5 0,-2-1 0,0 1 26,0 3 1,-2 0-1,-2 0 1,-2-3 2,1 3 1,1-4 0,0 1 5,-2 3 1,-7 2 0,7 2 10,1 0 56,3-9 7,-6 7 129,6-6-184,-7 8 1,9-7 36,0 1-9,0-9-53,0 5 0,0-7 51,0 4-51,9-4 39,-7 7 1,8-9 18,-3 0 0,3 0 0,9 0 0,-2 2 220,-4 4-240,4-4 1,-13 7-1,6-7 42,-1 4 0,3-2-66,-5 9 1,5-7-29,-5 7 0,5-7 2,-5 7 1,-1 0 7,-6 5 0,0 1 10,0 0 0,0-6 0,0 0 0,-2-1 0,-2 1 3,-3 0 0,-7-7 0,1 7-12,-4 1 0,4-3 0,1-1 0,-3 1-98,-2-1 0,-2-5-190,0 1 1,0-4-465,0-2 583,0 0 1,7 0-1,1-2 1,3-4 176,4-7 0,1-4 0,3-2 0</inkml:trace>
  <inkml:trace contextRef="#ctx0" brushRef="#br0" timeOffset="3691">1290 1973 7706,'19'-9'-548,"0"-1"678,0-1 0,0-4 0,0 7 1,0-1 20,0 1 0,0-5 0,2 7-78,4 2 0,-4-5-20,4 3 1,-12 2 6,-7 10 1,-4-2 0,-2 9-66,0 2 0,0-5 1,0 3-1,-2 0 47,-4-3 1,4 7-1,-7-4-145,1 4 1,6-5 26,-4 1 59,3-1 1,3 1-5,0 0 1,3-9 0,3 4 90,6 1 1,5-7 0,2 6 26,0 1 1,0-7-1,-2 6-16,-4 1 1,-3-7-3,-3 4 1,-5-2-54,4 3 1,-6-5 0,-4 6 0,-5-1-111,-1-1 1,4 7-1,-7-7 1,-2 0-93,-2 3 1,-2-7-1,0 4 1,0-4-266,0-2 0,0 0 0,0 0-590,1 0 1031,-1 0 0,0 0 0,0 0 0</inkml:trace>
  <inkml:trace contextRef="#ctx0" brushRef="#br0" timeOffset="3977">2181 1460 7835,'19'-6'0,"0"-2"0,0-1-30,0 1 1,0-1 0,0 3 169,0-7 1,2 3 0,2-1-1,3 3-96,-3 4 0,4-5 0,-2 1 0,-1-1-97,-3 1 1,0 0-1,2 3 1,2-1-112,-2 2 0,-2 0 0,-2-1-158,0-1 0,0 0-605,0 6 927,-8 0 0,6 0 0,-7 0 0</inkml:trace>
  <inkml:trace contextRef="#ctx0" brushRef="#br0" timeOffset="4191">2314 1764 7792,'11'8'101,"5"-6"0,-3 5 87,4-5 0,2-2 1,0 0-1,0 0-210,0 0 0,8-2 0,3-2 0,1-3-37,1 3 1,-7 2 0,5 2 0,-3 0 205,-4 0-147,-2-8 0,-2 5 0,0-5 0</inkml:trace>
  <inkml:trace contextRef="#ctx0" brushRef="#br0" timeOffset="4817">3205 1328 7698,'9'-19'321,"4"0"1,3 0 0,5 2-296,5 4 0,-3-4 0,6 5 0,1-3-82,-1 2 0,-3-1 1,3 7-1,1 1 89,-1-2 1,-6 5-40,3-3 1,-12 10 0,-3 5 0,-3 1 125,-3 5 1,-5 2-1,-5 2 1,-3 2 10,-3 4 1,-1 3 0,-7 5-1,0-1-50,0 2 1,-2-5 0,-2 1 0,-3-1-26,3 1 1,8-7 0,3 2 0,-3-4-1,-2-2 0,7 0-60,3 0 1,7-2-2,7-4 1,5 1-1,11-5 1,3-1-68,-3 1 0,4 3 0,1-3 0,-1-1 57,1 1 0,3 5 0,-6-3 0,-1 2 21,-3-1 0,4 1 0,0 6 46,-2 0 1,-8 0 0,-4 0 0,-3 0 30,-4 0 0,-2 2 0,-2 2 1,0 4-31,0 3 1,0-7-1,-2 2-49,-4-4 1,-4-2-1,-9 2 1,0 0-1,0 1-139,0-6 0,-2-3 0,-3 0 1,-1-7-325,2-4 0,-4-2 1,-1 0-1,-1 0-53,-5 0 1,7-8-1,1-5 512,5-4 0,-6-10 0,-3-3 0</inkml:trace>
  <inkml:trace contextRef="#ctx0" brushRef="#br0" timeOffset="5328">3850 740 7759,'11'-2'132,"-3"-3"1,1-3 25,3-3 1,5 5 0,2-4 0,0 1-113,0 5 1,2-4 0,2 1-1,5 3-83,1 2 0,-6-4 1,3-1 249,-5 3-125,-2 2 0,0 4 1,-2 4 13,-5 7 1,3 4-1,-9 2 1,-1 0-15,-3 0 0,-4 2 1,-3 2-1,-3 4-45,-3 3 0,5-7 1,-5 4-1,1-1-28,-1-1 1,5 2 0,-4-3 0,-1 1 39,0-2 1,7-2 0,-4-2 0,2 0 169,-1 0 1,1 0 78,6 0 1,2-2-120,4-4 0,5-5 0,8-8 0,0 0-100,0 0 0,2 0 1,2 0-1,2 0 6,-2 0 0,-1-6 0,-1-3 0,2 1-374,2-1 0,0-3 0,-6 5-520,0 3 0,0-4-1309,0 1 2112,-8 1 0,6-2 0,-7-3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15.2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77 171 7859,'0'19'260,"0"0"0,0 0 0,0 2-190,0 5 1,0-5 0,0 6 0,0-2 104,0 1 0,-3-1-57,-3-6 0,4-6 0,-6-3 0,1 1 89,1-1 0,-3-6 43,3 3 1,2-5-182,-9-2 0,9-9 0,-2-3 0,4-5-123,2-2 0,0-6 1,2-3-1,4 1-106,7 0 1,4 1-1,-1 5 1,-1 0 33,-2 2 0,-1-4 0,7 10 114,0-4 0,0 7 0,0 4 76,0 3 0,-6 3 0,-2 3 24,-3 3 1,0 2-1,-3 7 1,1-2 86,-2 1 0,-2 3 0,-2 2-147,0 0 0,0-6 0,0 0 1,0 1 1,0-3-343,0 1-56,0-7 273,0 3 0,2-16 1,3-5-1,3-2-41,3 3 0,-5-5 1,4 4-1,1-4 67,-1-2 0,1 7 0,4-1 1,-3 0 56,3 3 0,2-5 1,2 9 149,0 2 0,0 1 1,0 3 170,0 0 1,-7 9-1,1 4-176,2 3 0,-5 3 0,1 0 0,-3 0 3,-3 0 0,-1 0 0,0 0-166,2 0-127,1 0 1,-7-6-1,0-1-1347,0 3-571,0 2 2076,0-6 0,-9-3 0,-1-8 0</inkml:trace>
  <inkml:trace contextRef="#ctx0" brushRef="#br0" timeOffset="418">646 209 7845,'12'11'182,"1"-5"0,-1-4 0,7-4 0,0-2-56,0-2 1,7-3-1,-1 5 1,-2-2-75,-2 1 0,-8-3 0,-3 0 0,1-1-198,-1 1 1,1-7 192,2 2 1,1-3 25,-7-3 1,-1 6-51,-6 0 23,0 9 1,-8-4 0,-5 8-4,-4 0 0,-2 0 0,0 0 0,0 2 23,0 4 1,0 2-1,0 7 1,0-2 35,0 2 0,0-5 0,3 3 0,1 2 148,2 1 0,9 3 0,-2 0-111,3 0 1,3 0-1,0 0 1,0 0-22,0 0 1,9 0 0,4 0-136,3 0 1,3-6 0,0-1 0,0 3-267,0 2 1,0-4 0,0-3 0,0 1-260,0-1 1,0-3 0,0 3 145,0-1 1,-6-3 0,-1-6-1411,3 0 1806,-6 0 0,7-9 0,-14-1 0,7-9 0</inkml:trace>
  <inkml:trace contextRef="#ctx0" brushRef="#br0" timeOffset="942">1366 152 7668,'-12'3'-614,"-1"1"787,-2 2 1,-2 7 0,-2-5 0,0 1 41,0-1 0,7 5 1,-1-5-1,-2 3-87,-1 3 0,-3-3 1,2 2-1,2 1 38,2 3 1,3-4-1,-5-1 1,5 3 182,1 2 0,3 2-301,6 0 0,0 0-117,0 0 0,8-9 1,5-3-56,4-5 0,2-2 1,0-2-1,0-5-83,0-5 0,0 1 0,-3-1 0,-1-3 82,-2-2 1,-3-2 0,5 0-1,-4 0 135,-3 0 0,5 0 1,-7 0-19,-2 0 1,5 0 532,-3 0 95,0 0-471,-6 9 0,0 4 0,0 12 63,0 6 0,2 5 0,3 2 0,1 0-96,-2 0 1,-2 0 0,0 0-1,3 0-73,1 0 1,7 0-1,-5-2-747,3-4 0,-5 1-252,6-7 1,1-1 505,6-6 0,-2-8 0,-2-5 0,-5-4 450,-1-2 0,5 0 0,-11-8 0,5-3 0</inkml:trace>
  <inkml:trace contextRef="#ctx0" brushRef="#br0" timeOffset="1292">1594 152 7437,'0'19'352,"0"2"1,-2 3-123,-5 1 0,5 0 1,-4-6-1,2 0-62,-3 0 0,5-6 0,-4-1 0,2 1 164,-3-2 0,5-1-342,-4-4-102,4-3 1,2 3 0,0-12-64,0-7 0,0-4 0,0-2 0,2 0 15,4 0 1,3 0 0,6 0-1,-3 0 21,3 0 1,2 0 0,2 0 118,0 0 1,0 3-1,0 3 1,0 7 276,0 3 1,-7 3 0,1 3-103,2 3 0,-5 2 1,1 7-1,-3-2-44,-4 1 0,-2 3 0,-2 2 0,0 0-185,0 0 1,0 0 0,0 0-74,0 0 1,0-6-2306,0-1 1245,0 1 1207,0-2 0,0-11 0,0-11 0</inkml:trace>
  <inkml:trace contextRef="#ctx0" brushRef="#br0" timeOffset="1650">2049 1 7875,'-10'8'518,"-5"3"1,6 8-398,-1 0 0,6-7 0,-3 1 0,3 0-16,-2-3 0,4 7-14,-5-4 0,7 1 1,5 1-1,1-2 16,-2 1 1,7-3 0,1 2-63,5 1 0,0-3 0,-2 0 1,-3-1-37,3 1 0,-4-5 1,-1 7 121,-1 1 0,3 3 17,-5 2 1,-1 0 69,-6 0-204,0 0 0,0 0 0,0 0-111,0 0 1,-6-6-1,-3-3 1,-1 1-358,-5-1 0,4-6 0,-1 3 0,-1-3-114,2 2 1,-5-4 0,3 5 567,-4-5 0,-2-2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4.2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 7879,'1'-5'-79,"1"1"391,1 0-18,0 3 66,-3-2-53,0 3 1,0 6 0,0 3-1,0 1-241,0 0 1,0 2-1,0 1 1,0 0-25,0 0 0,0 2 1,0-2-1,0 0-1,0 0 0,0 0 0,1-3 1,1 0 3,1-3 1,4-3 0,-1 1-1,2-1-45,1-2 1,3-1-1,0-1 1,0 0-41,0 0 0,-2-3 1,2-1-1,-2-1-21,-1-2 0,0 0 0,0-2 1,-1 0 52,-2 0 1,2-3-1,-3 0 1,1 0-16,0-1 1,-3 3-1,2-2 1,-1 1 12,-2-1 0,0 5 1,0-2 186,1 1-163,0 4 0,-4 4 1,-1 6-1,-1 2 39,1 1 0,0 3 1,0 1-1,-1 1 56,1 2 0,1-2 0,1 0 1,0-1-99,0-2 1,0-1 0,1-1 0,1-1-242,1 1 0,3-3 1,-2-1-1,0 0-99,0 0 0,3-3-638,-1 1 1,2-2 966,1-1 0,0-4 0,-1-1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13.58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57 133 8725,'2'21'0,"3"2"318,1 3 0,0 7 0,-6-1 0,0 4-25,0 2 1,0-2-1,0-3 1,0-1-259,0 2 1,0-1 0,0 1 0,-2-4 48,-4-3 1,4-2 0,-7-6-1125,1 0 1,4 0-1611,-9 0 2650,9-8 0,-13-11 0,6-11 0</inkml:trace>
  <inkml:trace contextRef="#ctx0" brushRef="#br0" timeOffset="300">399 0 7809,'10'3'37,"-4"3"1,-3 4 0,-3 9 0,0 0 243,0 0 0,0 0 0,0 2 0,0 5-82,0 5 1,-3-1 0,-1 1-1,-4 3 52,-3 2 1,5 4 0,-7 2-1,1 2-60,1-2 0,-6 5 0,5-1 0,-5 1-216,-2-1 1,6 5-1,1-7 1,-1-2-148,2-2 0,-6-2 0,7-2 1,-3-5 22,1-5 1,7-5 0,-3-2-3081,0 0 3229,5-9 0,-5-10 0,8-10 0</inkml:trace>
  <inkml:trace contextRef="#ctx0" brushRef="#br0" timeOffset="642">607 456 7918,'0'19'23,"-2"0"1,-2 0-1,-2 2 150,1 4 0,-5-2 1,-1 7-1,-1-1 30,-1 1 1,7-1 0,-5 3-1,1-5-121,-1 0 1,7-5-1,-2 3 1,3-4 64,3-2 1,0-6-112,0-1 1,3-8-1,3 3 1,7-5 139,3-2 0,10 0 0,1-2 1,3-3-103,3-1 0,1-9 0,0 3 0,-3-3-111,3 2 1,-4-1 0,-1 5 0,1 1 7,-1-1 0,-6-3 0,3 5 0,-5 3-608,-2 2 1,-7-4-1520,1-1 1471,-9 1 1,-4 6 684,-13 0 0,-3 0 0,-3 0 0</inkml:trace>
  <inkml:trace contextRef="#ctx0" brushRef="#br0" timeOffset="867">683 550 7918,'0'19'220,"0"0"1,0 0 0,0 0-1,2 0 119,5 0 0,-3 7 0,6-1 0,1 0-244,-1 3 1,-3-5 0,3 6 0,-1 1-230,-5-1 0,-2-6 0,0 5 0,2-3-440,3 0 1,-1 1 0,-6-7 573,0 0 0,8 0 0,3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22.1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133 361 7738,'10'0'470,"-1"0"-457,-9 8 0,0 3 1,-2 8 48,-5 0 1,-1 0-1,-7 0 1,5 2 4,1 4 0,-6-4 0,5 5 0,-3-5 31,1-2 0,5 6 0,-3 0-26,1-2 1,-3-2 0,5-2-118,3 0 1,2-6 91,2 0 1,0-7 0,2 5 3,4-3 0,5-2 0,8-6-4,0 0 0,6-6 0,0 0 0,-1-1-23,-3-1 1,0 4 0,2-7-1,2 1-45,-2-1 0,-1 5 1,-3-5-1,-1 3-74,1 4 1,-6-1 0,0 1-108,1-2 1,1-3 0,0 5-804,-2-2 489,-9 0 1,2 6 81,-12 0 0,2 0 434,-9 0 0,0 0 0,-6 0 0</inkml:trace>
  <inkml:trace contextRef="#ctx0" brushRef="#br0" timeOffset="266">114 380 7821,'12'-11'247,"1"5"1,-9 12-1,5 7-97,-1 4 0,-4 4 0,7 2 0,-3 3 17,-3-3 1,-1 4 0,0 1 0,2-1-70,-1 0 1,-3 7-1,-2-4 1,2 1-110,4 1 0,-4-9 0,5 4 1,-5-1-182,-2-1 1,0 0 0,0-6-319,0 0 1,0 0 0,-2-2-975,-5-4 1484,5-5 0,-15-8 0,7 0 0</inkml:trace>
  <inkml:trace contextRef="#ctx0" brushRef="#br0" timeOffset="567">341 39 7900,'13'0'249,"0"0"1,-9 2 0,2 4 0,-4 7-178,-2 4 0,7 4 0,-1 2 0,-2 4 21,-2 3 1,5-5 0,-1 5 0,-2-3-137,-2-4 0,0 4 0,3-1 0,1-3 35,-2-2 1,-2-2-1,-2 0 1,-2 0-384,-4 0 1,4 0-1,-7-2 1,3-3-352,0-1 1,-3-7 741,3 7 0,2-9 0,-9 3 0,9-5 0,-5-2 0</inkml:trace>
  <inkml:trace contextRef="#ctx0" brushRef="#br0" timeOffset="1150">303 285 6174,'11'-8'1639,"0"6"-1363,-5-5 1,4 5-117,9 2 0,0 0 1,0 0-108,0 0 0,-6 0 0,0 0 0,1 0-120,3 0 0,2 0 1,0-2 2,0-4 0,-2 2 0,-2-7 0,-3 1-2,3-1 1,-4 0 0,-1-3 0,1 1 59,-1-2 0,-6 5 0,3-3 145,-5-2-127,6-2 1,-6 5-1,5-1 61,-5-2 1,-2-1 12,0-3-39,8 0-241,-6 8 207,7 3 0,-9 16 0,0 7 1,-2 6 66,-5 4 0,5 3 0,-6-5 0,2 4 26,-1 3 0,-1-7 0,4 2 0,-3-4-23,3-2 1,0 0 62,-3 0-38,5-8-110,-6-3 0,8-10 1,2-2-51,4-3 1,-1-5-1,7 3 36,3-1 0,2-1 0,2-1 24,0 5 1,0-1-1,0 2 1,0 1 55,0 3 0,-7 9 1,1 1-1,0 3 131,-3 3 0,5 3 1,-9 2-42,-2 0 1,5 0 0,-3 0-341,-2 0 1,-2-6-1,-2-1-498,0 3 0,0 2-397,0 2 1081,0 0 0,-8-9 0,-2-1 0</inkml:trace>
  <inkml:trace contextRef="#ctx0" brushRef="#br0" timeOffset="1717">1157 551 6913,'0'19'273,"0"0"0,0 0 0,0 0-117,0 0 1,0 0-1,0-1-122,0 1 1,0 0-63,0 0 324,0-8-235,0-3 0,0-10 0,0-4-68,0-7 1,0-4-1,0-2 52,0 0 0,0 1 0,0-1 120,0 0-135,0 8 0,6-6 1,1 5 19,-3-5 0,4 4 1,1 3-23,1 1 0,-3 3 0,5 4-91,3-5 0,-5 5 0,3-4-119,2 4 1,-5 2-1,3 0-53,2 0 0,-5 0-359,3 0 1,-7 0-261,7 0 854,-9 8 0,7-6 0,-5 5 0,-4-5 0,7-2 0</inkml:trace>
  <inkml:trace contextRef="#ctx0" brushRef="#br0" timeOffset="2131">1479 494 7722,'-2'12'481,"-2"1"-262,-2 2 0,-7 2 1,7 2-64,2 0 1,-1 0 0,1 0-54,-2 0 1,0 0 0,8-3 0,2-1-63,2-2 1,9-9-1,-2 4-28,3 1 1,3-7 0,0 4 0,0-4-1,0-2 1,0 0 0,0 0-1,0 0-34,0 0 1,0-8 35,0-5 0,-8-4 0,-3-2 25,0 1 0,-5-1 0,1 0 1,-6 0-7,-5 0 0,-7 0 0,1 0-33,-4 0 0,-2 6 0,0 3 0,0 1-277,0 5 0,0-5 1,0 3 95,0 2 0,7 4 1,-1 6 74,-2 7 0,7-3 1,-1 1-1,3 0-315,0-1 0,-7-4 1,7 7-190,2 2 0,2-5 609,2 3 0,0-9 0,8 5 0,2-9 0</inkml:trace>
  <inkml:trace contextRef="#ctx0" brushRef="#br0" timeOffset="2542">1783 532 7799,'6'-13'121,"1"0"292,-1 9-255,-6-4 0,-6 16 1,-3 5 2,-1 4 0,3-5 0,-3 1 0,1 2-51,5 2 0,-4 2 0,1 0-80,3 0 0,2 0-5,2-1 1,2-1 0,4-4-83,7-7 1,4-4 0,2-2 0,0 0 12,0 0 1,-7 0 0,1-2 0,2-2-14,2-2 0,-5-7 1,1 5-1,0-3 3,-3-4 1,1-1 0,-7-3 103,2 0 1,1 0 0,-7 0 0,0 0 150,0 0 0,-3 0 0,-3 0-141,-7 0 1,3 6 0,-3 3 0,-1 1-103,-3 5 1,4-4 0,0 1-178,-1 3 1,-3 2 0,-2 4-124,0 4 1,2-1-1,2 5 1,5 1-149,1-1 0,1-6 0,4 5 490,-3-1 0,-7 3 0,3 8 0</inkml:trace>
  <inkml:trace contextRef="#ctx0" brushRef="#br0" timeOffset="2830">2010 152 7800,'11'-8'375,"-3"-3"0,-8 9 0,0 9-318,0 7 1,0 12 0,0-1-1,0 0 90,0 3 0,0-5 0,0 8 0,0 3-27,0 2 0,0 2 0,3 0 0,1 0-51,2 0 0,0-7 0,-6-1 0,0-3-425,0-4 0,0-1 1,0-4-587,0 1 0,-2 0-499,-4 0 1441,4-8 0,-15-3 0,6-8 0</inkml:trace>
  <inkml:trace contextRef="#ctx0" brushRef="#br0" timeOffset="3034">1916 494 7806,'8'-13'48,"5"3"0,4-1 307,2 1 0,-7 5 0,1-1 0,2 4 137,1 2 1,-3-6 0,0-1-215,1 3 1,3 2-830,2 2 0,-6 2-294,0 4 1,-9-1 844,2 7 0,-4-8 0,-2 5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50.53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1 455 7882,'12'-6'189,"1"0"1,0-7-1,6 7 1,0 2-194,0 1 0,6 3 1,2 0-108,3 0 1,-7 0 0,2 0 0,-4 0-494,-2 0 0,-2 3 150,-4 3 0,-5-2 454,-8 9 0,0-9 0,0 4 0</inkml:trace>
  <inkml:trace contextRef="#ctx0" brushRef="#br0" timeOffset="224">1 873 7823,'19'0'-194,"0"0"0,2 0 427,4 0 1,-2-7-1,9 1 1,-1 2-113,-1 2 0,6-5 0,-7 1 0,3 2-244,0 2 0,-9 2 0,2 0-1524,-4 0 1647,-10 0 0,-3 0 0,-8 0 0</inkml:trace>
  <inkml:trace contextRef="#ctx0" brushRef="#br0" timeOffset="1183">968 209 7674,'0'-19'0,"0"0"72,0 0 1,6 6-1,3 1 1,1-3 222,5-2 1,2-2 0,4 2 0,2 2-238,3 3 1,7 1 0,-3-1-1,1 5-43,1 5 1,-7 2-1,5 0 1,-3 2 21,-4 5 0,-8 3 1,-4 9-1,-3 2 20,-4 5 1,-2-3-1,-2 8 1,0 3 46,0 2 1,-8 2 0,-7 0 0,-6 2 32,-4 4 0,0-4 1,6 4-1,-3-4-33,-3-2 1,10-6 0,-1-3-1,3-3 127,2-9 0,7 2-57,-2-7 1,6-3 0,6-1 15,7 0 1,10-5 0,4 3 0,1-4-32,-1-2 0,7 0 1,-2 0-1,1 0-33,-1 0 1,4 0 0,-7-2 0,1-2-70,-5-3 0,2 1 0,-1 4 0,-3-2-212,-2-3 0,-8 1 1,-1 4-1719,3-4-680,-7 4 835,1-7 1718,-9 9 0,0 0 0,0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48.26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1291 626 7199,'0'-10'418,"0"-7"-23,0 15-214,0-7 1,0 18 0,2 3-36,4 5 1,-4 8 0,4 3-1,-3 1-66,-3 5 1,0-5-1,0 1 1,0-1-93,0 1 1,0-7 0,0 5 0,0-3-87,0 0 0,0 0 0,0-6 0,0 0-37,0 0 0,0 0 0,0 0-552,0 0 1,0 0-502,0 0 1188,0-8 0,0 6 0,0-7 0</inkml:trace>
  <inkml:trace contextRef="#ctx0" brushRef="#br0" timeOffset="461">1973 417 7941,'3'-12'-36,"3"-1"1,-6 9 146,0-2 1,-2 12 0,-11 9 0,-2 8-37,-2 8 1,-1 5 0,-1 2-1,0 0 18,0 0 1,0 6-1,2 1 1,2-1-59,2 2 0,7-6 0,-4 5 0,1-8 33,5-5 0,2 2 1,4-9-1,2-2-36,2-2 1,9-2 0,-2-2 0,4-2-13,2-2 0,0-9 0,0 2 0,2-6-17,4-6 0,2 2 1,7-11-1,-4-4-6,-3-4 0,5-3 0,-7 7 1,-2-2 6,-2-4 1,-4 4-1,-4-4 1,-7 4-28,-4 2 0,-2 0 0,-2 0-10,-4 0 0,-5 0 1,-8 2-1,-2 2 21,-4 2 0,2 9 0,-7-2 1,3 4-59,3 2 0,-3 0 0,0 2 0,-1 2-154,1 2 0,-5 9 0,7-2 0,2 4-171,2 2 0,-5 0 0,1 0 1,0 0 394,-3 0 0,-1 0 0,-9 0 0</inkml:trace>
  <inkml:trace contextRef="#ctx0" brushRef="#br0" timeOffset="1125">570 948 7984,'-19'0'-208,"2"-2"270,4-4 0,5 6 1,8 0 21,0 11 1,0 1-1,0 5 1,2 4 48,4 0 0,-1 2 0,7 1 0,3 1-16,2-2 0,2 4 0,0 1 1,2-1-54,4 1 0,-4-3 0,5-8 0,-5-2-68,-2-3 0,0-5 0,0 3 0,-1-2-56,1-3 0,-6-3 61,0-2 1,-9-2 53,2-5-54,-4 5 1,-2-15 0,0 3 0,0-7-4,0-5 1,0-1 0,-2 2 0,-2-5 28,-2 1 0,-7-9 0,5 2 0,-3-6-9,-4 0 0,-1-7 1,-3 1-1,0-3-7,0 0 0,6 7 1,0-6-1,-1-1 62,-3 3 0,6 1 1,3 9-1,1 0 29,1 0 0,0 7 1,6 1-1,2 3-43,4 4 1,-2 2 0,9 2 19,2 0 1,2 0 0,2 2 0,2 2-11,4 2 0,-2 9 1,7-4-1,-1 2 7,1-1 0,8-5 0,8 5 0,2 1-39,5-3 1,-2 7 0,4-6 0,4 2 5,0-1 0,0-7 0,-3 3 0,3-2-40,5 1 0,1 5 1,2-3-1,-8 1-73,-6 5 1,-11 0-1,3 0 1,-5-3-289,-2 3 0,-9 2 0,-4 2-106,-4 0 1,-8 2-129,0 5 0,-11-3 0,0 8 0,-8 1 219,-5-2 1,-8 5 0,-8-3 372,-3 4 0,-10 2 0,-8 0 0</inkml:trace>
  <inkml:trace contextRef="#ctx0" brushRef="#br0" timeOffset="1647">191 247 7002,'-11'-19'110,"3"0"1,1 10-75,1 9 0,-7 2 0,5 13 0,-3 4-2,-3 4 0,3 3 0,1-5 1,-1 2 4,0 2 0,1 0 0,-5-3 0,5 1 9,1 2 0,1-6 0,4-6-8,-3 1 0,1-3 0,8-1 95,4-1 1,7-5-1,10-8-28,2-2 1,7-9-1,-5 4 1,1-1-90,-1-1 1,5 7 0,-5-5 0,1 1-3,-1-1 0,-2 5 0,-6-5 1,0 3-79,0 4 0,0 1-904,0 3 300,-8 0 0,-3 3 345,-8 3 0,-2-4 321,-4 4 0,-5-4 0,-8-2 0</inkml:trace>
  <inkml:trace contextRef="#ctx0" brushRef="#br0" timeOffset="1858">172 228 6674,'8'19'159,"-4"0"0,9 2 0,0 2-25,-3 2 1,7 3 0,-4-5 0,1 4-89,-1 3 1,4-7 0,-5 4-1,5-1-162,2-1 0,-6 6 1,0-3-1,1-1-157,3 1 0,2 5 1,-2-3 272,-4-1 0,4 7 0,-7-6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49:58.17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 1062 7944,'19'0'-81,"-6"0"0,0 0 0,1 0 500,3 0 1,11-8-1,1-2 1,3-3 42,-1 0 0,1 7 0,6-7 0,-2 1-549,-5 1 1,3-4 0,-9 9 0,-1 0-779,-3-3 0,-9 7-171,1-4 1036,-9 4 0,5 2 0,-9 0 0</inkml:trace>
  <inkml:trace contextRef="#ctx0" brushRef="#br0" timeOffset="366">304 380 8095,'0'-19'-299,"0"0"0,0 6 0,0 0 0,0-1-323,0-3 810,0 6-172,0-6-3,0 7 1,0-3 0,2 1 26,4-3 0,-3 4-365,3-1 23,-4 7 302,-2-3 0,0 8 0,0 0 0,0-8 0,0-3 0</inkml:trace>
  <inkml:trace contextRef="#ctx0" brushRef="#br0" timeOffset="834">304 38 6841,'-2'-10'-1028,"-4"3"1030,3-3 333,-5 8 36,8-7-174,0 9 242,0 0 0,0 9 1,0 3 3,0 5-123,0 2-187,0 9-18,0-7 254,0 15-241,0-15 12,0 14 46,0-13 33,0 13-80,0-14 26,0 15-177,0-15 64,0 7 0,0-9 163,0 0-73,0 0-12,0 0-383,0-9 0,0 7 0,0-4-670,0 3 0,0-3-337,0 0 886,0-9-217,0 4 591,0-8 0,8 9 0,3 1 0</inkml:trace>
  <inkml:trace contextRef="#ctx0" brushRef="#br0" timeOffset="1450">133 1442 8051,'0'12'-39,"-2"1"142,-4 2 0,4-5 0,-7 3 0,3 2 470,0 2-519,-1 2 1,7 0-1,0 0 6,0 0 1,0-1 0,2-1 23,5-4 1,-3-2 0,9-7 0,1 4-4,3 3 0,2-5 0,0 5 1,0-1 17,0 1 0,0-5 0,0 4 0,-2 1-17,-4 0 0,3-1 1,-5 5-1,2-3-62,-1 3 0,-5 0 1,3 0-1,-1-3 1,-5 3 0,-2 2 1,-2 2 67,0 0 0,0-6-144,0-1-7,-9 1 0,5-3 1,-8-1-1,-3-3-233,-2 0 1,-2 1 0,-2-7 0,-2 0-83,-3 0 0,-5 0 0,6 0 1,-1 0-166,-1 0 1,6-2-1,-5-3 542,5-1 0,-6-17 0,-2 2 0</inkml:trace>
  <inkml:trace contextRef="#ctx0" brushRef="#br0" timeOffset="1662">76 1499 8051,'13'-7'-59,"0"1"0,-1-7 1,5 5-1,-2 0-21,-2-1 1,-3 1-1,5 3 1,-2-1 245,1 2 0,3 2 0,2 2-108,0 0 1,-6-6 0,-1-1-373,3 3 1,2 0-1,2 0-743,0-3 1057,-9 1 0,7-3 0,-6-1 0</inkml:trace>
  <inkml:trace contextRef="#ctx0" brushRef="#br0" timeOffset="2029">494 1233 8051,'19'-8'-310,"0"6"0,0-5 546,0 5 1,-1 2 0,1 0-52,0 0 0,0 0 0,-2 2-196,-4 5 0,-5-3 0,-8 9 73,0 1 1,0 3 0,0 2 0,-2 0 21,-4 0 0,4 0 1,-7 0 33,1 0 1,6 0 158,-5 0-66,5 0 1,4-2-111,5-5 1,3-3 0,9-9-1,0 0-75,0 0 0,-6-2 0,0-3 0,1-1 4,3 2 0,2-5 0,0 3 0,0 2-388,0 2 1,-6 2-1,-1 0 1,1-2-68,-3-5 1,7 5-1,-6-6 1,2 2-785,-1-1 1209,-8-8 0,13-4 0,-6-10 0</inkml:trace>
  <inkml:trace contextRef="#ctx0" brushRef="#br0" timeOffset="2241">1157 987 8051,'19'-7'0,"0"-1"0,0-1 0,0-1 172,0-1 1,7 1-1,-1-5 1,0 5 77,3 1 1,-1-4-1,7 5 1,-5 0-462,-1-1 1,-3 3 0,-6 6 0,0-2-752,0-5 0,-9 7-40,-3 0 1002,-5 9 0,-11 10 0,-1 0 0</inkml:trace>
  <inkml:trace contextRef="#ctx0" brushRef="#br0" timeOffset="2436">1290 1252 8047,'19'0'-372,"0"0"553,0 0 0,2 0 0,2-2 0,5-2-30,1-2 0,-3-3 0,3 5 0,1-2-175,-1 1 0,-4-3 1,5 2-1,-3-1-211,-4-1 1,-1 6 234,-3-5 0,-1-3 0,1-1 0</inkml:trace>
  <inkml:trace contextRef="#ctx0" brushRef="#br0" timeOffset="2720">2314 95 8183,'9'-10'431,"-7"10"0,4 12 1,-1 5-113,1 2 1,-4 9-1,6 1 1,-1 3-111,-1-1 0,0 1 0,-4 4 1,3-3-263,1-1 0,0-7 1,-6 5-1,0-3-385,0-4 1,0 5-1,0-3 1,0-2-153,0-2 1,0-2 0,-2 0 0,-2 0 589,-2 0 0,-18 9 0,3 1 0</inkml:trace>
  <inkml:trace contextRef="#ctx0" brushRef="#br0" timeOffset="2967">2125 1044 8456,'19'-3'0,"0"-1"251,0-2 0,0-7 0,0 5 0,2-1-78,4 1 1,-2-7-1,9 5 1,-1-3-260,-1 0 1,4 9 0,-7-2 0,0 4-253,1 2 0,-3 0 0,-6 0-18,0 0 1,-6 8 0,-3 5-260,-1 4 0,-5 2 615,-10 0 0,-5 0 0,-8 0 0</inkml:trace>
  <inkml:trace contextRef="#ctx0" brushRef="#br0" timeOffset="3367">2106 1442 7912,'0'19'236,"2"-9"1,4-5-1,7-10 46,4-7 1,10 1-1,3 1 1,1-1-181,1 1 1,-7 5 0,5-1-299,-3 4 218,7-7 0,-13 7 0,2-2 1,-6 6 34,-4 5 0,-9 7 0,2 1 0,-6 8-197,-6 9 1,2-3-1,-9 3 1,-4 2 78,-6 2 1,2-5-1,-5 1 1,5-1 53,2-1 1,0-3 0,3-8 0,1 0 8,2 0 0,7-2 1,-5-2 199,3-3-129,2-7 0,8 9 1,4-7-1,7-3-23,4-2 0,-3-2 0,3 0 1,4 0-69,0 0 1,0 0 0,-2-2 0,2-2-3,5-3 0,-12 1 0,5 6 0,-2 0-472,0 0 1,-4 0 0,-1 0-1268,3 0 1759,-6 0 0,7-8 0,-5-3 0</inkml:trace>
  <inkml:trace contextRef="#ctx0" brushRef="#br0" timeOffset="3704">2845 1347 8056,'-12'17'0,"-1"-2"0,-2-3 353,-1 3 1,3 2-205,0 2-21,1 0 1,-1 0 0,0 0 0,1 0 53,1 0 1,3-7-1,8 1-117,0 2 0,2-5 1,4 1-73,7-3 1,4 5 0,2-7 0,2 0 44,4 3 1,-4-7 0,4 4-1,-4-1 1,-2 1 0,0-2 0,0 9 0,0-1 26,0-1 1,-6 6-1,-3-5 1,-1 5-217,-5 2 0,-2 0 0,-2 0 0,0 0 109,0 0 0,-2-2 0,-2-2 0,-5-5-306,-1-1 1,-3 3 0,-6-5 0,0-3-48,0-2 0,0-2 0,0 0 1,-2 0 394,-4 0 0,4 0 0,-6 0 0</inkml:trace>
  <inkml:trace contextRef="#ctx0" brushRef="#br0" timeOffset="3908">2770 1404 7912,'21'-6'0,"4"-1"0,-2-8 0,9 3 0,2-3 269,1 2 1,3-3 0,0 3 0,0-2 123,0 3 1,-6-3 0,-1 6 0,1 1-634,-3 0 0,-1-5 0,-9 7 1,0 1-1279,0 3 1518,-9 2 0,-1-8 0,-9-3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0:08.0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1 643 7392,'0'13'104,"0"0"124,0 1 1,0 3 0,0 2 0,0 0 524,0 0-613,0 0 0,0 0-54,0 0 0,0 6 0,0 1 112,0-3-28,0 6 1,0-8 34,0 5 0,0-5-276,0-2 99,0-9 55,0 7 1,0-17 0,0 0-98,0-10 0,0-7 0,2-4 0,2-3-45,2-1 0,9-9 0,-2 5 0,4-3 25,2 1 1,0 1 0,2-3-1,2 3 27,2 3 1,0 1-1,-8 7 1,-2 0 146,-2 0 0,-1 7 1,7 1-75,0 3 0,-6 2 1,-3 8-1,1 4 123,0 7 1,-7 10 0,4 2-121,1-2 1,-7 0 0,4 1 27,-4 1 1,-2 0 0,0-6-1,0 0-59,0 0 0,0 0-448,0 0 343,0 0 1,6-11 0,3-5 57,1-8 1,3-9 0,6 1-91,0-4 0,0-8 1,0-1-1,0 3 91,0 2 0,0 2 0,0 2 0,2 3 1,2 3 64,2 3 0,1 1 0,-7 7 0,2 0 58,4 0 1,-4 9 0,6 3-1,-3 5 86,-5 2 0,4 7 1,-13 1-1,3 0-83,0 1 1,-9 5 0,2-3 0,-4 2 154,-2-1-386,0-8 1,0 5 0,0-9 137,0 0 0,0-7 0,0 1-2573,0 2-590,0-7 2743,0 1 0,-8-35 0,-3-5 1</inkml:trace>
  <inkml:trace contextRef="#ctx0" brushRef="#br0" timeOffset="568">1063 131 7960,'-11'0'-662,"3"0"689,8 0 431,0 0 1,2-6-346,4 0 0,3-3 1,6 5-1,-3-2-15,3 1 0,2-3 0,2 0 0,0-1-17,0 1 0,0-1 0,2 5 0,2-4 5,2-3 0,1 7 1,-7-2 8,-1 3 1,-5-3 0,0 0 104,2 2 0,-1 4 0,-1 6-40,-7 7 0,-2 3 0,1 3 0,1 2 144,-2 5 1,-2-5-1,-2 6-115,0 1 1,-6-5 0,-2 8 0,-1 1-56,1-2 1,-1-3-1,5-8 1,-2 0 64,2 0-120,1 0 1,1 0-456,-4 0 1,4-7-632,-4 1-164,3-9 588,3 5-388,0-9 1,0-2 970,0-5 0,9-3 0,1-9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0:10.2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1 607 7941,'0'19'210,"0"-6"0,0 0 1,0 1-71,0 3 1,0 4-1,2 3 1,2 3-8,3 2 1,1-3 0,-4 5 0,3 1-64,-3-3 0,4 5 0,-2-9 1,1-1-90,1-3 1,-6 4-1,5 0-40,-5-2 1,0-4 0,2-4 0,2-2-159,-1 2 1,-3-5 9,-2 3 0,2-7-1015,4 7-96,-4-9 1318,7 4 0,-9-8 0,8-8 0,3-3 0</inkml:trace>
  <inkml:trace contextRef="#ctx0" brushRef="#br0" timeOffset="1315">266 645 7681,'3'-16'-199,"3"3"0,-2-2 0,7 7 298,-3-3 0,7 7 0,-3-5 75,5 1 0,2 6 0,0-4 0,0 4-83,0 2 1,-6 0 0,-3 2 0,1 4-69,-1 7 1,-5 3-1,1 3 5,-4 0 0,-2 0 0,0 2-3,0 5 1,-2-1 0,-2 5 0,-3-7-129,3 0 0,2 0 0,0-4 1,-2 0 9,-3 0 1,1-6-1,6-1 1,0 3 59,0 2 0,0-4 0,-2-3 0,-2 1 15,-2-1 1,-1-4 0,7 7 41,0 2 1,0-5 79,0 3 0,9-2-74,3 1 1,3-1 0,0-7 0,-3 2 52,3-2 0,2-1 0,2-3 0,0 0 18,0 0 1,-6-3 0,-1-1 0,3-2-71,2 2 1,2 0 0,0-1-59,0-1 0,-7 0 0,1 4 40,2-5 0,-5 5-795,3-4-359,-9 4 195,13 2 946,-15-9 0,15 7 0,-6-6 0</inkml:trace>
  <inkml:trace contextRef="#ctx0" brushRef="#br0" timeOffset="1732">968 588 7287,'-6'13'-91,"0"0"0,-7-1 0,7 7 334,1 0 0,-3 0 0,2 0-30,1 0 1,3 0-159,2 0 0,2-2 0,5-2 22,5-3 1,5-1-1,2 4 1,0-5-50,0-1 1,6 3 0,1-3 0,-3-1 4,-2 1 0,-2 3 1,0-3-1,0-1 47,0 1 0,-7 5 0,-1-1-5,-3 4 1,1 0 0,-5-3-86,2-1 0,1 0 0,-9 4-94,-5-5 1,-3 3-1,-7-7 1,2 1-202,3-1 1,-1-1 0,-6-7 0,0 0-14,0 0 1,0 0 0,0 0 0,0 0-220,0 0 537,0-9 0,0-1 0,0-9 0</inkml:trace>
  <inkml:trace contextRef="#ctx0" brushRef="#br0" timeOffset="1943">949 607 7945,'2'-19'0,"5"0"0,3 1-66,1-1 1,6 2 0,-7 2 0,3 2 216,-1-1 0,1 3 0,6 0 0,2 1-124,4-1 1,-4 7 0,5-4 0,-5 1-223,-2 1 0,0 0 1,0 6-1,0 0-57,0 0 1,0 0 0,0 0 0,0 0 251,0 0 0,0 8 0,-1 3 0</inkml:trace>
  <inkml:trace contextRef="#ctx0" brushRef="#br0" timeOffset="2475">1632 892 7957,'0'19'-20,"0"0"1,0 0 0,0 0 0,0 0 28,0 0 0,0-7 0,0 1 1,0 2 104,0 2 1,0-5 246,0 1-218,0-9 1,0 2-122,0-12 0,0 2 1,0-9-31,0-1 1,0-3-1,0-2 1,2 0-21,4 0 0,-3 0 0,5 0 1,-2 0 6,1 0 1,7 0 0,-3 0-1,2 0 27,-1 0 1,-5 8 0,5 3 165,3 0 0,2 6-65,2-5 0,-2 7 0,-3 7 17,-1 5 0,-7 5 0,5 2 0,-1 0-2,1 0 0,-7 0 0,5 0-147,-1 0 0,-6-7 0,4 1-126,-3 2 0,-1-5-695,4 3 1,-4 0-691,4 6 1536,5-9 0,-9-1 0,7-9 0</inkml:trace>
  <inkml:trace contextRef="#ctx0" brushRef="#br0" timeOffset="3033">1898 323 7786,'12'-6'-121,"1"-1"0,0-5 0,5 5 278,1 3 0,-2 0 1,-2 0-1,-2-3 22,1 3 0,3 2 0,2 2-150,0 0 0,-6 0 0,-3 2 26,-1 4 0,-3 5 1,-4 6-1,2-2-5,3-3 1,-1 1 0,-6 6 0,0 0-9,0 0 1,0 0 0,0 0 0,0 0-15,0 0 1,-6 0-169,-1 0 0,1 0 14,6 0 0,9-9 61,3-4 1,-1-1-1,1-1 55,3 2 1,-4 0 0,1-6 28,3 0 1,-4 0 0,-1 3 0,1 1 17,-1 2 0,-6 3 168,3-3 1,1-2 0,-1 9 91,-3 1 1,-2-3-210,-2 2 0,0-7 1,-2 7-16,-5 1 1,3-3-1,-8 2-196,-3 1 1,4-5-1,-1-1-459,-3 1 1,-2-7-196,-2 4 1,0-4-464,0-2 1240,9 0 0,1-8 0,9-3 0</inkml:trace>
  <inkml:trace contextRef="#ctx0" brushRef="#br0" timeOffset="3677">2694 835 7962,'13'2'-15,"-3"4"69,-1 7 1,3-2 0,-5 1 0,-3 3 103,-2 2 0,4 4 1,1 2-1,-3 2-24,-2-1 0,-2 3 0,0 0 0,0 1-44,0-1 1,0 1-1,0-5 1,0 2-51,0-2 0,0-2 0,0-2 6,0 0-102,0 0 66,0-8 1,-2-3 48,-4-8 0,1 0 0,-5-2-125,1-4 1,1-5-1,4-8 1,-3 0 38,3 0 1,2-6 0,0-2 0,-2-1 27,-3 1 0,1-7 0,6 5 0,-2-3 2,-4 0 1,4 3-1,-5-5 1,5 3 11,2-3 0,0 6 0,2 1 1,3 2-10,1-1 1,6 1 0,-3 6 0,1 0 1,5 0 0,2 0 1,2 0-1,0 3-8,0 3 1,0-2 0,0 9 0,0-1 14,0-1 1,0 6 0,0-4-1,0 3 60,0 3 1,0 3-1,0 3 61,0 7 0,-7 1 0,-1 1 1,-3-2-22,-4 1 1,-1 3-1,-3 2 1,0 0-6,0 0 1,0 7 0,0-1 0,0-2-8,0-2 0,-7-2 0,-1 0 0,-3 0-107,-4 0 0,1-6 0,-1-1 1,2 3-202,-1 2 1,-3-5 0,-2-1 0,0-3-342,0-3 1,0 3-1,0-2 9,0-1 0,0-3 537,0-2 0,0-9 0,0-1 0</inkml:trace>
  <inkml:trace contextRef="#ctx0" brushRef="#br0" timeOffset="4876">3491 0 7158,'-19'0'100,"0"3"0,0 1 53,0 2 1,6 9 0,1-5 0,-1 3 90,2 0 0,-5-1 1,3 7-131,-4 0 1,0 0 0,2 0 0,5 0 24,1 0 0,1 0 0,4 0 0,-2 0-14,1 0 1,3-6-1,2-1-215,0 3 1,9-7 0,3-1 66,5-5 1,-4-2 0,-1 0-1,3 0 0,2 0 1,2-6 0,-2-3 0,-2-1 15,-3-5 0,1-2 1,4-2-1,-2 2-30,-3 5 0,-6-5 1,5 4-1,-3-4 63,-3-2 1,-1 7 0,0-1 36,2-2 0,1-2 259,-7-2 0,0 7 60,0-1-126,0 9 1,0 4 0,0 13-70,0 3 0,0 3 0,0 0 0,0 0-41,0 0 1,0 0-1,0 2 1,0 2-10,0 3 1,0-1 0,0-4 0,0 2-18,0 3 1,2 1 0,2-4 0,2 2-88,-1-1 1,-3-3 0,-2-2 0,0 0-496,0 0 0,0 0 16,0 0 0,0-1 0,0 1-297,0 0 743,0-8 0,8-3 0,3-8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0:17.7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114 133 7809,'-13'7'11,"1"1"44,-3 3 1,4-5 0,1 7 0,-1-1 39,1-1 0,5 6 0,-3-5 0,2 5 0,-1 2-20,3 0 0,2 0 0,2 0 20,0 0 0,2 0 0,4-2 3,7-4 0,4 1 0,2-5 0,0-1 18,0 1 1,2-1 0,2-4 0,5 5-50,1 1 0,1-4 0,3 7 0,-3 0 5,-3-3 0,1 7 0,-7-4 0,0 4-31,-4 2 0,-5 0 1,1 0-1,-7 0-40,-4 0 0,-2 6 0,0 0 0,-2-2 41,-4-2 0,-3-2 1,-5 0-1,1-2 37,-2-4 1,-2 2-1,-2-9 1,0-2-13,1-2 0,-8-2 0,1 0-65,2 0 1,2 0 0,2 0 0,0-2 0,0-2-102,0-2 0,2-9 0,2 4 1,5-1 39,1-1 1,3-2 0,6-8 0,0-4 16,0-3 0,8 5 1,3-7-1,4-2 14,4-1 0,-5-3 0,14 0 0,-3 0-23,0 0 1,3 0 0,-5 2-1,4 2 22,3 3 1,-7 1 0,2-3 0,-6 3 66,-6 3 1,2-1 0,-7 7 0,0 0 192,1 4 1,-3 3-137,-6-5 1,-8 8-1,-5 5-5,-4 4 1,-2 2 0,0 0 0,0 0-172,0 0 1,0 2-1,-2 2-248,-4 2 0,4 9 0,-4-4 0,4 1-132,2 1 1,8-7 0,3 5 0,1-1-146,1 1 606,0 1 0,6 7 0,0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0:23.4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209 835 7882,'-10'-8'368,"1"6"1,1-7-65,-5 9-235,-4 9 0,-2-1 0,2 7 0,3-3 10,1 3 1,2-4 0,-3 1-1,3 3-8,3 2 0,-5-4 0,5-1 0,-1 3-21,1 2 1,1-5-1,7 1-48,0 2 1,0 2 16,0 2 0,9-9 0,3-4-76,5-3 0,2-3 0,0 0 1,0 0 21,0 0 0,-6-9 0,-1-3 1,3-5 17,2-2 1,0 0-1,-2 0 1,-5 0 7,-1 0 1,-1-4 0,-4 2 0,3 4 116,-3 0 1,0 0 100,2-2 0,-3 6 9,3 1-184,-4 8 0,-2 4 0,0 12 103,0 5 0,0 10 0,0 3 0,0 2-3,0-1 0,0 1 0,0 6 0,0 0-73,0 0 0,0 6 0,0 0 0,0-2-38,0-2 1,0-4 0,0-2-1,2-3-88,4 3 1,-4-6 0,5-1 0,-3-2 51,2 1 1,-1-1-146,7-6 1,-5-2 101,5-5 0,-6-3 55,7-9 0,0-7 0,4-1 0,-3 0-13,-1-1 0,-7-6 0,7 3-110,2-5 1,-5 0 0,1 2-664,-3 3-253,7-1-414,-13 2 1454,7 3 0,-9 0 0,0-3 0</inkml:trace>
  <inkml:trace contextRef="#ctx0" brushRef="#br0" timeOffset="1286">626 152 7889,'0'-19'483,"0"9"-394,0-7 0,-6 17 1,-2-2 31,-3 6 0,5 11 0,-7-3 0,0 5-23,3 2 1,-1 0-1,7 2 1,-4 5-50,-3 5 0,7-1 1,-2 1-1,4 3 3,2 2 1,0-5-1,0-1 1,0-3 1,0-4 1,8-1 0,2-3 0,3-3-35,0-3 1,-1-2-1,7-7 1,2 2-13,5-2 1,-5-4-1,4-4 1,-4-4-51,-2-3 1,0-1-1,0-7 1,0 2 15,0 4 0,-6-4 1,-3 5 76,-1-5 0,-3-2 0,-6 0 10,0 0 1,0 0 0,0 0 0,-2 2 47,-4 4 0,-5-4 0,-8 7-92,0-1 0,0 3 0,0 8 0,0 0-167,0 0 1,0 0-1,0 0-144,0 0 0,0 8 0,0 5-102,0 4 1,7-4 0,1-1-115,3 3 0,1 2 1,7 2 509,0 0 0,0-9 0,0-1 0</inkml:trace>
  <inkml:trace contextRef="#ctx0" brushRef="#br0" timeOffset="1803">1176 759 7854,'0'19'28,"0"0"0,0 0 0,0 0 86,0 0 1,0 0-1,0 2-112,0 4 0,0 3 0,0 3 291,0-5 214,0-14-433,0-3 0,0-11 1,0-5 0,0-5 1,0-5 0,0-2-1,0 0 21,0 0 1,0 0 0,0 0 0,0 0-25,0 0 0,0-6 1,0-1-1,0 3 25,0 2 1,2 2 0,3 0 0,1 0-29,-2 0 1,5 7-1,-1 1 1,0 1 20,1-1 1,6 5-1,-3-5-39,5 3 1,2-1-1,0 5-149,0-2 0,0-1 0,0 7-118,0 0 0,0 0 1,0 0-258,0 0 1,0 0-1,0 0-242,0 0 0,0 0 715,0 0 0,-9 0 0,-1 0 0</inkml:trace>
  <inkml:trace contextRef="#ctx0" brushRef="#br0" timeOffset="2411">1613 95 7579,'0'-19'106,"6"7"1,2 1 0,3 3 71,4 4 0,1-5 0,3 1-160,0-3 0,0 7 0,0-2 1,0 4 126,0 2 1,-6 0 0,0 0-25,1 0 0,-3 0 0,-1 2 10,-1 4 1,-3 4 0,-6 9 37,0 0 1,0-6-1,0 0 1,0 1-33,0 3 0,-6 2 0,-3 0-105,-1 0 1,6 0 0,-5-2-170,1-4-44,6 4 0,-7-13 82,9 8 0,2-7 78,5 1 1,3-2 0,9 0 102,0 3 0,-6-1 0,-3-4 1,1 2 23,-1 3 1,-3 1 0,5-2 199,3 7 1,-6-2 0,-3 1-12,-4 3 0,-2 2 0,0 2-143,0 0 1,0-7-1,-2 1 1,-4 0 13,-7-3 1,2 7 0,-1-6-131,-3-1 1,-2 5 0,-2-9 0,0 1-443,0 1 1,0-6-1,0 4 1,0-3-2766,0-3 3171,0 0 0,0 0 0,0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0:35.2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626 930 7286,'2'-17'1100,"5"2"-996,5 2 0,3 7 0,0-4 0,-3-1 98,3 1 1,2 3-91,2-5 1,8 1 0,5-4-1,4 5-50,2 1 1,0-3 0,0 5 0,0 3-111,-1 2 0,-5 2 1,-2 0-1,-5 2 16,-8 4 0,0 5 1,-11 8-1,-2 0 31,-2 0 1,-4 0 0,-4 2 0,-7 2-20,-4 2 1,-4 9-1,-2-2 1,-2 4 97,2 2 1,-5-3-1,3-1 1,2-2 9,2 1 0,2-5 1,0-3-1,2-4 160,4-2 1,-2-6-136,9-1 0,0-5 0,8 3-5,4-1 0,5-3 1,8-6-1,2 0 21,4 0 0,-2 0 0,7 0 1,-1 0-132,1 0 0,-5 0 1,5 0-1,-1 0-105,1 0 0,-7-2 1,2-2-1,-4-3-123,-2 3 0,0-4 0,0 1-1855,0 3 6,-8 2 2079,-3 2 0,-8 9 0,-8 1 0,-3 9 0</inkml:trace>
  <inkml:trace contextRef="#ctx0" brushRef="#br0" timeOffset="303">493 1992 7838,'32'-9'0,"0"-3"38,1-5-29,3 6 0,4-5 0,4 3 0,7-2 235,4 3 1,8-3-1,0 6 1,-2 1-288,-2-1 0,-4 3 0,-4 6 1,-7 0-318,-4 0 0,-10 0 1,-5 0-754,-4 0 1113,-11 9 0,-1 1 0,-9 9 0</inkml:trace>
  <inkml:trace contextRef="#ctx0" brushRef="#br0" timeOffset="2061">778 2371 7243,'10'-8'339,"7"6"1,-4-7-1,4 3-236,2 0 1,2-3-1,4 5 1,7-2-10,4 1 1,2-3-58,-1 2 1,-5-1 0,-2 7 0,-1 0-50,1 0 0,-7 9 81,2 3 1,-12 5 0,-7 2 40,-4 0 1,-2 0 0,-2-2 0,-4-2-21,-7-3 1,3 1-1,-3 6 1,0 0-24,3 0 0,-7-6 0,6-1-34,1 3 1,-5 2-148,9 2 1,-1-7 68,7 1 0,2-7 0,5 5 47,5-3 0,5 5 0,2-5 0,0 1 16,0-1 1,0 1 0,0-5 141,0 2-41,0 9 1,-6-11-1,-1 9 7,3 2 0,-6 2 0,-3 2 1,-4-1-36,-2 1 0,0-6 0,0 0 0,-2-1-11,-4-1 0,1 4 0,-7-7 0,-3 1-77,-2-1 0,-2 5 0,-2-7 0,-2-2-48,-2-2 1,-9-2-1,4 0 1,-1 0-170,-1 0 1,0-2 0,-3-2-715,3-2 706,-4-9 0,13 4 0,-6-8 0,1-2-171,5-4 1,2 2-1,2-9 1,2 1 392,4 1 0,-3-14 0,5 4 0</inkml:trace>
  <inkml:trace contextRef="#ctx0" brushRef="#br0" timeOffset="2528">1385 569 7914,'0'-12'-232,"0"-1"0,2 0 766,4 3 0,-4-1-327,5 5 0,1 6 0,1 0-62,1 11 0,3 8 0,6 6 1,0 9 47,0 8 1,2 6 0,4 9 0,7 4-81,3 9 0,5 1 1,3 18-1,-20-44 1,0 1-91,2-1 1,-2 2 0,0 4-1,-1 2 1,3 0 0,0 1 0,1 2-1,-1 0-15,0 1 0,-2-1 0,-2-3 0,-2 0 0,-3-2 0,-2-1 0,0-1 0,-1-1-207,10 47 0,-10-9 0,-7-4 0,-3-6-147,-3-6 1,-9 1 0,-6-7 0,-8-3-15,-8-2 0,-5-2 0,0-3 0,0-3 25,-2-7 0,-2-4 0,-13-2 0,3-2 335,-3-4 0,-2-5 0,-4-8 0,-2-2 0,-2-4 0,-17 3 0,2-5 0</inkml:trace>
  <inkml:trace contextRef="#ctx0" brushRef="#br0" timeOffset="3067">285 702 7922,'0'-19'-298,"0"7"0,-2 1 281,-5 3 1,3 1 131,-8 7 0,1 2 0,-4 5 1,5 5-24,1 5 1,-6 4 0,3 2 0,-5 5 41,-2 1 1,6 5 0,1 12-1,-3 9 11,-2 6 0,4 17 0,1 0 0,-1 4 23,3 3 0,-5 12 0,6 0 0,5-47 0,0 1-104,0 0 0,0 1 0,0 3 0,1 0 0,4-3 0,0 1 0,2 0 0,1-1-57,1 0 1,2-2 0,17 40 0,3-3 0,2-3-117,5-4 0,8-2 1,3-4-1,-3-3-249,-2-1 1,4-11 0,0 0 0,-2-6 17,-2-1 0,-8-12 1,0-2-1,1-6-795,3-9 1135,-6 2 0,6-23 0,-7 7 0</inkml:trace>
  <inkml:trace contextRef="#ctx0" brushRef="#br0" timeOffset="3767">1745 76 7845,'11'-2'-344,"-3"-4"649,1-7 1,-5 3 0,8-3-183,3-2 0,2 7 1,2 1-1,0 5-78,0 2 0,0 0 0,0 0-16,0 0 0,-9 2 0,-3 5 107,-5 5 1,-2 5 0,-2 2-60,-5 0 0,3 0 0,-8 0 0,-1 0-6,2 0 1,-3 0-1,7 0 1,3 0-126,2 0 1,-4-6 0,-1-1-75,3 3 0,2 2 1,4 2-2,4 0 0,-3-7 0,3 1 3,-4 2 1,6-7 0,3 1 125,-1-1 0,5-4 1,-6 7-1,1-1 47,5 1 0,-5-5 0,3 7-5,2 2 0,2 2 25,2 2 154,-9-1-88,-1 1 1,-9-6-91,0 0 1,-2-3-1,-3 5 1,-3-4-62,-3-3 1,5 7-174,-7-3 1,1 3-168,-7-2 1,6-5 0,1-8 6,-3 0 1,4 0 0,-1 0-266,-3 0 616,6 0 0,-7-8 0,5-3 0</inkml:trace>
  <inkml:trace contextRef="#ctx0" brushRef="#br0" timeOffset="4034">2466 1157 7839,'19'0'-15,"0"0"1,0 0-1,0 0 1,0 0-103,0 0 1,0-6 0,2 0 0,2 1 62,2 3 0,7 2 0,-7 0 1,-2 0-210,-2 0 0,5 7 0,-1-1 263,-2-2 0,-2-2 0,-2 7 0,0 1 0</inkml:trace>
  <inkml:trace contextRef="#ctx0" brushRef="#br0" timeOffset="4254">2485 1764 7839,'19'7'145,"0"-1"-17,0-2 1,0-2 0,0-2-1,2 0 4,4 0 1,3-2 0,5-2 0,-3-2-341,-3 1 0,-2 3 1,-6 2-1,0 0-1148,0 0 1356,0 9 0,0 1 0,0 9 0</inkml:trace>
  <inkml:trace contextRef="#ctx0" brushRef="#br0" timeOffset="5300">3585 418 7788,'-25'6'-78,"-1"2"63,3 3 0,2-5 1,2 7-1,0 2 238,0 2 0,2-5 1,3 1-179,1 2 1,11 1-100,2 3 0,2-8 0,11-3 0,1-1 100,3-1 0,4 2 1,2-3-1,3 3 13,-3 3 1,-2-1-1,0 5 1,2-2 0,3 1 1,1 3 0,-4 2-1,2 0-24,-1 0 1,-10 0-1,-3 2 1,-3 2 21,-3 3 1,-3 1-1,-2-4-21,0 2-12,-9 1 1,5-7 0,-9 0 0,-3-2 0,-8-5 0,3 3 1,-6-7-1,2 1-15,-1-1 0,-5-1 1,3-7-1,1 0-23,-1 0 0,-3-3 0,8-3 0,4-7 31,4-3 1,4 3 0,-1-2 0,5-4-14,5-4 0,4-4 0,5 3 0,8-3-6,8-2 0,0 3 1,9-5-1,1-3-21,3-2 0,0 5 0,-2 1 0,-5 1 9,-1-1 1,3 5 0,-3-5 0,-1 3 36,0 4 0,-4-5 0,-8 3 0,-4 2 42,-3 2 0,-1 8 0,-10 0-6,-3-1 1,0 5 0,-11 3 0,-4 4 52,0 2 1,-2 0-1,-1 0 1,-1 0-207,2 0 0,-4 0 1,1 2-1,1 4-243,-2 7 1,6 4-1,-5 0 1,5-3-684,2-1 1018,0 0 0,-8 14 0,-3 3 0</inkml:trace>
  <inkml:trace contextRef="#ctx0" brushRef="#br0" timeOffset="5626">3149 1328 7851,'19'0'0,"2"0"0,2 0 290,2 0 1,15 0-1,0 0 1,9-2-66,10-4 0,-2 4 0,6-5 0,-4 5-74,-2 2 0,-2 0 0,-5 0 1,-6 0-612,-3 0 0,-6 0 0,-1 0 0,-4 0-1,-3 0 0,-8 0 0,-6 0 108,1 0 1,-5 2 352,-3 5 0,-12 3 0,-5 9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4.5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 1 7666,'0'9'0,"-1"0"8,-2 0 1,2 1 0,-2 0-1,2 3 254,1 1 0,0 1 1,0 3-1,1 0-81,2 0 1,-2 0-1,3-1 1,-1-1-273,0-1 1,3-4-1,-3 3-132,-1-1 0,2-1-858,-1-3 1081,0-4 0,-7-1 0,-1-4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0:42.5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0 171 7712,'0'-14'273,"0"0"1,10 7 0,4-5-9,5 2 1,0 1 0,-3 4 0,-1-2-293,1 2 1,3 3 0,2 2 2,0 0 1,-6 0 0,-4 2 66,-1 6 0,-1 1 1,-4 7-1,2-1-19,-2 1 0,-3 3 0,-4 2 0,-3 1 26,-2-1 0,-10 7 0,6 0 0,-3-2-34,-1-2 0,4-3 1,-6 3-1,3 0-6,-3-3 0,6 5 0,-1-12 0,2 5 33,6 2 1,-6-7 279,3 0 1,2-2-132,12 2 0,-2-4 0,9-10-96,3 0 1,2 0-1,4 0-110,6 0 1,-13 0 0,5 0-1,-2 0-56,0 0 0,2-3 0,1-1 1,-1-3-199,0 2 1,-7 3-1,1 2-220,1 0 1,-4 0-1518,2 0 758,0-10 1247,-2-2 0,7-9 0,-7 0 0</inkml:trace>
  <inkml:trace contextRef="#ctx0" brushRef="#br0" timeOffset="375">510 65 7651,'15'-7'0,"-1"0"259,2 2 0,3-5 0,2 1 3,1-3 1,-1 7 0,0-2 0,0 5-91,1 2 0,-1 0 0,0 0 0,0 0-177,1 0 0,-1 0 1,-2 2-1,-3 3 71,-1 2 1,-11 3 0,6-3 49,-1 7 0,-6-2 0,4 2 103,-5 2 1,-2-4 0,0 2-33,0 3 0,0 2 1,0 2-78,0 0 1,-2 1-1,-3-1-64,-2 0 0,0-7 1,7 0-1,0 3-27,0 2 0,-3 2 1,-1 0-1,-3 1-109,2-1 1,0 0-1,0 0 1,-2 1-132,3-1 1,-8 0-632,-2 0 0,2-2 1,0-2 851,3-3 0,-8-9 0,5 4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1:56.1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151 51 7260,'-7'5'-227,"-3"-2"0,5 5 268,-2 2 1,-1 5-1,-5 3 277,1 2 0,0-5 0,3 2-135,0-3 1,2-2-1,-2 1 1,2-1-72,1 1 0,-2-5 0,2 1 43,-1 0 1,4 2 0,-1 2-73,3 0 1,1-5-231,0 0 1,0-4-1,1 3 182,3-1 0,-1-2 0,6-4 1,0 0 25,2 0 0,2 0 0,-1 0 0,2-1 22,3-3 0,-2 1 1,5-4-1,-1 0 11,1 0 1,-1 4-1,4-2 1,-4 0-60,-1 1 1,0-4 0,-3 4 0,2 1-74,-2 1 0,-1 1 0,-1-2-157,-1-1 0,-3 0-163,-1 4-1235,-5 0 55,2 0 1538,-5 0 0,0 0 0,-5 6 0,-2 0 0</inkml:trace>
  <inkml:trace contextRef="#ctx0" brushRef="#br0" timeOffset="339">189 88 8123,'7'6'0,"-3"2"193,-3 3 0,-1 2 1,0-1-1,0 1-76,0-1 0,0 1 0,0-1 0,0 1 28,0-1 0,2 5 0,0 0 0,3-1-48,-3 3 0,1-6 1,0 4-1,1-2-137,-1 2 1,2-7 0,0 2-1,-3 0-173,0-1 1,-1 0-1,2-1-207,1-2 1,2-1-1,-4 3-209,3-2 1,4-1-20,0 1 648,-4-2 0,6-6 0,-4 0 0</inkml:trace>
  <inkml:trace contextRef="#ctx0" brushRef="#br0" timeOffset="697">639 1 8039,'0'8'-32,"0"0"41,0 2 1,0-3-1,0 1 1,2 3 289,2 5 1,-3-2 0,3 2-1,-2 0-123,-2 0 0,4-2 1,0 4-1,-1-1-16,-2 0 1,3-1-1,1-3 1,-1 1-119,1 3 1,-3-4-1,2 4 1,-3-3-46,-1-1 0,5-1 0,-1 1-894,-2-1 1,0 1 0,-2-1-945,0 1 1841,0-6 0,-6-2 0,-1-5 0</inkml:trace>
  <inkml:trace contextRef="#ctx0" brushRef="#br0" timeOffset="958">502 238 8039,'12'-5'45,"-4"4"1,1-5-1,1 2 269,1 0 1,1-5 0,1 5 0,1 0-121,2-2 0,0 4 0,3-5 1,-1 1-143,-3 3 0,1-2 0,-1 1 0,2-1-54,-2 0 0,-1 3-2046,-2-2 249,1-3 1799,0 6 0,-7-5 0,0 6 0</inkml:trace>
  <inkml:trace contextRef="#ctx0" brushRef="#br0" timeOffset="1642">915 101 7462,'0'7'-1307,"0"0"1395,0-3 1,0-1 0,1 4 0,2 0 13,1-1 0,0-1 0,-4 3 0,0 2-1,0 1 1,2 1 0,0 1 0,3-1 39,-3 1 1,0-1-1,-2 1-38,0-1 1,0 1 0,0 0-122,0-1-30,0-5 197,0-1-93,0-6 1,0-2-1,0-2-14,0-4 0,0-3 0,0-2 1,0 0-36,0 1 1,0-5-1,0 1 1,0 0 8,0 2 1,4 2-1,0-2 1,0-1-54,2-2 1,-1 4 0,5 5 0,-2-2 52,2-1 1,1-1-1,2 1 69,-1 2 1,-3 0 0,-1 4 0,2 3 20,1 0 1,1-2-1,1 0 1,-1 1 12,1 2 1,-1 1-1,1 1 1,0 2 99,-1 1 0,1 6 1,-2-2-1,-2 3-67,0 2 1,-2-1 0,1 1 0,-2 1-74,-1 2 0,-3-2 1,3 3-1,-1-3-93,0-2 1,1 1 0,-5-1 0,0 1-56,0-1 1,0 1-927,0-1-935,0 1-71,0-6 2001,0-1 0,-6-12 0,-1-1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1:58.7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1 338 8274,'12'0'376,"1"0"0,-1 0 0,1 0-180,-1 0 0,1-4 1,-1 0-1,1 1-138,-1 2 0,-3 1 1,-1 0-120,2 0 0,1 0-156,1 0 1,-3 0-1376,-1 0 1592,-5 0 0,8 0 0,-4 0 0</inkml:trace>
  <inkml:trace contextRef="#ctx0" brushRef="#br0" timeOffset="601">364 163 7943,'11'-8'718,"-1"1"-617,-2 1 1,0 1-1,5 2-102,-1-1 19,1 0 0,-5 4 0,-1 1 13,-1 3 1,-1-1-1,-2 5 45,1 2 1,0 1 0,-4 2 0,0-1-16,0 1 0,0-4 0,-1 2 0,-2 3-10,-1 0 1,-6 0 0,3-1-1,-1-1 5,0 1 0,-1 3 0,-2 1 0,1-2 39,2-1 1,4-1 0,-3-1 0,1 1 82,4-1 1,0-3-1,2-1 64,0 2 0,0-3-89,0 1 0,2-5 1,2 1-1,4-3-26,3-1 0,2 0 1,-1 0-1,1 0-35,-1 0 0,5 0 0,0 0 0,-1 0-108,2 0 1,-4 0-1,4 0 1,-1 0-247,0 0 1,-1 0 0,-3 0-661,0 0 1,-1 0 84,1 0 1,-6-1 0,-2-2 836,1-1 0,-5-6 0,5 3 0</inkml:trace>
  <inkml:trace contextRef="#ctx0" brushRef="#br0" timeOffset="856">777 226 8126,'8'-5'301,"0"1"1,1-1 69,3 1 1,1 2-1,-1-2-499,1 3 1,-1 1 0,1 0-323,-1 0 1,1 0-143,-1 0 1,-3 0-452,-1 0 1043,-5 0 0,2 0 0,-5 0 0</inkml:trace>
  <inkml:trace contextRef="#ctx0" brushRef="#br0" timeOffset="1101">802 426 8284,'12'0'0,"1"0"469,-1 0 1,1 0 0,-1 0 0,1 0-270,-1 0 0,1 0 0,1 0 1,1 0-217,2 0 1,-1 0-1,-3 0-438,0 0 1,-5 0 0,0 0-922,2 0 1,-3 0 1374,1 0 0,1-6 0,3-1 0</inkml:trace>
  <inkml:trace contextRef="#ctx0" brushRef="#br0" timeOffset="1334">1127 288 8091,'13'0'414,"-5"0"1,0-1-65,2-3 0,1 1 0,2-4-550,-1 1 0,1 2 0,-1 3-139,1-3 1,-5 2 0,1-2-1466,0 3 1804,-3 1 0,-1-6 0,-5-1 0</inkml:trace>
  <inkml:trace contextRef="#ctx0" brushRef="#br0" timeOffset="1891">1378 50 7698,'12'0'-416,"-1"-1"1,-1-2 0,-3-2 1233,-2-2 0,5 3 0,-1-3-448,2 1 0,-3-2 0,0 4-133,2 1 1,1 1 0,2 2-121,-1 0 0,-3 0-195,-1 0 1,-4 6 35,4 2 1,-5-1 0,1 2 106,-2 0 1,-2-2-1,-2 2-37,-2 0 1,1 2 0,-3 2 0,-1-2 23,0-3 1,4 4 0,-3-4-22,1 3 1,-1 2-1,-2-1 76,4 1 1,2-5-55,2 0 0,2 1-58,2 3 1,1-4 0,5-1 0,-2-1-15,2-3 0,1 2 1,2 0-1,-1-3-6,1 0 1,-1-2-1,1 1 1,-1 2 74,1 1 0,-1 2 0,1-4 10,-1 3 0,0 4 1,-3-2 105,0 0 0,-7 4 0,3-2 3,-4 2 1,-1-3 0,-1 0-162,-4 2 1,3 1 0,-5 2 0,0-2-61,0-3 1,-2 3 0,-3-4 0,-1 2-98,1-1 1,-1-4 0,1 3-1,-1-1-316,1-3 1,-2 2 0,-3-1-1,-2 0-2172,-1 2 2637,-3-5 0,3 5 0,-5-6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01.8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50 7808,'0'13'477,"0"-1"-417,0 1 1,0 4 0,0-1-1,0 1 25,0 1 1,0-4-1,0 3 1,0-3 55,0-2 1,0 1 0,0-1 23,0 1 0,0-5 72,0 0-200,0-5 0,0 1 1,0-8-117,0-4 1,1-3 0,3-3 0,5-1 7,2-2 1,1-5-1,1 2 0,0-1 19,-1 0 1,1 6-1,0-2 1,3 5 80,0 4 0,3-4 1,-4 5-1,2 0 88,-2 3 1,-1 3 0,-2 1 0,1 0 31,-1 0 0,1 1 0,-1 3 0,1 5-51,-1 2 1,1 1-1,-2 2 1,-1 2-53,-2 0 0,-1 1 0,3-4 0,-3-1-62,-2 1 1,-1 3-1,-4 1-215,0-2 0,0-1-305,0-1 0,0-1-1162,0 1 1698,0-6 0,0-2 0,0-5 0</inkml:trace>
  <inkml:trace contextRef="#ctx0" brushRef="#br0" timeOffset="237">627 38 7725,'17'0'-42,"-1"0"1,5-4 0,-4-2 0,-1 1 319,3-1 1,-6 2 0,6 4-1,-3-1-261,1-4 0,0 4 0,-5-3-154,1 2 1,-5 2-225,0 0 0,-5 2 361,1 2 0,-8-3 0,-3 5 0</inkml:trace>
  <inkml:trace contextRef="#ctx0" brushRef="#br0" timeOffset="486">765 226 7785,'12'0'-75,"1"0"0,-1 0 289,1 0 0,-1 0 1,1 0-1,-1 0 1,2-2 97,3-2 0,-3 3 1,2-3-1,-2 2-534,-1 2 1,-5 0 0,0 0-509,2 0 1,-3 0 729,1 0 0,-5-5 0,3-2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04.2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101 70 8993,'-8'6'-28,"-1"2"0,5 3 0,-3 2 0,0-1-23,0 1 1,0-1 0,-3 1 49,2-1 0,4 4 0,-3-2 0,1-3-66,4 0 0,-4 0 131,2 1 0,0-3-133,4-1 1,1-1 0,3 1 83,5-3 1,-2-4 0,1-1 0,3 0 108,4 0 0,1-1 0,3-2 0,1-3-65,-1-1 1,-2 3 0,4-4-1,-1-1-40,0 2 0,2 1 0,-5 3 0,-2-1-129,-1 1 0,-1 1 0,-1 2-312,1 0 0,-1 0-173,1 0 0,-5 0-383,0 0 978,-5 0 0,3 0 0</inkml:trace>
  <inkml:trace contextRef="#ctx0" brushRef="#br0" timeOffset="279">201 8 8172,'7'-6'393,"-1"5"1,-6 2-1,0 10-350,0 4 0,0 6 1,0-3-1,1 2-34,3 2 1,-3-2-1,4 0 1,-4 1 26,-1-1 0,0 3 0,0-3 0,0 1-118,0 0 0,0-6 1,0 2-1,0-3-308,0-2 1,0 1 0,0-1-226,0 1 1,4-1 614,0 1 0,6-6 0,-3-2 0</inkml:trace>
  <inkml:trace contextRef="#ctx0" brushRef="#br0" timeOffset="545">539 45 8020,'0'9'-17,"0"-1"1,0 2-42,0 1 1,0 1-1,0 1 1,1 1 96,4 2 0,-3 0 1,5 5-1,-1-1-30,-3 0 1,2 2-1,-1-4 1,-1 0-31,-1 0 0,-2-1 0,1-4 0,2-1-400,1 1 421,0-1 0,-4 1 0,0-1 0</inkml:trace>
  <inkml:trace contextRef="#ctx0" brushRef="#br0" timeOffset="763">476 233 7874,'7'-6'-74,"4"4"1,-2-5 339,2 1 1,-1-2 0,1 4-1,3-1-6,0 0 0,1 3 0,0-2 1,2 3-453,-2 1 1,3 0 0,-1 0 0,-2 0-499,-1 0 1,3 0 689,0 0 0,-1-6 0,-3-1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07.6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25 251 8225,'-5'12'234,"3"1"0,-2-1 0,3 2-56,1 3 0,0-3 1,0 2-1,0-2-39,0-1-191,0 5 0,0-8 1,0 2 74,0-1-16,0 0 0,-1-4 61,-4-3 1,4-4 0,-3-4-111,2-4 1,7-3-1,0-2 1,1 1-93,-1-1 0,5-3 1,-2-1-1,3 0 86,2-1 0,-1 4 0,1-3 0,0 4 25,-1 0 0,5 1 0,-1 0 0,0 3 251,-2 0 0,0 7 1,1-3-116,2 4 0,-1 1 0,-5 1 0,-1 4-6,-2 3 0,-1 3 0,3 2 1,-2 0-60,2 4 1,-4-3 0,-1 3 0,-1-2-121,1 2 1,-1-3-1,-4 2 1,0-2-130,0-1 1,4-5 0,0 0-698,-1 2 1,-2-3 897,-1 1 0,0-5 0,0 3 0</inkml:trace>
  <inkml:trace contextRef="#ctx0" brushRef="#br0" timeOffset="208">514 238 7950,'16'-4'0,"2"0"0,0 0-124,1-2 1,1 3-1,-2-4 1,2 2 526,2 2 0,-4 1 1,0 1-1,-1-2-141,0-1 0,-1 0 1,-3 4-808,-1 0 1,0 6 0,-3 0 417,0 1 127,-7 5 0,-2 0 0,-6 8 0</inkml:trace>
  <inkml:trace contextRef="#ctx0" brushRef="#br0" timeOffset="412">689 426 7859,'12'0'0,"1"0"0,-1 0-78,1 0 1,-1 0 0,2 0 0,2 0 343,0 0 1,5 0-1,-3 0 1,2 0-412,2 0 1,-3 0 0,1 0 0,-2-2-570,-3-2 1,-1 3 713,-1-3 0,-6-3 0,-2 0 0</inkml:trace>
  <inkml:trace contextRef="#ctx0" brushRef="#br0" timeOffset="624">1102 276 7939,'12'0'0,"1"0"209,-1 0 0,1 0 1,0 0-1,-1 0-70,1 0 0,0-5 1,3 1-1,0 1-43,0 2 0,-2 0 1,-2-2-1371,1-1 0,-5 0 1274,0 4 0,1-6 0,3-1 0</inkml:trace>
  <inkml:trace contextRef="#ctx0" brushRef="#br0" timeOffset="1008">1565 38 7740,'-5'12'-33,"-4"1"0,4-5 0,0 0 0,3 1 468,-3-2 0,4 4 1,-3-3-296,3 3 1,1 2 0,1-2-49,3-3 0,-1 3 0,5-4 0,2 0 59,1-2 1,6 0-1,1-1 1,1 0-29,4 2 0,-4-3 1,2 4-1,0 0-7,-2 0 0,-1-3 1,-5 4-1,-1 2-77,1 1 0,-5-1 0,-1 1 0,-1 3 25,-3 0 1,-2 0-1,-2-2 1,-2 1-89,-1-1 0,-6-1 0,2-1 0,-5-2-49,-4 2 1,2-3-1,-4 0 1,-1-1-334,1-4 1,-2 0 0,-4-2 0,0 0-680,0 0 1,0 0 1084,0 0 0,0-6 0,-1-1 0</inkml:trace>
  <inkml:trace contextRef="#ctx0" brushRef="#br0" timeOffset="1242">1528 50 7897,'12'0'126,"1"0"0,-1 0 1,1 0-1,-1 0 1,1-1 257,-1-3 0,5 2 0,1-2 1,0 1 22,0-1 0,3 3 0,-3-3 0,0 2-133,0 2 0,3-4 0,-4 0-769,-2 1 263,5 2 0,-7 1 1,4 0-846,-3 0 1,-1 0 1076,-1 0 0,-5-6 0,-1-1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06.6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0 288 8895,'6'-7'147,"2"3"1,3 3-1,2 1 1,-1 0-188,1 0 1,-1 0 0,1 0 0,0 0-76,-1 0 1,1 0-13,-1 0 1,1 0 0,-1 0-684,1 0 1,-1 0 809,1 0 0,-1-6 0,1-1 0</inkml:trace>
  <inkml:trace contextRef="#ctx0" brushRef="#br0" timeOffset="254">451 0 8110,'0'13'451,"0"-1"1,0 1 0,0 1-234,0 2 0,0 0 1,1 3-1,2 1-147,1-1 1,1-4-1,-4 3 1,2-1-51,1 0 1,0 1 0,-3-3 0,2 2-296,1-2 1,1-1-1,-5-1 1,0-1-1021,0 1 1294,0-1 0,5 1 0,2-1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31.0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251 238 7970,'-8'0'0,"0"0"-256,-2 0 1,3 0-1,-1 0 308,-2 0 1,-1 0-1,-2 1 93,1 3 0,1-1-73,2 6 0,-2-7 1,4 4-1,-1-2 14,-1 0 0,1 2 0,-4-2 1,-1 3-12,0 0 1,5 4-1,0-3 1,-2 3-57,-1 2 0,3 0 0,1-1-35,1 1 0,2-1 0,4 1 54,0-1 1,4-4 0,2-1 0,1-1 46,2-3 0,2-2 0,2-2 1,1-2-51,3-1 1,-4-6-1,4 2 1,-3-3 3,-1-2 0,-1-2 1,1-1-1,-2 3-6,-3-3 0,2 0 1,-5 0-1,1 0 9,0 0 1,-1 2 0,-2 2 206,1-1 106,0 1-481,-4 5 1,0 3 330,0 8-173,0 8 1,0 2-1,0 3 1,0-2 41,0 2 1,0-2 0,0 5 0,0-1-15,0 1 1,0 1-1,0 4 1,0-2 10,0-2 1,0 3 0,0-5 0,0 2-75,0 0 1,0-4 0,0 2 0,0-1-93,0-3 0,0-1 0,0-1-161,0-1 1,0 1-1317,0-1 395,0-5 595,0-1-24,0-6 606,0 0 0,6 0 0,1 0 0</inkml:trace>
  <inkml:trace contextRef="#ctx0" brushRef="#br0" timeOffset="301">439 426 7476,'7'-6'350,"4"5"0,-3-3 0,4 1-52,0-1 1,5 2 0,1-2-1,0 1-234,0-1 1,3 3-1,-3-4 1,0 4-239,0 1 1,-1 0-753,-5 0 728,1 0 0,-5 0 198,1 0 0,-1 0 0,4 0 0</inkml:trace>
  <inkml:trace contextRef="#ctx0" brushRef="#br0" timeOffset="818">777 238 7825,'13'-4'-49,"-1"0"0,1-5 0,-1 4 0,1-1 403,-1 0 0,1-2 0,1 4 0,2 0-222,5-2 0,-1 5 1,-1-3-1,1 2-32,-1 2 0,-4 0 0,2 0-91,-3 0 1,-7 6 11,-3 2 1,-3 3 0,-1 2 0,0-1 20,0 1 0,-1-1 0,-2 1 0,-2-1-54,-2 1 0,3-1 0,-3 1 0,1-1 22,3 1 0,-2-5 0,0 1-53,3 0 1,0 3-94,2 0 65,0 1 1,0-5 0,2 0 39,2 2 1,-1 0 0,5-1 0,2 0 18,1 1 0,1 1 1,1 0 12,-1-3 1,1 2-1,-2-5 1,-1 2 45,-2 3 0,-4-3 22,5 1 1,-7 1 0,3 3 0,-4 1 33,-1-1 1,-1-3-1,-2-1 1,-3 0-87,-1-1 0,3 3 0,-4-4 0,-2-1-45,-1 1 1,-2 2 0,1-4-1,-1-1-126,1-2 1,-1-1 0,1 0-460,-1 0 1,1 0-304,-1 0 1,2-5 915,3-3 0,-3-4 0,4 0 0</inkml:trace>
  <inkml:trace contextRef="#ctx0" brushRef="#br0" timeOffset="1066">1390 313 7969,'13'0'0,"-1"0"186,1 0 1,-1 0-1,1 0 1,-1 0 49,1 0 1,0 0-1,-1 0 1,1 1-160,-1 4 0,2-4 0,1 3-233,2-3 0,4 4-277,-4-1 1,-1 0 0,-3-4-104,-1 0 0,-1 1 536,-2 4 0,-4-4 0,-5 5 0</inkml:trace>
  <inkml:trace contextRef="#ctx0" brushRef="#br0" timeOffset="1285">1478 538 7880,'6'7'67,"-4"-1"1,7-6 238,0 0 1,3 0-1,0 1 1,1 2-123,-1 1 0,1 0 0,-1-4 0,1 0-62,-1 0 1,1 0 0,-1 0-689,1 0 0,-1 0 566,1 0 0,-1 6 0,1 1 0</inkml:trace>
  <inkml:trace contextRef="#ctx0" brushRef="#br0" timeOffset="2044">2342 38 7796,'0'-9'-57,"0"1"-117,0-2 927,0 5-666,-6-1 0,-1 13 1,-7 4-1,-1 6-63,-2 2 1,-4-2 0,3 4 0,0 2 57,0 5 1,-3 0 0,5 5 0,0 2-11,2 1 1,2-2 0,-1-1 0,1 1-27,-1-2 1,6-2-1,3-5 1,3-1-29,1-3 1,1-3-1,3-6 1,5-1 2,2-2 1,7-4 0,3-5 0,2 0 11,2 0 1,-4 0 0,0-1-1,1-3-23,2-5 0,-4-2 0,-4-1 0,-2-1 78,-1 1 1,-6-1 0,-2 1-1,-1-1 110,1 1 1,-1-1 0,-6-1 0,-2-1-19,-4-2 1,1 1-1,-1 3-39,-2 1-120,-7 5 0,3-5 0,-4 5 1,1 1-256,1 1 1,-5 4 0,3 1 0,0 0-191,0 0 1,-3 6-1,4 2 1,2 2-448,1-2 1,1 3 870,1-3 0,-1 9 0,1 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37.08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13 8903,'13'0'294,"1"-1"0,1-2-243,2-1 1,4-1-1,-3 5 1,0 0 63,0 0 0,3 5 0,-4 0-176,-2 2 1,-5 1 0,-3 5 90,-2-1 1,-1 2-1,-4 3 11,0 4 0,-4-3 1,-1-1-1,-2-5-38,-3-3 1,4 2-1,1-3 14,-1 3 1,3 0 0,-4-1-334,2-2 0,1 1 154,4 3 0,1-3 210,3-1 1,3-4-1,6 4 50,-1 2 0,1-3 0,-1 2 0,1-1-33,-1-1 0,1 4 0,-2-3 0,-3 3 38,-4 2 1,2-1-1,-2 1 1,-1-1-24,-2 1 0,-1 0 0,0-1 0,0 1-71,0-1 1,-1-1 0,-2-1 0,-2-2-1,-2 2 0,3-3 0,-5 0 1,-1-2-30,-1-2 0,-1 0 0,-1 0 1,1 1-80,-1-1 1,1-2 0,-2-2 0,-1-2-145,-2-1 1,0-5 0,6 4-679,3-2 703,-3-1 1,5-5 0,-2 1 0,2-1-816,1 1 1033,3-1 0,-3 1 0,5-1 0</inkml:trace>
  <inkml:trace contextRef="#ctx0" brushRef="#br0" timeOffset="267">514 50 8091,'0'13'0,"0"1"276,0 3 0,0-2 0,0 4 0,0 1 200,0-1 1,0 2-1,0 4 1,0 0-397,0 0 1,-4 0 0,-1 0 0,1-1-154,-1-3 1,3 1 0,-2-5 0,1-2-625,-1-1 0,3-1 1,-3-1-78,2 1 774,2-1 0,-5-5 0,-2-1 0</inkml:trace>
  <inkml:trace contextRef="#ctx0" brushRef="#br0" timeOffset="484">338 313 7918,'13'-4'296,"-1"0"1,1 0 0,0 2 0,-1 0-46,1-2 0,3-1 0,2 5 0,2 0-200,2 0 1,-2 0 0,-1 0-1,0 0-276,1 0 1,-5 0 0,3 0 0,-1 0-1131,0 0 1355,-1 0 0,-3-5 0,-1-2 0</inkml:trace>
  <inkml:trace contextRef="#ctx0" brushRef="#br0" timeOffset="810">777 176 7918,'12'7'261,"1"-2"0,-1-3 0,1 0 49,-1 3 1,1 0-1,1-2 1,1 2-143,2 2 0,3-2 0,-3 3 0,-2 2-114,-1 1 1,-1 1 0,-2 1-1,-3-1 50,-3 1 0,-4 1 0,-1 1 0,0 2-74,0-2 0,-6 5 0,-2-1 1,-3-1-87,-2-5 1,1 3 0,-1-3-1,1-1-7,-1-2 0,1 1 0,-2-4 1,-1 0-122,-2-3 0,-4 2 0,4-2 0,1-1-285,-2-2 1,4-1-1,-3 0 1,3 0-425,2 0 1,3 0 892,1 0 0,-1-11 0,-3-3 0</inkml:trace>
  <inkml:trace contextRef="#ctx0" brushRef="#br0" timeOffset="1129">1277 151 7643,'-12'8'0,"-1"-1"303,1-1 0,-1 3 1,1 0-1,-1 2 8,1 1 0,-1 1 0,1-1 1,-1 1-41,1-1 0,0 1 0,3-1 0,2 1-184,1-1 1,1 1-1,2-1 1,-1 1-90,1-1 0,2 1 0,2-1 1,2 1-92,1 0 1,6-2 0,-3-2 0,1 0-82,0 0 0,1 1 0,3 0 0,2-3-65,3-2 1,-3 4 0,2-5 0,0-1-278,0-2 0,-2-1 0,4 0 0,0 0 516,3 0 0,3 0 0,1 0 0</inkml:trace>
  <inkml:trace contextRef="#ctx0" brushRef="#br0" timeOffset="1351">1515 226 7918,'13'0'187,"-5"0"1,0 0-1,2 0 124,1 0 0,3 0 1,1 0-1,2 0-160,-2 0 1,-1 0-1,0 1 1,2 2-611,0 1 1,1 0 0,-3-4-1,1 0-1114,2 0 1573,-6 0 0,6 0 0,-3 0 0</inkml:trace>
  <inkml:trace contextRef="#ctx0" brushRef="#br0" timeOffset="1588">1503 426 8047,'5'7'1654,"4"-3"-1330,2-2 0,3-2 0,1 0 0,3-2-319,1-2 0,-3 3 0,2-4 0,-2 4-435,1 1 0,0 0 1,-5 0-292,1 0 0,-1 0 721,1 0 0,-1-6 0,1 0 0</inkml:trace>
  <inkml:trace contextRef="#ctx0" brushRef="#br0" timeOffset="2163">2304 50 7952,'-13'0'30,"1"0"1,-1 0-1,1 0 190,-1 0 1,-4 0-1,-1 2 1,0 1-133,0 1 1,-3 6 0,3-2 0,0 3 56,0 2 0,1 0 0,5 3 0,-1 0-104,1 0 1,1-2 0,1-2-51,2 1 0,5-1 0,-1 1 0,2-1 0,8 1 1,2-2-35,3-3 1,6 2 0,0-6 0,-1-1-57,2-2 1,-2-1 0,3 0 71,-1 0 16,5-5 1,-9 2 0,4-5 0,-2-2 41,1-1 0,0 2 0,-5 1 1,1-2 81,-1-1 0,1-5 1,-1-1-1,-1 2 54,-2 1 1,0 0 0,-4-2-1,-3 0 147,0 0 0,-2 3 45,0 0 1,0 5-185,0-1 0,-4 12 0,-1 3 105,3 8 1,0 1 0,2 6-1,0 1-15,0 2 1,0 5-1,0 1 1,0 1-132,0 0 0,4-1 1,1-2-1,-3 1-284,0-1 1,-2-6 0,0-2 0,0-1-650,0 1 1,0-5 0,0 2-805,0-3 1,0-2 1602,0 1 0,0-1 0,0 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43.5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0 361 7875,'7'-6'0,"-1"0"130,-1-1 1,-2-5 0,5 5 0,1-1 81,-2 0 0,4 4 1,-2-3-1,5 0 43,3 0 1,0 4-265,-5-1 0,1 2 0,-1 2 0,1 0-42,-1 0 0,-1 6 1,-1 2-1,-3 3 59,-1 2 1,-2-1 0,-4 2 0,0 2 40,0 0 0,-2 2 0,0-2 0,-4 2-64,-1 1 0,0-2 0,-3 2 0,2 1 27,-2-1 0,3-3 0,0 0 0,2-2-55,2-1 1,-2-1 0,0 1 24,3-1 1,0 1 32,2-1 0,2-5 84,2-2 0,3-4 1,5-1-1,1 0 43,-1 0 1,2 0 0,2 0 0,2 0-2,1 0 0,-4-1 0,3-2 0,-1-1-38,0 1 0,4 1 0,-5 1 0,1-2-89,1-1 1,-4 0-1,4 4 1,-1 0-140,0 0 0,-1 0 0,-3 0-972,-1 0 287,1 0 0,-2-1 293,-3-4 0,-2 3 517,-6-7 0,0 1 0,0-5 0</inkml:trace>
  <inkml:trace contextRef="#ctx0" brushRef="#br0" timeOffset="269">463 336 7849,'7'-6'348,"0"5"1,-3-5-140,5 1 0,-2 4 0,1-4 1,2 4-49,1 1 0,5 6 0,3 2 0,0 3 33,3 2 1,2-1 0,2 1 0,2-1-99,1 1 1,2-1-1,-3 1 1,1-1-6,-1 1 1,-6-1 0,-2-1 0,-2-1-308,-3-2 1,-1-1-1,-3 3 1,-1-3-710,-2-1 1,-5 3-912,1 0 1836,-3-4 0,-1 1 0,0-6 0</inkml:trace>
  <inkml:trace contextRef="#ctx0" brushRef="#br0" timeOffset="540">939 186 7849,'-8'4'641,"-1"2"-268,-1 0 1,-1 3 0,-1 5-173,-1 2 1,5-2-1,0 4 1,-2-1-92,-1 0 0,2 5 1,1-2-33,-2-1 0,1 3 0,-1-4 0,2 0 0,-2 2-111,-1-1 0,2-3 0,1 2 0,0-2-68,1 1 1,-4-2 0,4-5-1,0-2-969,2 2 0,3-3-821,-3 2 1891,4-7 0,1 4 0,7-6 0</inkml:trace>
  <inkml:trace contextRef="#ctx0" brushRef="#br0" timeOffset="1394">1390 223 7782,'-13'0'738,"5"0"-311,-1 0 0,5 2-273,-4 2 1,5 3-243,-1 5 1,-2 1-1,2 1 1,1 1 84,2 2 1,1 4 0,0-5 0,0 0 96,0-2 1,6-2 0,2 1 0,3-1-1,1 1 0,1-6 1,0-3-1,-1-3-42,1-1 1,-1 0 0,1 0 0,-1 0-17,1 0 1,-1-1 0,1-3 0,-1-5 37,1-2 0,-1 1 0,1 1 1,-1-3 3,1 3 0,-5-4 0,-1-1 0,0 3 31,0 0 1,-3 0-1,3-2 638,-1 1-278,-2 5-419,-4 1 1,0 8 0,0 2 51,0 4 0,0 5 1,0 4-50,0 3 1,0 0 0,0 1 0,0 1 0,0 2-25,0 1 1,0 0 0,-2 0 0,0-2-75,-2-2 0,-2 1 0,3-3 1,-2-1-232,-2 0 0,4-2 0,-3-3 0,2-1 61,0 1 0,-2-2 0,4-1 1,-4-3-727,-1-2 0,3 0 0,-4-5 255,-2 0 0,4-2 0,2-2 686,3-4 0,1-8 0,0 0 0,0-12 0,0 1 0</inkml:trace>
  <inkml:trace contextRef="#ctx0" brushRef="#br0" timeOffset="1657">1890 286 7443,'13'-4'-224,"-1"0"1,5-5 0,0 4 0,-2-2 589,-1-3 1,3 3 0,1 0 0,0 0-136,0 0 1,3 4-1,-5-1 1,1 3-104,1 1 0,-4 0 0,3 0-162,-3 0 1,-2 0-457,1 0 1,-2 1-318,-3 3 0,-2-1 549,-6 6 1,-6-3 0,-2 4 257,-3-1 0,-2-7 0,1 9 0,-1-4 0</inkml:trace>
  <inkml:trace contextRef="#ctx0" brushRef="#br0" timeOffset="1848">2040 386 7785,'2'7'395,"2"-3"1,3-2-1,5-2 1,1 0-150,0 0 1,-1 0-1,2 0 1,1 0-81,2 0 1,0 0-1,-5 0 1,2 0-276,3 0 1,-3 0 0,2 0-919,-2 0 707,-7 0 0,4 0 1,-2 0-240,2 0 1,0-6 558,-3-2 0,3-3 0,-4-2 0</inkml:trace>
  <inkml:trace contextRef="#ctx0" brushRef="#br0" timeOffset="2123">2554 11 8230,'8'-7'1857,"-1"4"-1619,-1 6 0,-2 4 0,-4 6 0,0 4-74,0 4 1,-2 3-1,0 2 1,-4 2-90,-1 1 1,3 4 0,-3-2 0,0 0-456,0-1 0,4 2 0,-2-5 0,0-4-603,1 1 0,0-6 0,4-1 459,0-3 1,2-7-1,2-3 524,4-3 0,3-1 0,2-5 0,-1-2 0</inkml:trace>
  <inkml:trace contextRef="#ctx0" brushRef="#br0" timeOffset="2507">2854 98 7785,'7'-12'-357,"3"-1"1530,-6 1-956,0 5 1,-4 2 0,-1 10-1,-2 3-3,-1 3 0,-5 3 0,4 1 0,-1 2-47,1-2 0,-4 3 0,5 0 0,1 1-188,2-1 1,1 3 0,0-5 0,0-1-51,0-1 0,1 2 1,2-2-1,3-3 45,1 0 0,1-1 1,5-1-1,-1-2-123,1-1 0,3-2 0,1-4 0,0 0 119,1 0 0,-3-6 0,5-2 0,-1-3 149,1-2 0,-5 1 0,2-2 0,-4-1 76,0-2 0,-5-1 1,-1 3-1,0-2 40,0 2 1,-4-3 0,1 1 0,-3 0-107,-1-1 0,-5 4 0,-3-2 1,-4 2-206,0 1 1,-2 5 0,-1 1 0,-3 1-347,-2 3 0,3 2 0,-3 2 0,-1 4-237,1 3 1,-3 5 0,2 2 0,-3 2-1133,-1-2 1791,0-1 0,-6-2 0,-1 1 0</inkml:trace>
  <inkml:trace contextRef="#ctx0" brushRef="#br0" timeOffset="3086">1415 1125 7734,'-7'5'213,"1"4"1,2 2 0,0 1 57,1 1 0,-3-1 0,2 2 0,1 1-136,2 2-24,1 0 0,0-9 0,1 0-102,4 2 0,2-4 1,5-2-1,1-3 33,-1-1 1,2 0-1,1-1 1,3-3-95,2-5 1,-3-2 0,3-1 0,3-2 43,0-3 1,-2 3-1,-1-2 1,-2 0 72,-3 0 0,-1 2 0,-2-3 1,1 3 232,-1 2 1,-5-1 575,-2 1-717,-4 5 0,-1 2 0,0 10 0,-1 3-36,-4 3 0,3 7 1,-7 2-1,1 0-77,1 1 0,-4 0 0,4 4 0,-1 2 39,-1 2 1,1-3 0,-5 3-58,1-2-100,5-2 1,-4-1-1,2-2 1,0-3-162,0-1 1,-2 0-1,3-2 1,-3 0-336,-2 0 0,5-6 0,0-4 0,-1 1-851,2 0 0,-4-4 1421,3 1 0,2-8 0,1-3 0</inkml:trace>
  <inkml:trace contextRef="#ctx0" brushRef="#br0" timeOffset="3302">1815 1125 7691,'25'-6'0,"-1"-2"0,-2-3 144,-1-2 0,0 5 0,4-1 0,0 1 142,0 1 0,0-3 1,0 6-1,0 1-150,0 2 1,-4 0 0,-2-2 0,1-1-283,-1 1 1,-3 1 0,0 2-686,-2 0 1,-3 2 30,-2 2 1,-4 3 799,-5 6 0,-5-1 0,-2 1 0</inkml:trace>
  <inkml:trace contextRef="#ctx0" brushRef="#br0" timeOffset="3490">2028 1262 7695,'1'11'441,"3"-2"1,3-4-1,6-5 1,-1 0-206,1 0 1,1 0-1,1-1 1,3-2-527,2-1 0,1-6 0,2 3 0,0-1-352,-3 0 0,-4 3 0,2-3 0,-2-2 642,1-1 0,0-1 0,-5-6 0,1-2 0</inkml:trace>
  <inkml:trace contextRef="#ctx0" brushRef="#br0" timeOffset="3799">2604 887 7695,'-9'12'185,"1"1"0,0-1 1,-5 1-1,2-1 344,3 1 1,-2-1 0,4 1 0,1-1-257,-1 1 0,2-5 0,4 1-210,0 0 0,2 1 0,2 0 1,4-2-129,3 2 0,2-3 0,-1 1-92,1 2 1,-1-3 0,1 0 0,-1 0 0,1 0-11,-1 3 0,-1 1 0,-1 1 0,-3 1 125,-1-1 1,-2 1 0,-4-1 0,0 1 76,0-1 1,-6 2-1,-2 1 1,-3 2-233,-2-2 1,1-2 0,-2-3 0,-1-3-275,-2-2 1,-4-1 0,3-4 470,-2 0 0,0 0 0,-5 0 0</inkml:trace>
  <inkml:trace contextRef="#ctx0" brushRef="#br0" timeOffset="3982">2479 987 7707,'25'-13'19,"0"-1"65,0-2 0,1 2 0,2-4 0,3 1 584,1 0 0,-3 1 0,3 5-45,-2 2-589,5-2 1,-9 8-1,4-4 1,-5 2-572,-4 2 0,1 2 0,-5 1-578,-2 0 1115,-1 0 0,-2-6 0,1-1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4.9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60 8028,'6'-8'0,"0"2"0,1 1 112,1 1 0,2-2 1,1 2-1,1 0-53,-2 0 0,4-2 1,0 3-1,0 1 8,-2 1 0,1-2-110,-1 0 1,-1 4 63,-5 5 1,-2 2 0,-5 1 0,-1 0 0,-2 0 9,-1-1 0,-1 1 1,-3-1-1,0-1-11,0-1 0,0 0 0,1 3 1,1-1-29,1-2 1,4 2 0,-1-2-13,2 2 0,1-2 1,0 0 43,0 1 0,4-2 0,2 0 0,2 0 51,1 0 1,3-2-1,0 2 1,-1 0 1,-1 0 1,-1-2-1,0 2 1,0 0 90,0 0 0,-3-2 1,-1 3-46,-1 0 1,-1 2 0,-3 1-70,0 0 0,-4 0 1,-2 0-81,-2 0 0,-1-3 0,-1-1 0,-1 0-145,-1 0 1,0-3 0,3 1 0,-1-2-234,-2-1 1,2 0-1,-2-1 1,2-1-4,1-1 0,1-4 0,-1 1 407,0-2 0,0-1 0,0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49.75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113 326 9371,'0'12'257,"0"1"1,0-1 0,0 1 0,0 1 14,0 2 1,0-2 0,0 4 0,0 0 27,0 3 1,0-1-222,0 1 1,0-2-1,0 3 1,-1-2-349,-3-2 0,2 0 0,-2-3 0,3 2-108,1-2 1,0-1-850,0-1 1226,0-1 0,0-5 0,0-1 0</inkml:trace>
  <inkml:trace contextRef="#ctx0" brushRef="#br0" timeOffset="390">364 388 7414,'-6'7'282,"3"4"0,-5-2 0,-2 2 78,-1 1 1,3 1 0,-1 1-1,1 2-149,1 5 1,-4-1 0,4-1 0,0 1 17,3-1 1,2-2-1,2 2-13,0-1-80,0-6 1,6-1 0,2-4-173,3 0 0,6-2 0,1-5 0,0-1-14,0-3 0,5-3 1,-4-6-1,2 1-131,0-1 1,-6 1-1,2-1 1,-3-1 29,-2-3 1,-3 4 0,-2-4 0,-2 3 156,-2 1 0,-2 1 0,-1-1 0,0 1 29,0-1 0,-1 2 1,-3 2-1,-5 2-7,-2 1 0,-1-2 0,-1 3 0,1 3-99,-1 0 1,-3 2-1,-3 2 1,1 0-104,0 3 1,0 4 0,3 0-130,-2 2 1,2 1 0,7 1-101,3-1 0,4-3 403,1-1 0,11-5 0,3 2 0</inkml:trace>
  <inkml:trace contextRef="#ctx0" brushRef="#br0" timeOffset="739">727 426 7978,'0'12'317,"-6"1"0,-1-1 1,-1 1-100,-1-1 1,5 1 0,-3 1 0,2 1 25,2 2 1,-3 4 0,2-5 0,1 0-95,2-2 0,5-2 0,2 1 1,2-2 56,6-3 0,-1-2 0,5-6 1,0 0-265,3 0 0,2-2 0,2-2 0,0-4-73,0-3 0,0-6 0,-1 0 1,-3 1 12,-4-3 1,-4 6 0,-1-6 0,-4 3 106,-4-1 0,-3 0 0,-2 5 0,-3-1 21,-4 1 1,-8-1 0,0 2-52,0 3 0,-2-3 0,0 4 0,0 0 0,0 1-461,3 1 1,1 3-1,1-2-131,1 3 1,5 2 0,1 2 631,1 1 0,3 6 0,-3-3 0</inkml:trace>
  <inkml:trace contextRef="#ctx0" brushRef="#br0" timeOffset="934">1165 426 7831,'12'0'179,"1"0"1,-1 0 0,1 0 192,-1 0 0,1 0 0,-1 0-283,1 0 1,-1 0 0,1 0-780,-1 0 1,-3 0 189,-1 0 0,-4 0 500,5 0 0,-7 0 0,4 0 0</inkml:trace>
  <inkml:trace contextRef="#ctx0" brushRef="#br0" timeOffset="1138">1227 626 8033,'13'0'0,"-1"0"231,1 0 0,-1 0 1,1 0-1,1 0-98,2 0 0,0-1 1,5-2-1,1-1-311,2 1 0,-1 0 1,-1 0-1,-2-1-544,-2 1 1,3 2-1,-4 0 722,-2-3 0,4 2 0,1-3 0</inkml:trace>
  <inkml:trace contextRef="#ctx0" brushRef="#br0" timeOffset="1423">1766 376 7752,'0'8'346,"0"0"0,0-3 1,0 3-1,0 2 194,0 1 0,-2-1 1,-1 1-1,-1 3-376,1 0 0,2 1 0,1 0 0,0 2-249,0-2 0,-4-1 0,0-1 0,1-1 69,2 1 1,1-5-1,0 0-1137,0 2 0,1-3 0,3 0 505,4-2 0,4-2 1,0-6 647,1-1 0,-1-11 0,1 1 0</inkml:trace>
  <inkml:trace contextRef="#ctx0" brushRef="#br0" timeOffset="1775">2041 388 6542,'6'0'-189,"-6"2"1100,-7 2 0,0 3 0,-2 7 0,1 1-538,1 2 0,-4 1 0,4-3 0,-1 3-184,-1 2 1,6-4 0,-1 4-1,3-2-11,1-3 1,0-1 0,1-3 0,3-1-205,5-2 1,2-5 0,1 1 0,1-2-148,-1-2 0,5 0 0,0 0 1,-1-2 15,3-2 1,-4-3 0,4-5 0,-1-1 125,-2 1 0,-2-1 1,-2-1-1,-1-1 144,-2-2 1,0-4 0,-4 5 0,-3-1-57,0-1 1,-2 4 0,-2-3 103,-2 3 1,1 6 0,-5 1 0,-2 0 0,-1 1-369,-1 1 1,-2 1-1,-2 4 1,0 0-485,0 0 0,7 0 0,0 1-1707,0 3 2398,-3-2 0,0 3 0,-1-5 0</inkml:trace>
  <inkml:trace contextRef="#ctx0" brushRef="#br0" timeOffset="2347">2341 88 7886,'13'-13'330,"-5"2"0,1 1 1,0 2-100,2-2 1,3 3 0,2 0-1,2 2 104,1 2 0,-4-2-305,2 0 0,1 1 0,-1 4 0,-2 0-64,-1 0 0,-1 0 1,-2 2-65,-3 2 1,-2 3 0,-6 5 0,0 1 136,0-1 0,-2 2 1,-2 2-1,-4 2 81,-3 1 1,0-4-1,1 2 1,1-3 91,0-2 0,2 1 0,0 0 144,1-1 0,2 1 10,4-1 1,0 1-212,0-1 0,6-4 1,2-1-1,3-1 5,2-3 0,-1-2 0,1-1 1,1 0-164,2 0 0,-2 0 0,3 0 0,-3 0-259,-2 0 1,1-4-1,-1 0-251,1 1 1,-1 2 0,0-1-2255,-4-2 262,-3 3 2505,-5-5 0,6 6 0,1 0 0</inkml:trace>
  <inkml:trace contextRef="#ctx0" brushRef="#br0" timeOffset="3209">1 1214 7855,'0'-7'1116,"0"3"-916,0 8 1,0-1 0,0 7 0,0 3-153,0 2 1,0 3 0,0-1 0,0 2-34,0 1 1,0 3-1,0-3 1,0-1-143,0-2 1,0 1 0,0-1-716,0-2 0,0-1 842,0-2 0,5-5 0,2-1 0</inkml:trace>
  <inkml:trace contextRef="#ctx0" brushRef="#br0" timeOffset="3576">251 1177 7855,'0'12'-11,"0"-3"1,0-1-1,0 2-7,0 1 0,-4 6 1,0-1-1,1 1 231,1 1 0,2-4 0,0 4 0,0-1-57,0-1 0,0 1 1,2-6-18,2-2 0,4 0 0,8-4-111,0-3 1,2 0 0,-2-4 0,2 0-110,1-3 0,1-4 0,1 0 0,-3-2-38,0-1 0,-6-1 0,2 1 0,-6-1 58,-2 1 0,-2-5 0,-4 0 1,0 2 26,0 1 0,-5 1 0,-4 1 0,-2-1 113,-1 1 1,-1-1-1,1 2 1,-1 2-52,1 0 1,-1 6 0,1-1-1,-1 3-184,1 1 1,-1 0 0,0 1-96,1 3 0,1 3-717,3 6 968,2-1 0,17-5 0,3-1 0</inkml:trace>
  <inkml:trace contextRef="#ctx0" brushRef="#br0" timeOffset="3939">601 1089 6981,'0'13'-578,"-1"-1"1,-2 1 1019,-1-1 1,0 2-1,2 2 1,0 2 61,-2 1 1,-1-2 0,5 2-1,0-1-312,0-2 1,0-2-1,0-2 1,2-1-146,2-2 0,-1 0 0,5-5 0,2-1-135,1-1 1,6-2-1,-1 0 1,1 0 91,1 0 0,-3-6 1,5-2-1,-2-3-274,-3-2 1,-1 1 0,-1-1 0,-1 1 98,1-1 0,-2 0 0,-3 0 148,-4-4 0,-2 3 0,-2-3 0,0 3 1,-2 2 34,-2-1 0,-3 1 0,-5 1 0,-1 1 50,1 2 1,-1 5-1,-1-3 1,-1 2-57,-2 0 1,1 1-1,3 7 1,1 3-176,-1 0 1,0 4 0,2-2 0,2 2-468,0 1 0,6 1 636,-1-1 0,3 1 0,1-1 0</inkml:trace>
  <inkml:trace contextRef="#ctx0" brushRef="#br0" timeOffset="4306">1040 1089 7821,'-6'9'153,"-2"-1"0,-4 0 0,0 5 0,1-1 21,3 1 0,-4-1 1,5 1-1,0-1 219,3 1 0,-1 4 0,1-1 0,1 0-190,1-2 1,2-2 0,2 1-159,2-1 1,0-4 0,7-1 0,3-1-178,0-3 0,4-2 1,0-1-1,2 0-2,2 0 1,0-5-1,-1-2 1,-3-2-35,0 1 0,-4 0 0,3-5 0,-5 1 4,-3-1 0,0 0 1,-4 1-1,-1-1 122,1 1 1,-3-1-1,1 1 1,-5-1 6,-2 1 0,-6-1 0,2 1 0,-3-1-23,-2 1 0,1-1 0,-1 2 1,1 3-257,-1 4 1,1 1 0,-1 0-214,1-1 0,3 1 527,1 7 0,5 3 0,-2 6 0</inkml:trace>
  <inkml:trace contextRef="#ctx0" brushRef="#br0" timeOffset="4564">1365 1102 7783,'17'0'-77,"1"0"1,0 0 0,0 0 251,-3 0 0,3 0 1,0 0-1,2 0 136,2 0 1,-2-4 0,0-1 0,1 3-319,-1 0 0,2 2 0,-4 0 0,0 0-212,0 0 0,-1 0 1,-5 0-489,1 0 1,-5 0-578,1 0 1284,-7 0 0,4-5 0,-6-2 0</inkml:trace>
  <inkml:trace contextRef="#ctx0" brushRef="#br0" timeOffset="4751">1590 1302 7783,'6'7'432,"1"-1"1,5-6-1,1 0-70,-1 0 1,2-2 0,2-1 0,2-1-383,1 1 1,-2-2-1,2 1 1,1 0-721,-1-2 1,-3 5 739,0-4 0,-2-2 0,-1 1 0</inkml:trace>
  <inkml:trace contextRef="#ctx0" brushRef="#br0" timeOffset="5042">2116 989 8234,'-4'8'172,"0"1"1,0-1 0,4 5 0,0-1 246,0 1 0,1 1 0,2 1 0,2 3-433,2 1 1,-3-2 0,3 3 0,0-2-436,0-3 0,-4-1 0,1-2-1816,-2 1 2265,3-1 0,2-5 0,6-1 0</inkml:trace>
  <inkml:trace contextRef="#ctx0" brushRef="#br0" timeOffset="5392">2341 1039 7678,'-4'13'-57,"0"-1"1,-4 1 0,2 1-1,1 1 508,-1 2 1,-2-1-1,3-3 1,3-1-51,0 1 0,2-1 0,2 1 1,2-2-428,4-3 1,3 2-1,3-4 1,2-1-175,0 1 1,2-2 0,-2-4 0,0 0-80,0 0 1,2-4-1,-2-2 1,1-1 125,1-2 1,-5-4 0,1-2-1,-5-2 180,1 2 1,-4 1-1,-2 1 342,-3 1-263,-1-1 0,-1 1 1,-3 1-1,-6 1-6,-5 2 0,-1-1 1,-5-2-1,1 1-117,0 2 0,-2 5 1,4-2-1,0 1-372,0-1 0,1 1 0,4 4-520,1 0 0,-1 0 909,1 0 0,-1-5 0,1-2 0</inkml:trace>
  <inkml:trace contextRef="#ctx0" brushRef="#br0" timeOffset="5864">2529 801 7446,'8'-4'411,"1"0"1,-5-4 0,4 2 0,2 1-81,1-1 1,-2-2 0,-1 2 0,3 1-142,4-1 0,-1 2 0,3 4 1,-3-2-142,-2-2 1,-3 3 0,-1-3-111,2 2 0,-3 6 0,0 2-23,-2 1 0,-1 1 0,-4 5 0,-1-1 103,-3 1 0,-2 1 0,-3 1 1,2 2 79,1-2 1,-4-1-1,2-2-47,-3 1 0,2-2-338,1-3 125,5 4 1,-1-11 0,8 3-1,5-2 79,2-2 0,1 0 0,2 0 0,2 1-45,0 3 0,1-3 1,-3 5-1,1-2 134,2 0 1,0 1-1,-6-4 248,-3 3-98,3-2 0,-8 7 0,4-3-7,-2 1 0,0 1 1,-7 3-1,-1-1-99,-1-2 0,-5-3 1,0 1-1,-2 1-192,-1 0 0,-1-4 1,0 3-1,0-2-507,-4 0 0,3 0 0,-3-4 0,3 0-871,2 0 1519,-1-5 0,-5-2 0,-1-6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2:57.0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13 351 8445,'0'-7'1968,"0"3"-1738,0 8 1,0 3 0,0 6 0,0-1-101,0 1 0,0 0 0,0 3 1,0 2-16,0 1 0,0-3 1,0 0-1,0-2-170,0-1 0,0-1 1,0 1-1,0-1-556,0 1 1,0-5 0,0 0 0,-1 1-673,-3-2 1,2 0 1282,-2-3 0,3-8 0,1 2 0</inkml:trace>
  <inkml:trace contextRef="#ctx0" brushRef="#br0" timeOffset="380">176 389 7971,'-6'12'261,"4"-1"0,-5-1 1,0-2 24,0 2 0,4 1 0,-1 2 0,2-1-69,2 1 0,0-1 0,0 1 0,0-1-69,0 1 1,0-1 0,2 1 0,2-1-80,4 1 1,-1-5 0,2-1 0,0-1-136,2-4 1,6 0 0,0-2 0,-2 0-67,-1 0 0,0 0 0,1-2 1,2-2 77,-2-4 1,-1-5 0,-1-2-95,-1-2 1,-3 1 0,-2 3-1,-2 1 115,-2-1 1,-2 1 0,-1-1-1,0 1 20,0-1 0,-1 1 0,-3-1 1,-5 2 32,-2 3 0,-3-2 0,-1 4 1,-2 1-38,2-1 0,-3 2 0,0 4 0,0 0-241,0 0 1,1 0 0,4 0-1242,1 0 1499,5 0 0,-4 6 0,4 1 0</inkml:trace>
  <inkml:trace contextRef="#ctx0" brushRef="#br0" timeOffset="1021">351 76 7705,'0'-13'-248,"2"2"646,2 3 0,-1-2 0,5 4 0,2 1-240,1-1 1,1-2 0,1 4 0,-1 1-132,1 2 1,-1 1 0,1 0 0,-2 1 15,-3 3 1,2 3 0,-4 6 0,-1-1-107,1 1 1,-2 3-1,-4 2 1,0 0 87,0 1 0,-6-1 0,-2-2 1,-3 4 56,-2-1 1,5 3 0,0-5 0,-2-2-51,-1-1 1,2-1 0,3-1-28,0 1 17,2-6 1,5 3 32,3-6 1,3 0 0,6-4-29,-1 0 1,1 0 0,-1-1-85,1-4 1,-1 4 0,1-5-439,-1 1 1,-3 3 177,-1-2 0,0 2 0,5-1-1861,0-1 2178,-7-1 0,6 0 0,-5-2 0</inkml:trace>
  <inkml:trace contextRef="#ctx0" brushRef="#br0" timeOffset="1564">814 101 7876,'-12'7'-60,"1"-2"0,1-1 0,2 2-53,-2 1 0,-1-3 1,0 4-1,1 1 379,2-2 0,5 4 0,-3-4 0,2 1 163,0 0 1,-4-3 0,3 3-441,3 2 0,0-3 1,4 0 21,2-2 0,-1-1 0,5-4 0,2 0 21,1 0 1,1 0-1,1 0 1,1-1-47,2-3 0,-2 1 1,3-5-1,-3-1 33,-2 2 0,1-2 0,-1 3 0,0-1 22,-4-3 0,2 3 1,-6-1 113,-1-2 0,-2 3 157,-1-1 1,0 4-142,0-4 0,-1 5 0,-4-1-122,-3 2 0,3 4 0,-1 0 0,0 3 0,5 4 30,-3 0 0,2 2 0,4 1 184,2 1 1,-1 3-1,5 1 1,0-2-60,-1-1 0,5-1 0,-4-1 0,3 1-159,2-1 1,-5 1 0,0-1-105,2 1 0,1-2 1,0-1-1,-1-3-1791,-2-2-1703,-5 5 3553,8-9 0,-4 5 0,6-6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00.40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25 6906,'13'7'801,"-1"3"0,1-4 0,1 1-442,2 2 0,0 3 0,4 0 0,1 1 29,-1-1-248,-2 1 0,-1-2 0,-1-2 1,0 0 153,-3 1 1,0 1-1150,-1 1 0,0 1 31,-4-1 1,-3-3-230,-5-1 0,0-4 1053,0 4 0,6-5 0,1 3 0</inkml:trace>
  <inkml:trace contextRef="#ctx0" brushRef="#br0" timeOffset="275">288 0 7673,'-11'9'0,"1"-2"0,2 0 346,-2 0 1,-1 0-1,-2 2 1,2 0-64,3 0 1,-3 3 0,2 0 0,0 1-65,0-1 0,-2-2 0,3 1-185,-3 3 0,2 1 0,3-2 0,0-1-35,3 1 0,-2-1 1,-1-1-262,-1-2 1,4 2-914,-1-3 1,3-1 1174,1 1 0,0-5 0,0 3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01.6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51 1 7854,'-9'4'355,"1"0"0,4 6 1,-3-2-1,1 3-30,4 2 1,-4-1 0,2 1 0,1 0-31,2-1 1,1 1-223,0-1 1,0 1 0,0-1-161,0 1 1,0-1-1,0 1-195,0-1 0,0 1 0,0-1-774,0 1 1,0-5-698,0 0 1753,0-5 0,11 3 0,3-6 0</inkml:trace>
  <inkml:trace contextRef="#ctx0" brushRef="#br0" timeOffset="379">188 89 7808,'-7'12'90,"3"1"1,-1-1 0,-1 1 318,-1-1 1,4 1-1,-1-1 1,3 1-171,1-1 1,1-3-1,2-1 1,3 0-93,1-1 0,1-1 1,4-5-1,1 2-127,-1 1 1,5 0 0,1-5 0,0-2-173,0-1 1,0-4 0,-2 2 0,0-1-34,0-3 1,-4 3 0,-2-1 135,-2-2 1,-5-1-1,1-1 320,-2-1 0,-2 5 0,0-1-35,0 0 1,-6-2 0,-2-1-192,-3 4 1,-2-2 0,1 5 0,-1-1-184,1 1 0,-1-1 1,1 3-1,-1-1-208,0 1 0,5 2 0,0 1-1623,-2 0 1969,4 0 0,1 6 0,5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04.82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1 176 8588,'0'-7'548,"0"1"-300,0 6 682,0 0-822,5 0 18,-3 0-112,3 0 0,-3 0-56,2 0-185,-3 0 123,5 0-78,-6 0 296,0 0-100,5 0-66,-3 0-19,3 0 61,-5 0 1,0 2-5,0 2 44,0-3 23,0 5 308,0-6 335,0 0-615,0-6-126,0 5-18,0-5 63,0 6 422,0 0-415,6 0 0,-1-1 0,5-2-6,-2-1 1,-3 0 0,3 4 0,2-1-8,1-4 1,1 4 0,1-3 0,-1 2-63,1 2 0,-1 0 1,1 0-1,-1 0 23,1 0 0,-1 0 30,1 0 78,-6 6 0,-1 1 1,-6 5 140,0 1 0,-6 0 1,-2-1 137,-4 1 1,4-1 0,0 1-165,-2-1 0,0-4 0,1-1-148,0-1 1,6 0-452,-1-2-197,3-3 509,1 5 0,1-6 0,3 1 48,5 3 0,2-1 3,1 5 32,1-5 1,-5 4 0,1-4 0,-1 2 24,-1 2 1,3 2 73,-6 3 0,0 1-71,-4-1 1,-4 1 0,-2-2 0,1-1 103,-1-2 1,-4 0 0,2 3-125,-3-2 0,-2 1 0,1-6-301,-1-2 0,1 0 0,-1-2 0,1 0-395,-1 0 1,5 0 0,0-2 242,-2-2 0,0-3 471,2-5 0,-3-6 0,4-2 0</inkml:trace>
  <inkml:trace contextRef="#ctx0" brushRef="#br0" timeOffset="504">314 1 7916,'0'12'0,"1"1"0,2-1 198,1 1 0,0 1 0,-4 1 1,0 3 345,0 2 0,0-4 1,0 4-1,0-2-320,0-3 1,4 3 0,1-1-216,-3-2 1,0-1-130,-2-1 1,0-5-629,0 0 63,0-5 668,0 3 1,4-8 0,0-2 0,0-3-69,2 0 1,1-3-1,4 5 1,-1-1 58,-2 1 1,0-1 0,5 3-1,-1-1 40,1 1 1,-1-2-1,1 1 1,-1 1 202,1 2 0,-1 1 0,1 1 0,-1 2 21,1 1 1,-5 6 0,-1-2 0,-1 3-21,-3 2 0,2-1 0,-1 2 1,-1 1 50,-1 2 0,-2 0 0,0-5-159,0 1 0,-5-1 0,1 1 0,0-2-86,-2-3 0,4 2 0,-5-4 0,0-1-123,0 1 0,-2 2 0,-3-4-41,-1-1 1,1 3 0,-1-2 0,1-2-186,-1 0 1,1-2-1,-2 0 1,-1 0-591,-2 0 1,0 0 0,5 0 914,-1 0 0,1-6 0,-1-1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07.91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76 7237,'0'-7'1508,"0"1"0,2 6-1286,2 0 1,-1 6 0,4 2 0,0 3 16,0 2 1,-1 3 0,4 2 0,-1 1-61,0-1 0,-2 2 0,2-3 0,0-2-113,2-1 1,-2-1 0,-2-1 0,0 0-53,0-4 1,-3 2 0,4-6-241,2-1 0,1-2 0,2-2-150,-1-4 1,1-2-1,-1-5 136,1-1 0,-5 2 0,-1 2 1,-1 0 36,-4-1 1,4-1 196,-2-1 0,2 3 95,-2 1 1,-3 7-1,5 1 1,-2 7 113,0 4 1,4 1 0,-3 1-1,-1-2 57,1-3 0,2 3-156,6-2 1,-1-4 0,1 0-110,-1-4 1,1-1 0,-1 0 0,1-1 9,-1-4 1,1 0 0,1-5 0,1 2-6,2-2 1,0-1 0,-4-2 0,3-1 5,0-2 1,1 2-1,-4-3 1,-1 2-63,1-2 0,-1 3 1,1-2-1,-1 0-114,1 0 1,-5 6-1,-1-3-474,-1 2 1,-1 1-1736,-1 2 2379,-2 3 0,3 5 0</inkml:trace>
  <inkml:trace contextRef="#ctx0" brushRef="#br0" timeOffset="233">814 88 7962,'17'0'49,"1"0"1,0 0-1,1 0 446,1 0 1,-1 0 0,4-1 303,-3-3-748,1 2 0,3-3 0,-2 5 0,-2 0-272,-2 0 1,3 0-1,-3 0-366,1 0 1,-4 0 586,2 0 0,-9 5 0,-2 2 0</inkml:trace>
  <inkml:trace contextRef="#ctx0" brushRef="#br0" timeOffset="462">952 364 8107,'12'6'29,"-3"0"0,-1-6 1,2 0 563,1 0 0,1 0 1,2 0-1,3 0-314,4 0 0,-2-4 0,1 0 0,-1 0-220,1-2 1,-5 5-1,2-4 1,-3 4-1640,-2 1 1,1 0 1579,-1 0 0,-5 0 0,-1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09.67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13 7926,'8'0'-82,"-1"-1"1,0-2-156,0-1 1,1 0-1,5 4 486,-1 0 0,1 0 1,-1 0-360,1 0 1,0 0-199,-1 0 0,-4 0 0,-1 1 308,-1 3 0,-2-2 0,-4 3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09.91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13 7926,'13'0'384,"-1"0"0,1 0 0,-1 0-126,1 0 1,-1-2-1,1 0 1,-1-2 40,1 1 1,4 1 0,-1 2 0,0 0-491,-3 0 1,0 0-1,-1 0-1259,1 0 1450,0 0 0,-1 0 0,1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15.3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1 176 7622,'0'-8'429,"0"-1"53,0 0 1,4 2 0,1-2 0,2 1-230,3 1 0,5-4 0,4 2 0,0-2-88,3-1-1,2 3 1,1 3 0,0 0-48,0 3 0,0 2 1,-1 1-1,-3 1-226,-5 3 0,-2 3 0,-3 7 0,-2 3-44,-5 4 0,-3-2 0,-2 2 1,-3 1 112,-5 2 0,-2 1 1,-3 0-1,-1 0 29,-2 0 1,-1 0 0,3 0 0,-2 0 103,2 0 0,1 0 0,1-1 0,1-3-11,-1-4 0,5 1 1,1-2 1,2 0 0,0-3 0,7 0 26,2 0 0,-1-7 0,5-1 0,2-3 17,1 3 0,1-4 0,1 3 0,0-2-8,-1-2 0,5 0 0,-1 0 0,0-2 78,-2-2 0,0 3 1,1-4-519,2 4 1,-1 1 0,-3-1-1011,-1-4 1,1 4-1199,-1-3 2529,1 3 0,-1-5 0,1-1 0</inkml:trace>
  <inkml:trace contextRef="#ctx0" brushRef="#br0" timeOffset="513">614 351 7884,'-12'9'906,"-1"-1"-678,1 2 1,-1-3-1,2 1 1,1 2 63,2 1 0,-1 1 1,-2 1-1,2-1-107,0 1 0,5-1 1,-3 1 4,2-1 1,0 1-320,5-1 0,2 0 47,2-4 0,3-3 0,7-5-84,3 0 1,-4-1 0,4-2 0,-3-2 76,-1-2 1,-1-2-1,1-3 1,-1 1-97,1 2 1,-6-2-1,-2 3 1,-1-3 87,0-2 1,1 5 0,-4 0 0,2-2 324,1-1 0,0 2 0,-4 1 96,0-2 0,0 3 16,0-1-283,0 5 0,0-1 0,0 8 0,0 5 98,0 2 1,0 1-1,2 2 1,0 1 77,3 2 0,3 0 0,-3-5 0,1 1-96,0-1 1,3 1 0,0-1 28,2 1 1,1-2-1,1-1-417,-1-2 0,1-5 1,-1 1-1791,1-2 0,-1-2 5,1 0 2036,-1 0 0,1-6 0,-1-1 0</inkml:trace>
  <inkml:trace contextRef="#ctx0" brushRef="#br0" timeOffset="761">965 26 8033,'7'5'345,"-3"4"0,-3 3 0,-1 3 0,0 4 61,0 0 1,0 2 0,0 5-1,0 2-77,0 1 1,4 1 0,2-5-208,1 0 0,-4-5 0,2 0 0,-1-2 1,1-1-380,-3 1 0,0-4 1,-2 2-1056,0-2 1,0-1-459,0-1 1770,0-5 0,-11 4 0,-3-4 0</inkml:trace>
  <inkml:trace contextRef="#ctx0" brushRef="#br0" timeOffset="974">852 314 7884,'12'-6'445,"1"1"1,-1-5 0,1 3 132,0 1 0,-1-2 1,1 4-389,-1 1 1,2-3 0,1 2 0,3 1 0,0 1-430,1-2 0,1 2 1,-3-2-1,0 3-721,1 1 1,-4 0-1,2 0 960,-2 0 0,-1-6 0,-1-1 0</inkml:trace>
  <inkml:trace contextRef="#ctx0" brushRef="#br0" timeOffset="1449">1290 51 7719,'8'-4'64,"1"-1"1,-1-3 0,5 3 0,-1-1 265,1 0 1,1 1 0,1 2 0,2-1-228,-2 1 0,-1 2 1,-2 2-1,1 2-35,-1 1 0,-5 6 0,-1-3 0,-2 2 97,0 4 1,0-6 0,-4 8 0,-1 1 42,-3-3 0,1 3 0,-5-1 0,-2 2-70,-1-2 1,2-1 0,2-2 0,1 1-137,-1 0 0,4-1 0,-3 1-389,1-1 0,3 1 167,-2-1 1,4-1 0,4-2 0,3-4 72,0 1 1,4-5-1,-2 5 1,2-2 34,1 0 0,-3 2 0,-1-4 0,2 4 104,1 1 1,0-3 0,-1 3 0,-3 0 170,-2 0 0,4-3 0,-5 4 1,-1 2 41,-2 1 0,-1-2 0,0-1 0,-1 2-28,-4 1 1,3 0 0,-7-1 276,0-2-345,-3 0 0,0 1 0,-1-2 0,1-2-338,-1-2 0,-3-2 0,-1-1 1,0 0-345,-1 0 0,4-4 0,-2-1 0,2-2-521,1-3 1,2 3 1093,3-1 0,-3-6 0,4-6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13.5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51 389 8073,'0'-7'-304,"0"-4"294,0 2 822,0 4 0,-2-1 888,-2 6-1494,3 0 0,-5 2 1,6 2-1,0 4-8,0 3 0,0 2 0,-1-1 1,-2 1-34,-1-1 0,0 5 0,4 1 0,-2 0-41,-2 0 1,3 3 0,-3-4-1,2-2-124,2-1 0,0-1 0,0-1 0,-1-1-372,-3-2 0,2 2-2015,-2-3 1433,3-2 0,2-1 954,3-5 0,3-5 0,6-2 0</inkml:trace>
  <inkml:trace contextRef="#ctx0" brushRef="#br0" timeOffset="358">251 376 7875,'-6'13'406,"1"-1"1,-5 1 0,2 1-51,-2 3 0,3-2 0,0 4 0,2 1-7,2-1 0,1-3 0,2 0 0,0-2-257,0-1 1,0-1-1,2-1 1,2-1-18,4-2 1,3-5-1,2 1 1,0-2-42,-1-2 1,1 0 0,-1 0 0,2-2-400,3-2 1,-3-3 0,2-5 0,-2-1 153,-1 1 0,-2-1 1,-1-1-1,-3-1 162,-2-2 1,-1-1 0,-4 3 0,0-2 0,0 2 1,0 0 0,-1-1-1,-3 0 121,-5 0 0,-2 2 1,-1 3-1,-1 2-90,1 0 0,1 5 1,1-3-1,1 1-371,0 4 0,-2 0 0,-2 2 86,1 0 0,3 0 0,2 2 1,0 0 301,0 3 0,5 4 0,-4-2 0</inkml:trace>
  <inkml:trace contextRef="#ctx0" brushRef="#br0" timeOffset="885">464 76 7999,'7'0'801,"0"6"1,-4 2-432,1 3 0,0 2 0,-3-1 0,2 2-132,1 3 0,2-5 0,-3 2 0,2-4-132,2 0 0,-3-4 0,5 1-170,0-1 0,2-2 0,2-4-65,-1 0 1,1 0-1,0 0 1,-1-1-153,1-3 1,-1-2-1,1-4 1,-1 2 157,1-2 1,-5-1 0,0 0-1,1 1-67,-2 2 1,0 4 453,-3-5-41,-3 7 0,5-3 0,-6 10 44,0 3 1,0-1-1,0 1-11,0 2 0,4-3 1,1 0-48,2-2 1,-2 0 0,3-5-145,2 0 0,-3-2 1,1-2-1,2-3 0,1-1 44,1-1 1,-1 1-1,-1-4 1,-1-1-129,0 1 0,2-1 1,1 0-1,-3 1-92,0-1 1,-5 5 0,3 0-1,0-1-256,0 2 0,-3-2 0,3 3-790,-2-1 1,1 4-888,-2-1 2044,-3 3 0,5 6 0,-6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5.2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8398,'9'0'228,"0"0"0,1 0 0,1 0 0,2 1-59,1 2 0,-2-2 0,2 2 0,0-2-225,0-1 0,-3 0 1,3 0-1,-1 0-416,-2 0 0,-1 0 0,-1 0-338,0 0 0,-3 0 810,0 0 0,-8-4 0,1-1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17.40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50 0 7884,'2'13'0,"0"-1"0,2 1 0,-1-1 344,-1 1 0,2 5 1,0 1-1,-1 2 315,-2 0 0,3 0 1,1 3-1,-3-2-281,0-1 0,-2-2 0,1 3 0,2-2-170,1-2 0,0 3 0,-4-5 0,0 1-209,0 1 1,0-4 0,0 3 0,-1-5-18,-3-3 0,2 2-780,-2-3 611,3-2 1,2-1 0,2-6 0,2-2-14,2-1 0,-2-6 0,3 2 0,2-2-19,1 2 0,3-3 0,1 2 0,3-2 111,2-1 0,-5 1 0,3 1 0,-1 1 116,-1 0 1,5 3 0,-3 1 0,0 0 0,0 1 0,-1 0 1,-3 4-1,1 0 472,2 0 1,-2 1 0,-5 2 0,-2 3-90,2 1 0,-3 1 1,0 5-147,-1-1 0,-2 1 0,-4-1 0,0 1-86,0-1 1,-6 1-1,-2-1-75,-3 1 1,2-5 0,1 0-1,-3 1-3,-4-2 1,1 4 0,-4-4-178,0 0 0,2-2 1,-5-5-1,1 0 1,-1 0-60,0 0 1,0 0 0,-4 0 0,0 0-663,0 0 0,4 0 0,0 0 1,-1 0-3309,-2 0 4124,5 0 0,-10 6 0,2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44.6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48 7954,'0'-4'-55,"0"-5"1,0-1 327,0-2 244,0 7-20,0-3-580,0 8 0,0 2 222,0 4 1,7 7 0,1 10-1,0 5-34,1 1 0,4-3 0,-5 5 0,0 3-52,1 2 0,-1-5 0,-4-1 0,3-3-258,-3-4 1,-2 5-1,-2-3-1375,0-2 467,0-2 1113,0-2 0,9-17 0,1-4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45.0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76 7809,'19'-8'-376,"0"5"1,2-13 375,4 3 89,-4 5 1,7-1 0,-7 7 928,4-4-834,-4 4 0,9-7 0,-7 9-27,2 0 0,0 2 0,-8 5-94,-4 5 0,2 5 1,-9 2-1,-2 2-3,-2 4 0,-4 3 0,-4 6 0,-5-5 122,1-2-226,-7 7 0,8-13 1,-5 7 41,1-1 1,2-12 0,-3 4 0,1-2-54,-2-1 0,5 3 1,-1 0 134,3 0-71,2-8 0,6-1 12,0-3 0,2-5 111,4 4 1,4-4 0,9-2 0,0-2-90,0-4 0,7 2 1,-1-7-1,-2 3-38,-2 3 0,-2-3 0,0 0 0,0-1 26,0 1 1,-6-5 0,-1 7-430,3 2 0,0-1 0,0 1-383,-3-2 1,-5-1 0,3 5 780,-1-4 0,5 4 0,-3-7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45.3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95 0 8120,'-18'19'206,"-1"0"0,6 2 0,2 2 0,1 5-31,-1 1 0,7-3 0,-2 5 0,4 1 15,2-3 0,0 1 0,2-9 0,4 0-27,7-4 1,4-5 0,2 3 0,2-4-221,4-3 1,-2-2 0,9-6 0,-1 0 78,-1 0 1,4-6 0,-7-2 0,0-3 37,1-4 0,-3-1 0,-6-3 0,0-2 39,0-5 1,-6 5 0,-3-6 0,1 1-53,-1 1 0,-6 0 0,3 6 0,-5 0-72,-2 0 0,-7 0 1,-1 2-1,-2 2-271,-5 3 1,-4 8 0,-4-3 0,-5 5-228,-1 2 1,3 11-1,-5 6 1,-1 8-24,3 4 1,-5-3 545,9 5 0,-9 1 0,4 6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49.3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11 114 8111,'-2'-10'249,"-4"4"-183,4 3-75,2 3 0,4 0 0,9-2 1,1-2 81,3-2 1,4-3 0,2 5 0,3-2-27,-3 2 1,4 1-1,-1 3 1,-3 0-34,-2 0 1,-2 0 0,0 0-1,-2 3-27,-5 3 1,5-2-1,-6 9 1,-1 2-8,-3 1 1,-5 3 0,-2 0 36,0 0 1,0 2 0,0 3 0,0 1-11,0-2 0,-7 0 0,-1 0 0,0 3-2,-1-3 0,-4 4 0,5-1 0,0-3 57,-1-2 1,-6-2 0,5 0-1,-1 0 20,5 0 0,-2-7 0,1 1 163,3 2-103,2-7 1,4 1 0,4-9 25,7 0 1,4 0 0,2 0-99,0 0 0,0-7 0,0-1 0,0-1 1,0-1 44,0-1 1,0 5 0,0-5-185,0 3 0,0-5-629,-1 7 1,-1-2-1,-2 3-971,-2-1 1669,-1 0 0,7-3 0,0-1 0</inkml:trace>
  <inkml:trace contextRef="#ctx0" brushRef="#br0" timeOffset="385">770 39 7703,'-2'12'162,"-2"1"0,-3 2-44,3 1 1,-4 3-1,1 0 1,1 0-44,-2 0 1,3 0 0,-5 0-1,1 0-12,5 0 0,-4 0 0,1 0 28,3 0 1,2-6-20,2-1 1,0-5-54,0 5 1,2-7 0,5 1-1,5-6 62,5-6 1,2 3 0,0-5 0,0 0-71,0-5 1,6 2 0,1 1 0,-3-1 9,-2 1 0,-2 6 0,0-5 1,0 3-245,0-1 1,-7 1 0,1 6-1359,2 0 96,-7 0 1485,1 0 0,-1-8 0,3-3 0</inkml:trace>
  <inkml:trace contextRef="#ctx0" brushRef="#br0" timeOffset="600">884 1 9129,'0'19'0,"0"0"134,0-1 1,0 1-1,0 3 1,0 1-69,0 2 0,0 7 0,0-5 0,0 0 30,0 1 0,0 3 1,0-3-1,0-1-460,0 1 1,0-3 0,0-6 0,0 0-1289,0 0 1652,0 0 0,0 0 0,0 0 0</inkml:trace>
  <inkml:trace contextRef="#ctx0" brushRef="#br0" timeOffset="956">1301 39 8081,'-8'18'83,"-5"1"1,2 0 0,1 2 0,-1 3-63,1 1 1,6 9-1,-3-5 1,5 3 74,2-1 1,0-5 0,0 3-1,2-1-39,5-5 0,3-8 0,9-5 1,2-2-42,4-3 1,-1-3 0,5-2 0,1 0 79,-1 0 1,-6-9-1,5-3 1,-3-5 27,0-2 0,1 0 1,-7 0-1,0 0-25,0 0 1,-7 0 0,-1-2 0,-3-2-29,-4-2 1,-2-1 0,-2 7 0,0 0-53,0 0 1,-8 0 0,-5 0 0,-6 0-107,-6 0 1,4 7 0,-4 1 0,2 3-298,-3 4 0,3 4 1,-6 4-1,1 6-212,5 7 1,-4-2 0,1 10 595,3-4 0,2-2 0,2 0 0</inkml:trace>
  <inkml:trace contextRef="#ctx0" brushRef="#br0" timeOffset="1656">182 1025 6742,'19'-11'0,"0"3"62,0-1 1,2 5-1,2-6 1,5 1-8,1 5 0,-4 2 0,5 2 0,-3-2 52,-4-5 1,-1 5-30,-4-4 1,-1 12 0,-4 7 9,-7 4 1,-12 2 0,-7 0 0,-4 0-42,-1 0 0,-1 2 0,0 2 0,0 2-43,0-2 0,2-1 1,2-6-1,4-1-8,3-2 1,0-3-1,3 5-66,-1-2 1,0-7 8,6 7 0,2-3 74,4 3-6,5-5 0,8-8 0,-2 2 0,-3 3 127,-1 1 0,0 0 0,6-6-67,0 0 0,0 2 0,-1 3 33,1 1 0,-8 9 0,-3-5 40,1 1 1,-7 6-1,4-5-84,-4 5 0,-2 2 0,-2-2 0,-2-2-4,-2-3 1,-9-1 0,4 4 0,-1-3-124,-1 3 1,1-7 0,-7 1 0,0-3-119,0 0 1,6 1 0,0-7 0,-1 0-213,-3 0 1,4 0-1,0 0-232,-1 0 1,3 0 632,-2 0 0,9-9 0,-4-1 0</inkml:trace>
  <inkml:trace contextRef="#ctx0" brushRef="#br0" timeOffset="2108">903 835 7945,'10'0'-23,"-3"9"0,-12 3 0,-3 5 57,-3 2 1,1 0 0,-5 2 0,2 2 35,-1 3 1,3 5-1,1-3 1,-1-1-30,1 0 0,5 5 0,-3-7 0,2 1 25,-1 1 1,1-10-1,8 6-64,4 0 1,-1-2 0,5-6-1,1-5-20,-1-1 1,1-1 0,4-3 0,-3 1 63,3-2 0,2-4 0,2-6 22,0-7 0,-7-4 0,1-2-15,2 0 1,-5 0 0,1 0 100,-3 0 1,-1 0-94,-7 1 1,-9 1 0,-1 2 0,-3 4-32,0 3 1,1-5 0,-7 7-1,-2 2 0,-5 2 0,5 2 1,-4 0-481,4 0 0,2 0-151,0 0 1,2 2-128,4 4 1,5 5 727,8 8 0,8-9 0,3-1 0</inkml:trace>
  <inkml:trace contextRef="#ctx0" brushRef="#br0" timeOffset="2490">1434 854 7966,'-9'17'0,"-1"-2"130,-1-3 1,-3 7 0,5 7 0,1-1 22,-1 2 0,-3-4 1,5 9-1,1 0-43,-2-3 0,5 5 1,-3-9-1,4-2-53,2-2 0,6-2 1,3 0-1,1 0-63,5 0 1,-4-8 0,1-5 0,3-4 52,2-2 0,2 0 0,2-2 0,2-4 15,2-7 0,1-4 0,-5-2 0,2-2-32,2-4 0,0 4 0,-8-6 1,-2 1 63,-2 1 0,-7-2 1,5 3-1,-3-1-11,-4 2 1,-2 2-1,-2 2 1,-2 0-109,-4 0 1,-5 2 0,-8 2 0,0 5-170,0 1 0,1 3 0,-4 6 0,-1 0-227,-2 0 0,0 8 1,6 5-1,0 2-639,0-2 0,2 3 1060,4-3 0,-4 12 0,7 5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54.2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115 171 7979,'0'-8'508,"0"8"-431,0 10 0,-2 7 0,-3 2 0,-1 0 26,2 0 0,-5 0 0,1 0 0,-1 2-36,1 4 0,-5-4 1,7 5-1,0-5-35,-3-2 1,5 0-1,-6 0-49,1 0 1,3-7 1,6 1 0,2-9 45,4 2 0,5-4 0,8-2 0,0 0 1,0 0 0,0-6 0,2-2 0,2-1-20,2 1 1,0-1-1,-6 5 1,0-4-49,0-3 1,0 7-1,0-2 1,-2 1 28,-4-1 1,4 4-738,-5-4-920,-3 4 596,-1 10 1069,-8 3 0,-8-1 0,-3-1 0</inkml:trace>
  <inkml:trace contextRef="#ctx0" brushRef="#br0" timeOffset="284">134 209 7856,'-11'2'284,"5"4"1,4 5 0,4 6-1,2 0-103,2 2 0,7-3 0,-5 14 0,1-1-24,-1 1 1,5 0 0,-7 3 0,0-3-61,3-3 1,-7 5 0,6-7 0,-1 0-153,-1 3 0,0-7 1,-6 4-1,0-4-142,0-2 0,0 0 0,0 0 0,0 0-257,0 0 1,0 0 0,0 0-957,0 0 1410,0 0 0,0 0 0,0 0 0</inkml:trace>
  <inkml:trace contextRef="#ctx0" brushRef="#br0" timeOffset="702">816 76 7991,'-19'9'1070,"0"3"-925,0 5 0,7 0 0,1-2 1,1-3-84,-1 3 0,5 2 0,-5 2 0,3 0-136,4 0 0,2 0 1,2 0 69,0 0 0,6 0 0,2-2 0,3-3-19,4-1 1,-1-7-1,1 5 1,-2-1 85,2 1 1,-1-5 0,1 5 0,-4-1 57,-3 1 0,0-5 0,-3 7-10,1 2 0,0 1 0,-6 3-41,0 0 1,0 0 0,-2 0-210,-4 0 0,-5-2 0,-6-2 0,3-5-72,1-1 0,0 4 0,-8-7 0,-2-2-190,-2-2 1,-7-2 0,5 0 0,-3 0-274,-3 0 0,-1-2 674,2-4 0,-3-5 0,5-8 0</inkml:trace>
  <inkml:trace contextRef="#ctx0" brushRef="#br0" timeOffset="885">646 95 7875,'19'0'0,"0"0"47,0 0 0,2-6 1,2 0-1,2 1 6,-2 3 1,0 2 0,1 0 0,1 0-286,-2 0 0,-2 0 0,-2 0-580,0 0 812,0 0 0,0 0 0,0 0 0</inkml:trace>
  <inkml:trace contextRef="#ctx0" brushRef="#br0" timeOffset="1236">1177 0 7555,'0'19'137,"0"0"1,-7 0-1,-1 0 1,0 2 240,-1 5 0,1 1 0,3 7 0,-1-3-182,2 3 0,2 2 0,2 0 0,0-3-129,0-1 1,0-9 0,0 2 0,2-6-62,4-6 0,5 2 1,8-9 15,0-2 0,2-2 1,2-2-1,2-4 39,-2-8 0,5-1 1,-3-14-1,-2 1 42,-2 1 0,3-7 0,-1 5 1,-2-3 21,2-3 1,-6 3 0,-7 1 0,-1 1 72,-5 5 0,-2-4 0,-2 1-157,0 3 0,-8 2 1,-5 4-1,-4 3-30,-2 1 0,0 9 1,0-3-1,0 5-541,0 2 0,-6 7 0,0 1 0,0 3-646,-3 3 0,7 3 1176,-4 2 0,-5 0 0,1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3:58.0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134 58 7924,'0'-13'-245,"0"0"1,0 7 1113,0-7-746,0 9 1,0 4 0,-3 11-1,-1 1-150,-2 1 0,-7 0 0,5 4 0,-3-3 66,-3-1 1,3 0 0,0 6-1,1-1-4,-1 1 1,7 0 0,-4 0-1,1 0 45,1 0 0,0-6 95,6 0-173,0-1 0,2-1 1,4-5 59,7-4 0,4-2 0,2 0 0,0 0 6,0 0 1,0 0 0,0 0-1,0 0-67,-1 0 0,8-6 0,-1 0 0,-2 1-156,-2 3 0,-2 2 8,0 0 0,0-6 1,0 0-381,0 1 1,0 3-847,0 2 641,-8 0 732,-3 0 0,-8-8 0,0-3 0</inkml:trace>
  <inkml:trace contextRef="#ctx0" brushRef="#br0" timeOffset="278">247 1 8007,'0'19'146,"0"0"1,0 0 0,0 2-46,0 4 0,0-2 1,0 7-1,0-1-1,0 1 1,0-7-1,0 4 1,0-1-92,0-1 0,0 0 0,2-6 1,3 0 24,1 0 1,0 0 0,-6 0-935,0 0 0,0-6-279,0-1 1179,0-8 0,9 13 0,1-6 0</inkml:trace>
  <inkml:trace contextRef="#ctx0" brushRef="#br0" timeOffset="603">608 20 7924,'-7'19'-431,"1"0"519,0-9 0,-1 7 1,1-4-1,2 4 178,2 2 0,2-1 0,2 1-158,4 0 1,1-2-1,9-2 1,5-2 118,1 1 0,1 3 0,2 0 0,5-2-58,-1-2 1,5-1 0,-9 7 0,-2 0-70,-2 0 1,-2-2 0,-2-2 0,-4-3-93,-7 3 1,-2 0 0,1 0-1,1-3-100,-2 3 0,-4-4 1,-6 1-1,-7 1-308,-4-3 0,2 5 0,-1-6 0,-8-1-138,-3 0 0,2-1 0,-7-7 1,1 0 537,1 0 0,-14-9 0,4-1 0</inkml:trace>
  <inkml:trace contextRef="#ctx0" brushRef="#br0" timeOffset="783">589 58 7924,'21'-2'-120,"2"-3"0,2-3 0,-2-1 92,-1 1 1,3-5-1,0 7 1,-2 2 27,-2 2 1,-2 2 0,0 0 0,0 0-43,0 0 1,-6 0 0,-3 2 41,-1 4 0,6 5 0,-5 8 0</inkml:trace>
  <inkml:trace contextRef="#ctx0" brushRef="#br0" timeOffset="1394">304 778 7935,'-19'2'-15,"0"5"1,2-3 0,3 7 0,1-1 167,-2 1 1,5 1-1,-3 7-174,-2 0 0,7 0 1,0 0-1,1 0 39,1 0 1,0-6-1,6-1 1,0 3 81,0 2 1,0-4 0,2-3 0,2 1-23,2-1 0,9-6 1,-2 3-1,3-5-13,3-2 1,0 0-1,0 0 1,0-2-41,0-5 1,2 3-1,3-8 1,1-3-48,-2-2 1,-2-2 0,-4 0 0,-2 2 20,-3 5 0,-7-5 0,3 6 179,0 1 1,-5-7 49,3 4-151,-4 5 1,-8 1 0,-3 14-4,-1 5 0,5 5 0,-3 2 0,2 2 2,-1 5 0,-1-5 0,4 6 0,-3-2 4,3 1 0,2 1 0,2-4 0,0 2-141,0-1 0,0-3 0,0-2 0,0 0-241,0 0 0,0 0 1,0 0-1268,0-1-393,0-7 1962,0-3 0,9-8 0,1 0 0</inkml:trace>
  <inkml:trace contextRef="#ctx0" brushRef="#br0" timeOffset="1741">816 873 8188,'-6'19'416,"0"0"-315,-9 0 0,7 0 0,-7 2 0,4 2 123,3 3 1,1 1 0,7-4 0,0 3-77,0-3 0,3-2 1,3-4-1,7-3-96,3-1 1,3-9 0,0 3 0,0-5-69,0-2 0,7 0 0,-1 0 1,0-2 69,3-5 1,-7-3-1,4-9 1,-4 0-21,-2 0 1,-2 0 0,-2-2 0,-5-2 51,-1-3 1,3 1-1,-6 6 1,-1 0 12,-3 0 0,-2 0 0,0 0 0,-2 0-137,-5 0 1,-3 7-1,-9 1 1,-2 3 1,-4 3 1,-3 3 0,-6 2 0,3 0-538,-3 0 1,0 0-1,3 0 1,3 2-1269,1 5 1841,6 3 0,-15 9 0,7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12.9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95 6882,'0'19'564,"0"0"1,0 0-369,0 0 0,0 0 0,0 0 1,0 0-95,0 0 1,2 0-1,2 0 1,2 0-41,-1 0 1,-1-7-1,0 1-210,2 2 1,1 1-246,-7 3 1,2-2 0,2-2-979,2-2 1371,1-9 0,-7 4 0,8-16 0,3-3 0</inkml:trace>
  <inkml:trace contextRef="#ctx0" brushRef="#br0" timeOffset="626">399 19 7592,'-6'19'286,"-3"-2"0,1-2-25,-1-3 1,-3 1-1,5 6-158,3 0 0,2 0 61,2 0 0,2 0-61,4 0 0,5 0 1,10 0-1,2-2 4,3-5 1,-1 5 0,-6-4-1,2 4-53,4 1 1,-4 1-1,2 0 1,-6-2-37,-4-4 0,-9 4 0,2-5 0,-3 5 2,-3 2 0,0-6 0,-3 0-18,-3 1 1,-4 1 0,-9-2 0,0-5-32,0 1 0,6-7 1,0 4-1,-1-4-59,-3-2 1,-2 0-1,0 0-134,0 0-10,0-8 195,0 6 0,0-15 0,2 4-11,5-4 1,-5-2 0,6 0-1,1 0 52,3 0 1,5 0 0,2 0 0,0 0 26,0 0 1,6 7 0,3-1-1,1-2 13,5-1 0,2 3 1,2 0-1,0 1-15,0 1 0,0-6 0,0 7 0,0-3-57,0 0 1,0 1 0,0-5 0,0 2 4,0 2 1,-2 7-1,-3-4 1,-3-1 3,-3 1 1,-1 3-1,-5-3 201,4 1 65,-4 3-190,7-2 0,-16 3 0,-1-5-40,-3 1 1,-1 3 0,-7 6-89,0 0 44,0 0 0,6 0 1,0 0-205,-1 0 0,-3 2-167,-2 4 0,6-1-94,1 7 0,7-5 0,-1 5-763,4 3 1255,2-7 0,-9 9 0,-1-6 0</inkml:trace>
  <inkml:trace contextRef="#ctx0" brushRef="#br0" timeOffset="994">892 19 7907,'0'19'-129,"0"0"0,0 0 0,-2 0 304,-4 0 1,1 0-1,-5 0 1,1 0 125,5 0 1,-4 6 0,2 0 0,1-1-45,3-3 0,2-2 0,2 0-144,5-1 1,3-7-1,9-3 1,0-1-37,0-1 1,0 0-1,2-6 1,2-2-23,3-4 1,-1-5 0,-4-8-1,2 1 21,2-1 1,-1 0 0,-10 0 0,-1 0 141,2 0 0,-7 0 0,-2 0-36,-3 0 0,-3 0 1,0 0-1,0 0-70,0 0 0,-9 2 1,-3 2-1,-5 3 21,-2-3 0,0 6 1,0 1-1,0 2-211,0-1 1,0 1 0,-2 6-1,-2 0-495,-3 0 1,1 6-1,6 1 1,0-1-181,0 2 1,0-3-1,0 5 1,0 1 752,0-1 0,0 3 0,0 6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15.0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95 8342,'19'-19'632,"-7"8"1,1 5-536,2 4 1,2-4 0,1-1 123,1 3 0,-6 2 0,-2 4-213,-3 4 0,-2 5 0,-6 8-114,0 0 0,0 0 1,0 0-1,0 0 102,0 0 0,-6 0 0,-2-2 0,-1-3 17,1-1 1,-5 0-1,5 6 1,-1 0 9,1 0 0,-5 0 0,7-1 38,2 1 1,-5 0 15,3 0 0,0 0 5,6 0 0,0-6 12,0 0 1,8-9 0,5 2-5,4-4 0,1-2 0,1 0-32,0 0 1,0 0 0,0 0 0,0 0-208,0 0 1,-6-2 0,0-2-278,1-2 1,1-3 0,0 5-580,-3-2 0,-5-7 193,5 7 1,-5-7 811,5 7 0,-7-9 0,3 4 0</inkml:trace>
  <inkml:trace contextRef="#ctx0" brushRef="#br0" timeOffset="398">456 57 7430,'19'0'267,"-2"-2"1,-3-2 0,-1-3-77,2 3 0,2 2 0,2 2 0,0 0-207,0 0 0,2-6 0,2-1-10,2 3 0,0 2 1,-6 2 224,0 0-159,0-8-33,-8 6 1,-3-5-1,-8 14 38,0 5 1,-2 5 0,-2 2 0,-4 0 24,-3 0 1,0-4 0,-3 2 0,1 4 2,-2 0 1,-2 0 0,1 0-60,3 4 1,-4-4-1,7 4 1,-3-3 0,2-3-198,3-1 1,0-1 0,3-2-1,-1-2-403,2 1 0,2-3 1,2 2-607,0 1 1192,0-5 0,0-1 0,0-8 0</inkml:trace>
  <inkml:trace contextRef="#ctx0" brushRef="#br0" timeOffset="773">1082 19 7617,'-7'13'77,"1"-1"0,-2 1 0,3 6 0,-3 0 0,0 0 306,-1 0 0,-3 0 0,3 0 1,1 2-252,-1 4 1,3-4 0,6 4 0,0-3 9,0-3 0,2-7 1,4 1-1,7-1-112,4-1 0,2-3 1,0-8-1,0 0 25,0 0 0,0 0 1,0 0-1,0-2-27,0-4 1,0 2 0,0-9 0,-1-2 24,1-1 0,-2-10 1,-2 1-1,-4 2 112,-3 2 0,5-5 1,-7 1-1,-2 2 55,-2 2 0,-2 8 1,0 1-1,0-3-120,0-2 0,-6 4 1,-2 3-1,-3 1-341,-4 5 1,-4-4 0,-4 1-1,-2 3-182,2 2 1,2 4-1,2 5 1,0 5-553,0 5 0,0 2 975,0 0 0,0 0 0,0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17.2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1 360 7843,'2'-12'461,"4"-1"1,-2 9-1,7-5-346,-3 1 0,7 6-56,-2-4 0,-3 3 0,3 3-84,1 0 1,-5 3-26,-3 3 0,-2-4 0,1 6 72,1 1 0,0-5-160,-6 9 80,0-1 0,2 5 8,5-4 0,-5-3 32,4-3 0,-2-5 1,1 6 33,1 1 1,9-5 32,-3 9 0,-1-9 1,1 4 91,3 1-55,2 1 1,2 9-3,0 0 1,-8-6 85,-5-1 1,-4 1-72,-2 6 0,0-6 0,-2-3-35,-4-1 0,1 3 0,-5-3 0,-1-1 2,1 1 0,-1-1 0,-4-4 0,3 5-70,-3 1 1,-2-6 0,0 5 0,3-3-120,1 0 1,0 1 0,-6-7-347,0 0 0,7 0 0,-1 0-850,-2 0 745,7 0 1,-1-2 573,9-5 0,9-3 0,1-9 0</inkml:trace>
  <inkml:trace contextRef="#ctx0" brushRef="#br0" timeOffset="447">721 0 7740,'-6'13'401,"0"-1"1,-9 1 0,4 6-1,-1 0-158,-1 0 0,0 8 0,-6 5 1,3 2-50,3-3 1,-4 5 0,4-4 0,-1 3-55,1 3 0,-2 0 0,7-2 1,-1-2-125,1-3 0,2-7 1,6 1-1,0-4-170,0-2 1,0-6-1,2-3 1,4-1 57,7-5 1,4-2 0,4-2 0,2 0 0,2 0 0,3-9 0,-5-3 0,2-5 15,-2-2 1,-2 0-1,-2 0 1,-2 0-54,-4 0 0,1 0 195,-7 0-25,-1 0 0,0 7 0,1-1 42,-3-2 1,-10 5-1,-7-1 1,-4 3-75,-2 4 1,0-5-1,0 3 1,0 2-85,0 1 0,-2 3 1,0 3-1,-2 1-78,0 2 0,12 7 0,-8-5 0,2 1-349,1-1 0,3 5 0,0-5-637,-1 3 1143,5 1 0,-8-1 0,7-3 0</inkml:trace>
  <inkml:trace contextRef="#ctx0" brushRef="#br0" timeOffset="839">1120 152 7826,'-3'19'136,"-3"0"252,-7 0 1,3 0-1,-1 0 1,1 0-125,-1 0 0,1 6 0,-3 2 1,5 1-102,-1-1 1,7-2 0,-4-6-1,4 0-51,2 0 0,0-6 1,2-3-1,2 1-124,2-1 1,9-5 0,0 1 0,6-4 1,4-2 1,1-2-1,-5-4 1,2-5 26,2 1 0,0-7 0,-4 4 0,3-6 78,1-6 0,-6 4 0,-6-5 0,1 3 160,3-2 0,-4 4 0,-3-4 0,-1 4-54,-5 2 0,-2 0 0,-2 0-18,0 0 1,-6 6-1,-3 3-686,-1 1 335,-3 3 0,-6 6 1,0 0-1,-2 0-298,-4 0 1,4 0-1,-5 2 1,5 2-481,2 2 1,0 7 0,1-5 945,-1 3 0,0 2 0,0 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0.3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10022,'19'0'0,"2"0"254,5 0 0,3 0 0,9 0 0,2 3 1,4 1 2,7 2 1,6 0 0,4-6-1,4 0 242,3 0-337,1 0 0,1 0-252,-1 0 0,1 0 319,6 0 1,0 0-21,0 0 0,-3 0-343,-3 0 0,-1 0 128,-12 0 0,2 0-159,-14 0 128,-1 0 13,-6 0 0,-9 0-21,-3 0 0,-5 0 13,-2 0-249,0 0 137,-9 0-43,7 0-842,-15 0 107,6 0 0,-10 0-814,-4 0 1736,-5 0 0,-7 9 0,-1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5.4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18 6862,'9'5'43,"0"-2"0,1-2 0,1-1 1,0 0 646,0 0 1,3 0 0,0-1 0,0-1-561,-2-1 0,-2 0 0,-1 3 0,0 0-1036,0 0 1,0-2 905,0-1 0,0-4 0,0 2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23.5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7131,'19'0'-1369,"-7"0"1369,1 0 0,-9 9 0,5-7 0,-9 6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23.8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6512,'10'8'0,"-1"3"0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24.7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7899,'0'-10'1600,"0"1"-1820,0 9-125,0 0 370,8 0 1,-3 0 0,7 0 0,3 0-4,2 0 1,2 0 0,0 0 0,0 0-28,0 0 1,0-6 0,0 0-1,0 2 8,0 1 1,0 3-1,0 0 97,0 0 0,-9 3-2,-4 3 0,-3-2 0,-3 9 0,-3 2-40,-3 1 0,2 3 0,-9 0 1,-1 0 45,-3 0 0,-2 0 0,0-2 0,2-2-95,4-3 1,-2 1-1,7 4 1,0-2-108,-1-3 0,3-5 61,6 5 0,0-5-28,0 5 1,2-7 0,4 1-1,7-4 32,4-2 0,-5 0 0,1 0 0,2 0 32,2 0 0,2 0 45,0 0 1,-3 2 75,-3 4 0,-4-1 1,-9 7-115,0 3 0,0 2 1,-3 2-47,-3 0 1,2-7-1,-9 1 1,-1 0-97,-3-3 0,4 5 1,0-7-1,-1 1-86,-3-1 1,-2-1-1,0-5-243,0 4 0,0-4-1029,0 4 1494,0-12 0,0-4 0,0-9 0</inkml:trace>
  <inkml:trace contextRef="#ctx0" brushRef="#br0" timeOffset="375">493 20 8127,'0'18'378,"-2"1"0,-2 0-291,-2 0 0,-7 0 0,7 2 0,1 3-9,3 1 1,-4 2 0,0-4 0,1 3-74,3-3 1,2-2-1,0-2 1,2 0-83,5 0 0,3-6 1,9-3 43,0-1 1,0-3-1,0-8 1,0-2 70,0-3 0,6-8 0,1 3 1,-3-5-36,-2-2 1,-2 0 0,0 0-1,0 0-1,0 0 1,-9 0 0,-1 2 0,-3 3-18,0 1 0,1 7 0,-7-7-87,0-2 1,-9 7-1,-3 1 1,-5 5-67,-2 2 1,-7 0 0,1 0 0,0 0-141,-2 0 0,3 0 0,-5 0 1,1 2 307,5 5 0,-6-5 0,-1 6 0</inkml:trace>
  <inkml:trace contextRef="#ctx0" brushRef="#br0" timeOffset="733">835 1 7793,'0'19'-129,"0"-1"0,-7 1 1,-1 0-1,-1 0 50,1 0 1,2 0-1,6 0 1,0 0 333,0 0 1,2 0 0,2 0 0,4-2-116,3-4 1,2 1 0,6-7 0,2-3-159,4-2 0,-4-2 0,6 0 0,-1 0 74,-1 0 1,7-8 0,-7-5 0,-2-4 31,-2-2 0,-2 0 0,-2 0 0,-2 2 190,-3 5 1,-7-5 0,1 4-204,-4-4 0,-2 5 0,-2 1 0,-4 3-193,-7 4 1,-4-5 0,-2 3 0,-2 2-225,-4 1 0,2 3 0,-7 0 1,3 3-614,3 3 1,-3-2 954,2 9 0,-9-1 0,5 7 0</inkml:trace>
  <inkml:trace contextRef="#ctx0" brushRef="#br0" timeOffset="1409">38 797 7756,'19'0'19,"0"0"0,0 0 0,0 0 55,0 0 0,2 0 0,2 0 0,2 0-17,-1 0 1,-3 2 6,-2 5 0,-9 3 0,-4 9 4,-3 0 0,-3-6 0,-3-1 0,-3 1-21,-7-2 1,3 5 0,-3-5 0,1 2-33,1-1 0,-6-5 0,7 5-56,-1 3 0,-4-5 1,7 1-102,-3-3 90,7-1 0,-4-5 61,8 4 0,8-4 1,5 7 101,4-1-110,2-6 0,-7 7 0,1-7 0,2 2 29,2 2 0,-5 3 74,1-3 1,-9 5 53,2 8 0,-3-7 0,-3 1-93,0 2 0,-9 1 1,-4 1-80,-3-4 1,3 2 0,0-7 0,-1 1-112,-3-1 1,4 5 0,0-7 0,-1-2-96,-3-2 0,4-2 0,1 0-2,-3 0 1,4 0 0,-1 0-255,-3 0 1,6-2-230,3-4 705,4-5 0,-6-8 0,-3 0 0</inkml:trace>
  <inkml:trace contextRef="#ctx0" brushRef="#br0" timeOffset="1922">550 797 5798,'0'0'0</inkml:trace>
  <inkml:trace contextRef="#ctx0" brushRef="#br0" timeOffset="2356">588 778 8031,'13'-6'966,"-1"0"-624,3 1 1,2-3 0,2 2-168,0 1 1,0-3 0,0 2-112,0 1 1,-7 3-1,-1 4-81,-3 5 1,5-3-1,-7 9 73,-1 1 0,-3-3 1,-4 1-1,-3 3-16,-1 2 0,-9 2 0,5 0 1,-3 0 0,0 0 0,1 0 1,-7 0-15,0 0 1,6-2 0,3-3 130,1-1-328,3-9 205,6 5 1,8-9-5,5 0 0,-5 2 0,1 2-248,-1 2 1,3 1-262,8-7 0,0 0-92,0 0 1,0 0-1402,0 0 1971,0 0 0,0-9 0,0-1 0</inkml:trace>
  <inkml:trace contextRef="#ctx0" brushRef="#br0" timeOffset="2681">1100 645 7914,'-13'9'0,"1"3"0,-1 5 262,3 2 1,-7 0 0,6 2 0,-1 3 5,-1 1 1,9 0 0,-3-6-1,5 0-287,2 0 0,0 0 0,2-2 67,5-5 0,3-3 0,9-9-66,0 0 1,2 0 0,2-2-1,3-2 33,-3-3 0,-2-7 1,-2 1-1,0-4 67,0-2 1,0 0 0,-2 0-1,-3 0 138,-1 0 0,-9 0 0,3 0-211,-5 0 0,-2 7 1,-2 1-261,-5 3 1,-3 1-1,-11 7 1,-5 2-279,-5 5 0,-3-3 0,0 9 1,3 1-736,-3 3 1264,-2 2 0,-10 0 0,-3 0 0</inkml:trace>
  <inkml:trace contextRef="#ctx0" brushRef="#br0" timeOffset="3347">171 1518 7691,'19'0'362,"0"0"0,0 0-143,0 0 1,0 0-1,-3 2 1,-1 2-188,-2 3 0,-1-1 1,7-6-188,0 0 0,-6 6 218,0 0 0,-9 3 0,4-5-178,1 2 0,-7 3 258,4-3 0,-4-2-41,-2 9 1,0-7-48,0 7 1,-6-7-90,0 7 1,-3-2 0,5 3-44,-2-1 1,-1-7 106,7 7 1,0-7 16,0 7 75,0-9 0,2 5 3,5-9-97,-5 8 1,15-6 0,-5 4 64,5-4 0,2 7-12,0 4 0,-2-3-71,-4 3 1,1-1 2,-7 7 1,-3 0-24,-10 0 1,-5 0-1,-8-2-29,0-4 1,7 4-1,-1-7 1,-2 3-169,-2-1 0,-2-5 0,0 3-177,0-1 0,0-3 0,0-6-240,1 0 1,-1 0-525,0 0 1148,0 0 0,0-8 0,0-3 0</inkml:trace>
  <inkml:trace contextRef="#ctx0" brushRef="#br0" timeOffset="3708">873 1423 7729,'10'2'66,"-4"4"1,-4 5 0,-4 8 0,-2 0 151,-2 0 1,-9 2 0,5 2 0,-3 2-143,0-1 1,1 3 0,-5-2-1,2-2 32,2-1 1,3-3 0,-5 0 273,2-1-293,9-7 0,4-3 0,13-8-22,4 0 1,2-2 0,2-2-1,2-2-84,2 2 0,1-5 0,-5 1 0,2-1-33,2 1 0,2-5 1,-3 5-1,1-1-293,-2 1 1,-8-1 0,-3 5-1127,3-2 211,2 0 1258,-6 6 0,-11-9 0,-11-1 0</inkml:trace>
  <inkml:trace contextRef="#ctx0" brushRef="#br0" timeOffset="3950">910 1404 7807,'11'19'391,"-3"0"1,-8 0-1,3 0-50,3 0 0,-4 6 0,4 3 1,-4-1-183,-2 0 1,7 7 0,-1-4 0,-2-1-264,-2-4 1,-2 3 0,0-1 0,0 1-362,0-1 1,0-2 0,0-6-1500,0 0 714,0 0 1250,0-8 0,9-11 0,1-11 0</inkml:trace>
  <inkml:trace contextRef="#ctx0" brushRef="#br0" timeOffset="4309">1366 1442 7750,'0'13'311,"-2"-1"0,-3 3-42,-1 2 0,-2 2 0,3 0 0,-1 2-127,2 4 1,2-4 0,2 7-1,0-3 67,0 0 1,0 1 0,2-7-153,4-1 0,5 1 0,8-2 0,0-2-129,0-2 0,0-9 0,0 2 1,-1-4 55,1-2 0,-6 0 0,0 0 0,1-2-50,3-4 0,2-5 0,-2-8 1,-2 0 178,-2 0 1,-3 1 0,5-1-1,-5 0 46,-1 0 0,-3-2 0,-6-3 1,0-1-100,0 2 1,0 2 0,-2 2-1,-4 0-139,-7 0 0,-4 6 1,-2 3-1,0 1-466,0 5 0,-6 2 1,0 4-1,-1 2-59,-1 3 0,0 7 0,-7-1 1,4 4 603,3 2 0,-7 0 0,5 0 0</inkml:trace>
  <inkml:trace contextRef="#ctx0" brushRef="#br0" timeOffset="4925">209 2258 7903,'19'0'439,"0"0"0,0-3 0,2-1-341,4-2 1,-4 0-1,6 6 1,-1 0 0,-1 0-124,-2 0 0,-2 0 1,-2 0-19,0 0 0,-2 8 17,-4 5 1,-5 4 0,-8 1 32,0 1 1,-2-6-1,-2 0 1,-5-1-45,-1-1 1,4 4 0,-7-7 35,-2 3 1,-2 1-32,-2 7 0,7-8 0,1-3-44,3 1-80,1-7 134,7 6 1,9-6 0,3 3 60,5 1 1,2 0 0,0-6 0,0 2 72,0 5 1,0-5-1,-2 6 1,-2-2 201,-3 1 0,-5 1-105,5-1 1,-7 3-107,1 9 0,-6-2 0,-4-2-112,-3-3-6,-7 1 0,3 6 1,-8 0-1,0-2-106,0-5 1,0 5-1,2-4 1,3 2-113,1-3 0,0 3 0,-6-7-489,0 3 1,0-7 163,0 3 1,7-5 0,1-4 557,3-5 0,1-3 0,7-9 0</inkml:trace>
  <inkml:trace contextRef="#ctx0" brushRef="#br0" timeOffset="5367">986 2087 8290,'-2'19'322,"-4"0"0,-3 2 0,-5 2 1,1 4-133,-2 3 0,-2 2 0,1 3 0,1-1-88,2-2 0,1-7 0,-5 5 0,2-1 10,2 1 1,7-7 0,-5 2 0,3-4-197,4-2 1,2-6 0,2-1 24,0 3 0,2-7 0,4-1 0,7-5 51,4-2 0,2 0 1,2-2-1,2-5-50,2-5 0,7-3 1,-7 0-1,-2 3-24,-2-3 0,-2-2 1,0-2 64,0 0 1,-8 0 0,-5 0-5,-4 0 0,-2 7 47,0-1 0,-2 9 0,-4-3 0,-7 5-25,-4 2 0,-2 0 0,-2 0 0,-2 2-137,-2 5 0,-1 1 1,5 7-1,-2-2-63,-2 1 0,0-3 1,6 2-1,0-1-445,0-1 0,0 6-791,0-5 1435,8-3 0,3-1 0,8-8 0</inkml:trace>
  <inkml:trace contextRef="#ctx0" brushRef="#br0" timeOffset="5773">1385 2277 8320,'-7'18'345,"1"1"0,-7 0 0,5 3 1,-1 1-178,1 2 1,0 7-1,3-5 1,-3 0-27,-3 1 1,7-3 0,-2-6 0,4 0-292,2 0 0,0 0 0,2-2 0,4-2 96,7-3 1,-3-5-1,3 3 1,2-2-56,2-3 0,4-3 0,2-2 0,2 0 95,-2 0 0,-2-7 1,-2-1-1,0-2 81,0-5 1,0-2-1,-2-2 1,-2 0 16,-2 0 1,-1-2 0,5-2-1,-2-3 75,-3 3 1,-7 0 0,3 0 0,-2-2 123,1 1 1,-1 3 0,-6 2 0,-2 0-245,-4 0 1,-5 0 0,-8 1 0,0 1-170,0 4 1,0-2-1,0 9 1,-2 2-186,-4 2 1,4 4 0,-4 4-1,1 7-408,-1 4 0,-2 2 0,-7-1 722,2 1 0,1 0 0,-7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23.1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96 0 7604,'0'19'262,"0"0"-626,0 0 1,0 0 0,-3-2 363,-3-4 0,-4 4 0,-9-7 0</inkml:trace>
  <inkml:trace contextRef="#ctx0" brushRef="#br0" timeOffset="191">1 342 7791,'0'12'0,"2"-1"-162,4-3 1,-4 1 0,5-3-701,-5 7 862,-2-5 0,0 9 0,0-6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22.3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169 20 7898,'-7'12'79,"-1"-1"1,0-1-146,-1 1 0,-3 4 0,3 8 1,-1 2 51,-5-2 0,4-2 1,-1 0-1,-1 3 83,2 1 0,-3 0 0,5-6 29,-1 0 0,6 0 80,-3 0 1,7-8 31,7-5 1,3-4 0,11-2 0,4-2 1,7-4 1,-2-5-1,1-6 1,3 2-84,2 3 1,2 5 0,-3-3-1,-1-1-185,-2 1 1,-7 4 0,5-5-344,-3 3-7,-10 1 1,0 5-1901,-5-4 2306,-3 4 0,-1-7 0,-16 1 0,-3-3 0</inkml:trace>
  <inkml:trace contextRef="#ctx0" brushRef="#br0" timeOffset="232">188 1 7196,'10'19'365,"-3"0"0,-5 0 4,-2 0 0,0-1 1,0 4-1,0 1-227,0 2 0,0 7 0,0-5 1,0 0-480,0 1 355,0 6 0,0-13 1,0 4-308,0-4 0,0-2 1,0 0-498,0 0 1,0 0-19,0 0 712,0-9 92,8-1 0,3-9 0,8 0 0</inkml:trace>
  <inkml:trace contextRef="#ctx0" brushRef="#br0" timeOffset="547">719 77 7910,'-17'18'0,"4"1"0,-4 0 0,5 0 0,-5 2 77,-2 5 0,6-3 0,3 6 0,-1-1 298,1-5-222,6 7 0,-3-9-197,14 4 126,3-4 1,9-11-1,0-1-207,0-1 155,0-6 0,6 7 1,1-9-1,-1-2-44,2-5 0,-4-1 1,7-7-33,-3 3 1,-1-1-1,-7-6 1,0 0-1,-1 0 61,1 0 0,-2 0 1,-4 0-70,-7 0 1,-4 7 0,-4-1 23,-4-2 0,-5 7 0,-10 1-673,-4 5 0,2 2 0,-7 0 703,3 0 0,-7 17 0,5 4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21.4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77 7840,'9'-11'-84,"-5"-4"0,8 7 219,3-3 1,-4 7 0,1-4 0,3 1 8,2 1 0,-4 0 1,-1 6-82,3 0 0,2 0-90,2 0 0,-9 2 1,-3 4 35,-5 7 1,-2 4-1,0 2 1,0 0-20,0 0 1,0 0-1,-2-1 1,-3 1 32,-1 0 0,-7 7 0,7-1 0,0-2 34,-3-2 0,7-2 0,-6 0 176,-1 0-63,7 0-89,-6 0 1,10-8 91,4-5 0,5-4 0,8-2-141,0 0 1,0 0 0,0-2-152,0-4 160,0 4 0,-7-7 1,1 9 19,2 0 1,2-2-221,2-4 0,-1 4-809,1-5 1,-6-1 88,0 1 1,-7 1 878,7 6 0,-1-8 0,7-3 0</inkml:trace>
  <inkml:trace contextRef="#ctx0" brushRef="#br0" timeOffset="360">702 1 8030,'-13'6'0,"3"2"151,1 3 0,-3-5 0,3 7 0,-1 2-27,-5 2 1,4 2-1,1 0 1,1-1 79,5 1 0,-4 0 0,1 0-129,3 0 0,4-2 0,7-2-66,5-2 0,5-9 0,2 2 1,0-4 82,0-2 0,0-6 0,0-2 0,0-3 9,0-4 0,0 0 0,0 1 0,0 1-25,0-2 1,-2 5 0,-5-3 0,-3 0-119,-1 3 1,-6-7 114,4 4 0,-3 3-137,-3-3-63,0 9 0,-9-4 1,-4 6-46,-3-5 0,-5 5 0,-3-4 0,-1 4-212,2 2 1,-5 6 0,3 2-1,0 3-516,-2 4 1,5 2 899,-3 2 0,-4-1 0,-1 1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39.5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57 7311,'2'-10'910,"4"3"1,7-1-893,12 1 1,-4-5-1,5 6 1,-5 1-27,-2 3 1,6 2-1,0 0 1,-2 0 79,-2 0 1,-8 2 0,-2 5 0,-1 5-131,1 5 1,-7-4-1,2 2 1,-4 3 80,-2 6 0,-6 1 0,-2-6 0,-1 0 24,1 0 1,-5 0-1,5 0 1,-1 0-58,1 0 1,-1-7 0,5 1-22,-2 2 1,0-5 17,6 3 1,2-7-9,4 7 0,4-7 1,9 5-1,0-1 104,0 1 1,-6-1 0,0 5 0,1-4 25,3-3 0,-4 7 1,-3-3-53,-1 5 1,-3-4 0,-6 0 18,0 1 1,0 3 0,0 2-1,-2 0 1,-4 0 1,2-6-1,-7-1 1,0 1-103,1-2 1,-3 3 0,-6-5 0,0-1-66,0 1 0,-2-3 38,-4-6 1,4 0-1,-4 0 1,4-2-376,2-4 1,6-3 0,2-6 0,3 3-509,4-3 1,-5-2 934,3-2 0,0-8 0,6-3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39.9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134 17 7983,'19'-6'0,"0"0"240,0 1 1,-9 5-154,-4 7 0,-6 5 0,-4 12 0,-4 3 64,-3 2 0,-1 3 1,-7 6-1,0 0 39,0 0 0,0 0 1,0 2-1,0 2-42,0 2 0,6 1 0,3-8 1,1-1-81,5-4 0,2 2 0,2-9 1,0-2-134,0-2 0,8-4 1,5-2-1,4-5 19,2-1 0,0-3 1,2-6-1,2 0-8,2 0 1,1-6-1,-7-3 1,-1-1-13,1-5 0,-2-2 0,-2-2 1,-4 0 34,-3 0 1,-2 0-1,-6 0 72,0 0 0,-2 0 1,-2 0-1,-4 0-21,-3 0 1,-2 3 0,-6 1 0,0 4-73,1 3 0,-1 2 0,0 6-245,0 0 0,0 0 1,0 0-545,0 0 0,8 2-591,5 4 1432,4-4 0,10 7 0,3-9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0.3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226 0 7917,'-17'13'68,"2"-1"103,3 3 1,-1 2-1,-8 4 1,-2 2 18,-3 2 0,7 9 0,7-2 1,-3 2-48,-2-3 0,4 3 0,3-7 0,1 1-40,5-1 1,4-2 0,4-6-147,3 0 1,14-8-1,-2-5 1,4-4-122,4-2 1,1-2 0,6-2-179,-3-2 356,1-9 0,-3 4 0,-1-8-53,-1 0 50,-6 0 1,4-2-1,-10-2 1,-4-2 37,-3 2 1,5 2 0,-7 2 0,-2 0 38,-2 0 1,-2 0 0,0 0-1,0 0-121,0 0 1,-8 2 0,-5 2 0,-4 3 24,-1-3 0,-1 6 0,-3 3 0,-1 4-223,-2 2 1,-2 0 0,3 0 0,-1 2-120,2 4 0,2 3 0,2 6 0,0-5-899,0-1 1249,8 5 0,-5-3 0,5 8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0.7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95 1 7917,'-8'19'91,"-1"0"1,-5 0-1,1 2 46,-2 4 0,5-4 1,-1 7-1,3-3-67,3 0 0,3 0 0,2-6 0,2 0 37,5 0 0,-3-6 1,11-2-1,4-3-161,4-4 0,11-2 1,-3-2-1,5 0 80,2 0 0,-2-8 0,-2-5 0,-3-2 92,3 3 0,-7-5 1,-1 4-1,-5-4 46,-2-2 1,-3 1 0,-3-1 151,-7 0 0,-4 0 1,-4 0-308,-4 0 0,-4 2 0,-9 2 0,-3 5-258,-3 1 0,4 1 0,-6 3 0,1-1-105,1 2 0,-6 2 0,3 2 0,-1 2-241,-5 4 1,4-2-1,-1 9 595,-3 2 0,-2 2 0,-2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6.0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19 7847,'4'-4'-69,"4"2"0,-2-3 164,2 1 1,1 1 0,0 3 0,0 0 267,0 0-261,0 0 1,0 0 0,-1 1-34,-2 2 1,1-1 0,-4 4 0,-1 1-30,-1 1 1,-2 1 0,-2 0 0,-2 0-12,0 0 1,-3-1 0,2 1-1,-1 1-26,1 2 0,-2-2 1,3 2-1,0-2 52,2-1 1,-1 0 0,1 0 63,1 0 0,1 0-24,1 0 0,1-1 0,2-2 0,2-2 25,0 0 0,3-3 1,-1 2-1,3-2 105,2-1 1,1 3-1,-2 0 1,2-1-38,1-1 1,0-1-1,2 0 1,-3 0-90,0 0 1,0 0-1,-2 0-249,1 0 1,0 0-1398,-3 0 466,-4 0 1,-1-1 0,-5-1 1080,-2-1 0,-2-4 0,-4 2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1.1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0 304 8693,'19'-10'276,"9"-1"0,3 7 0,7-3-13,6 3 1,7-4 0,12-1 0,9-1-19,8-5 1,0-2-1,9 0 1,1 3-84,3 1 0,2 0 0,0-6 0,-1 0-208,1 0 0,-2 3 1,-7 1-1,-8 2-194,-6-2 0,-13 7 0,0 0 0,-11 1-436,-8 1 0,1 0 0,-16 6-311,-2 0 0,-8 0 406,-3 0 0,-10 0 581,-2 0 0,-8 8 0,-11 3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1.6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1 114 8299,'8'-12'0,"5"1"216,4 3 0,10-5 1,3 5-1,1-1-202,1 1 1,-1-5 0,5 5 0,-2-1-99,-2 1 1,-9 2 0,2 6-1,-4 0 65,-2 0 0,-8 2 49,-5 4 1,-4 5 0,-4 5 87,-4-3 1,1 4 0,-7-4-79,-3 3 0,7-3 0,-1-2 125,1-3-382,6 7 0,-7-11 176,9 9 1,9-9-1,3 4 60,5 1 1,-4-7 0,-1 4 0,3-2 53,2 3 1,-4-3 0,-1 6 7,3-1 0,0 6 0,-3-3 74,-5 5 1,1-4-1,-1-1-94,-3 3 0,-2 2 1,-2 2-1,-2 0-48,-5 0 0,3-2 1,-8-2-147,-3-3 144,-2 1 0,-2 4 1,0-3-1,0-3-139,0-3 1,0 5-1,0-7 1,0-1-140,0-3 1,0-2-1,0 0-451,0 0 1,7-2-434,-1-5 1151,9-3 0,-5-9 0,9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2.1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266 1 7826,'-19'10'71,"0"7"0,2-4 1,2 4 282,3 2 1,-7 8 0,-6 3 0,1 1-167,3 1 0,2 0 0,0 5 0,3 1-96,3 0 0,-2-6 0,9-3 0,2-1-140,1-5 0,3-2 0,0-2 38,0 0 1,9-8 0,4-5 0,6-4-144,6-2 1,-4 0 0,6 0 0,-1 0-23,-1 0 0,6-8 0,-5-5 0,-3-2 150,-2 3 1,-4-5-1,-2 4 85,-3-4-76,1-2 1,-3 0 0,-3 0 0,-5 0 179,-2 0 1,0 0-91,0 0 1,-2 3-81,-5 3 1,-3 4-1,-9 9 1,0 0-94,0 0 1,-2 7-1,-2 1 1,-3 1-69,3-1 0,2 5 1,2-5-1,0 1-444,0-1 1,0 7-470,0-3 1080,9-3 0,1 8 0,9-7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2.5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171 1 7937,'-8'19'316,"-3"0"0,-8 0 0,0 2-73,0 4 1,7-2 0,-1 9 0,-2 0-80,-2-3 1,1 5 0,3-7 0,7 1 76,4-1 1,2-8 0,0-6-377,0 1 1,8-5 0,7-3 29,8-4 0,-2-2 0,4 0 0,-4-2 22,-2-4 1,7-5 0,-1-8-1,-2 0 73,-2 0 0,-4 0 0,-2 0 0,-3 0 100,3 0 0,-6 0 0,-3 0 0,-2 1 25,2-1 0,-3 0 1,1 0-215,-8 0 1,-1 0 0,-7 2-1,-3 2-210,-2 2 0,-2 9 0,0-2 1,0 4-55,0 2 0,0 0 0,0 0 1,0 0-210,0 0 0,7 0 572,-1 0 0,0 0 0,-6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2.8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77 7873,'19'-9'0,"-2"5"0,-1-6 0,1 1 301,4 5 1,3-5 0,-3 3-1,4 2-218,7 2 1,-3-4-1,1-1 1,-3 3-352,-4 2 1,-2 2 0,-2 0 0,0 0-341,0 0 1,0 0-402,0 0 1009,-8 0 0,-3 8 0,-8 3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3.0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57 7900,'19'0'84,"0"0"167,0 0 0,2 0 0,4-2 0,7-2 102,4-3 1,2-5-1,-1 3 1,-1 1-644,-4-1 0,2 3 0,-9 6 1,-2 0-1720,-2 0 2009,-2 0 0,-8 9 0,-3 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44.4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 1 7869,'-7'21'38,"1"4"1,0-2 0,4 9 0,-2 2 285,-3 2 0,1 8 0,6 2-246,0 3 0,0-11 0,0 2 0,0-2-277,0-5 1,0-1 0,0-1-1,2-5-127,4-5 1,-4-2 0,5 0-103,-5 0 428,-2-9 0,8 7 0,3-6 0</inkml:trace>
  <inkml:trace contextRef="#ctx0" brushRef="#br0" timeOffset="341">551 172 7852,'-19'19'0,"0"2"0,0 2 85,0 2 0,-2 2 1,-2-1-1,-2 5 253,1 5 1,10 2-1,3-2 1,3-2-155,3-3 0,3-8 0,2 3 0,2-7-155,5-7 0,3 3 0,11-9 0,3-1-122,1-3 1,6-2-1,-3-2 1,1-5 67,5-5 0,2-7 0,2-4 0,0-5 61,0-1 1,-3 3 0,-1-5 0,-4-1 85,-3 3 1,-2-1 0,-6 7-1,-2-4-2,-4-3 0,-5 7 0,-8-2 0,0 3-154,0 4 1,-14-8-1,-5 1 1,-5 2-99,-3 2 0,-3 10 0,-7 5 0,-1 4-447,0 2 0,6 0 1,0 2-1,-1 4 579,-3 7 0,-2 4 0,0 2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4:53.0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134 68 7643,'-19'-19'-942,"6"7"1693,0-1-235,9 0-471,-4 3 0,8 10 1,0 12-1,0 7 69,0 7 0,0 3 1,0 11-1,0 5 14,0 5 0,6 5 1,3 2-1,-1-2-2,0-5 0,5 3 0,-4-9 0,-1-2-152,0-2 0,-1-4 0,-5-4 0,2-7 12,2-4 1,1-2 0,-7 0-507,0 0 1,0-6 0,-2-3-408,-5-1 0,3-3 927,-9-6 0,1-17 0,-7-4 0</inkml:trace>
  <inkml:trace contextRef="#ctx0" brushRef="#br0" timeOffset="324">1 580 7905,'0'-19'-247,"0"0"1,0 7 426,0-1 1,8 7 0,5-5-28,4 3 0,2 2 1,0 6-1,0-3-185,0-3 1,0 4 0,0-4-80,0 4 125,0 2 0,0 0 1,0 0-166,0 0 0,0 6 0,-3 2-43,-3 3 0,2-5 0,-7 5-206,3-3 1,-5 1 67,7-3 1,-9-2 358,2 9 1,3-1 241,-3 7 0,2-6-165,-1 0 1,-5-1-1,6 5 138,1-4 0,-7 4-356,4-5-334,-4-3 448,-2-1 0,0-8 0</inkml:trace>
  <inkml:trace contextRef="#ctx0" brushRef="#br0" timeOffset="516">361 220 7905,'0'-13'0,"0"1"189,0-3 79,0-2 0,0 9-220,0 8 0,0 8-362,0 11 1,0 0-1,0 0-320,0 0 1,2 0 633,5 0 0,-5 0 0,6 0 0</inkml:trace>
  <inkml:trace contextRef="#ctx0" brushRef="#br0" timeOffset="1067">608 523 7905,'0'19'0,"6"-6"0,1 0 0,-3 1-46,-2 3 0,-2 2 1,0 0 99,0 0 0,0 0 334,0 0-142,0 0-69,0-8 1,0-5-226,0-12 1,-2-3 0,-2-6-1,-3 3 17,3-3 1,2-2 0,2-2-1,2 0 19,4 0 1,-1 0-1,5 0 1,-1 0 0,5 3 0,-3 1 72,-1 2 1,7 3 89,-4-3-113,-5 5 0,3 8 0,-7 2 67,2 4 0,1 5-57,-7 7 1,0 1-287,0 0-6,0-8 237,0-3 0,2-8-25,4 0 0,-2 0 0,7-2-2,-3-4 0,7 2 0,-4-9 0,1 0-16,1 3 0,-3-1 0,5 7 64,-2-2 1,-7-3 80,7 3 1,-3 6 0,3 0 0,-7 11 13,-4 5 1,0 3 0,3 0-70,1 0 0,0 0 0,-6 0 0,0 0-343,0 0 1,0 0-1254,0 0 488,0 0 1068,0-8 0,0-3 0,0-8 0</inkml:trace>
  <inkml:trace contextRef="#ctx0" brushRef="#br0" timeOffset="1439">1025 542 7800,'13'0'-670,"-1"0"910,3 0 1,-4 0 0,1 0 0,3 0-227,2 0 1,2 0 0,0 0 32,0 0 1,-6-6-1,-3-2 1,1-1-94,-1 1 1,-4-5-1,5 5 56,-3-3 1,-1-1 77,-7-7 0,0 6 0,-2 2-13,-5 3 0,-3 2 0,-9 6 1,0 0-3,0 0 0,0 2 0,0 4 0,2 7 24,4 4 0,-3-5 1,5 1-1,-2 2 12,1 1 1,8 3 0,-3 0-95,5 0 1,2 0-1,0 0 1,0 0-55,0 0 1,2-2 0,5-2 0,3-2-280,1 1 1,5-5-1,-3-3-266,4-4 0,2-2 0,0 0 247,0 0 0,0-2 0,-2-4 337,-5-7 0,14-4 0,-5-2 0</inkml:trace>
  <inkml:trace contextRef="#ctx0" brushRef="#br0" timeOffset="1749">1556 353 7314,'-2'-11'-783,"-4"7"1069,-7 8 1,-4 0-1,-2 9 1,0 2 98,0 2 1,0 0 0,0-3 0,3-1-267,3 2 0,-4-1 1,7 1-108,-1-2 71,3-9 0,8 7 17,0-5 0,8 2 0,5 5 1,4-5-166,1 1 0,1-7 1,3 6-1,1-1 0,2-1 1,2 2-1,-3-3 1,1 3 153,-2 3 0,-2-7 0,-2 4-2,0 1 0,-8-5 0,-5 9 68,-4 1 0,-4-3 0,-4 2-194,-7 1 1,-4 3 0,-4 0 0,-2-2-382,-2-3 0,-3-1 1,5 2-295,-2-7 1,-7-2 0,5 0 713,-3 3 0,7-9 0,-4-9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07.8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76 114 7593,'0'-11'181,"0"1"-70,0 3 0,2 5 292,5-4-333,-5 4 0,6 4 0,-10 4 7,-4 7 0,4 0 0,-7 1 0,3 3 4,0-2 1,-7 0 0,7 4-1,-1 0-25,-1 0 1,6-7 0,-4 1-58,3 2 0,-3 2 0,0 2-166,2 0 238,1-9-9,3 7 87,0-15-126,9 6 0,-5-8 1,9 0 10,1 0 0,3-6 1,2-2-1,2-1-18,5 1 0,-5-5 1,4 5-1,-4-1 18,-2 1 0,2-1 0,2 5-60,3-2 1,-1-7 0,-6 7-1,0 0-76,0-3 1,0 7-1,0-6-281,0-1 240,-9 7 1,1-6-862,-5 8 676,-4 0 0,5 0 328,-14 0 0,-3 0 0,-9 0 0</inkml:trace>
  <inkml:trace contextRef="#ctx0" brushRef="#br0" timeOffset="251">38 0 7983,'11'9'123,"-5"3"0,3 5 0,-1 2 0,1 0-1,-1 0 1,5 2 0,-5 2 0,0 2-8,1-1 1,4-1-1,-7 0 1,0 2-39,3-2 1,-7-1-1,4-3 1,-4-1-323,-2 1 0,0-6 0,2 0-765,5 1 1,-3-5 1009,8-3 0,-7-4 0,3-2 0</inkml:trace>
  <inkml:trace contextRef="#ctx0" brushRef="#br0" timeOffset="592">513 95 7426,'-7'19'0,"1"0"0,0 0 1,-3 0 1,5 0 0,-7 0 0,3 2 343,4 4 1,2-4 0,2 4-217,0-3 0,2-10 1,4-1 14,7-3 1,6-2 0,4-6 0,4 0-5,3 0 1,-5-2 0,7-4 0,1-7-42,3-3 0,0-3 0,-2 0 0,-5 0 11,-1 0 0,-3 0 1,-6 0-1,-2 0 127,-5 0 0,-3 0-39,-9 0 0,-2 2-233,-5 4 1,-3 5 0,-9 8 0,-2 0-5,-4 0 0,-3 2 0,-6 2 0,3 5-513,-3 1 1,5 3-1,-3 6 1,0 0-56,3 0 1,-7 0 606,4 0 0,-3 0 0,-3 0 0</inkml:trace>
  <inkml:trace contextRef="#ctx0" brushRef="#br0" timeOffset="883">209 588 7905,'0'19'423,"-2"0"0,-2 0 0,-3 0-368,3 0 0,-4 0 0,-1 0 0,1 0 80,-1 0 0,-3 2 0,3 2 1,1 2 263,0-2-566,-7 7 0,4-9 0,-6 4-483,5-4 503,-5-2 0,8 0-1312,-3 0 545,-5 0 498,15-8 416,-7-3 0,9-16 0,0-3 0</inkml:trace>
  <inkml:trace contextRef="#ctx0" brushRef="#br0" timeOffset="1108">323 588 7898,'19'-10'-339,"0"1"530,0 9 1,-2 2 0,-3 5 0,-3 5 0,-1 5 58,1 2 0,0 2 0,3 2 0,-1 5-30,2 1 1,2-6-1,2 3 1,-1-5-35,1-2-36,-8 0 0,6 0-502,-5 0 1,3-7 0,0 1 0,-2 2-702,1 1 309,-5-5 0,1 6-56,-3-5 800,-5-3 0,15 8 0,-7-7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10.4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58 7955,'2'19'-56,"2"0"-29,2 0 1,3 0-1,-5 0 1,2 0 402,-1 0 0,-1 0 0,0 0 1,2 0-336,-1-1 1,-3 1 0,0-2-1,2-2-247,2-2 1,1-7-1,-7 7-433,0 1 697,0-5 0,8-1 0,3-8 0</inkml:trace>
  <inkml:trace contextRef="#ctx0" brushRef="#br0" timeOffset="325">399 20 7955,'0'13'0,"0"-1"90,0 3 0,-6 2 1,-3 2-1,1 2 138,-1 4 0,-3-4 0,5 7 0,3-3-55,2 0 1,2 0-1,0-6 1,2 0-53,5 0 0,5-8 1,11-5-163,3-4 0,1-2 1,-4 0-1,3-2 92,-3-4 1,4-5 0,1-10-1,-1-2-74,0-2 1,-1 0-1,-7 3 1,0-1 56,0-2 1,-3 0-1,-3 6 1,-5 0 132,1 0 0,-7 0 0,2 0-268,-8 0 1,0 8 0,-9 5 74,-2 4 0,-8 2 0,-4 0 0,-3 0 0,-3 2-507,-3 4 0,-11 5 0,-1 10 533,-1 4 0,-14-4 0,4 7 0</inkml:trace>
  <inkml:trace contextRef="#ctx0" brushRef="#br0" timeOffset="2106">494 608 7377,'-9'10'103,"5"7"0,-6-4 0,-1 4-61,1 2 1,-1 2-1,-4 2 1,3 2 4,-3-2 0,0-1 1,0-4-1,3 1-36,-3 0 0,-2 0 1,0 0-1,3-2-279,1-4 1,7 2-858,-7-9 1125,0 0 0,3-6 0,1 0 0</inkml:trace>
  <inkml:trace contextRef="#ctx0" brushRef="#br0" timeOffset="2334">551 551 8032,'10'8'475,"5"3"1,-6 8-321,1 0 1,-4-2-1,7-3 1,0-1-133,-3 2 1,5-5 0,-7 3-65,3 2 0,2 0 0,6-1-901,-1-1 0,-5-7-634,0 7 1576,-9-9 0,13 13 0,-7-6 0</inkml:trace>
  <inkml:trace contextRef="#ctx0" brushRef="#br0" timeOffset="2768">153 1253 7773,'18'-9'-101,"1"5"1,0-6-1,0 1 325,0 5 0,2-5 1,3 3-1,3 2-221,2 2 1,-5-4 0,1-1 0,-4 3-32,-2 2 0,-8 4 0,-5 4 116,-4 7 1,-2 4 0,0 2-49,0 0 0,-8 0 0,-3 0 0,-2 0-78,1 0 0,-1 6 0,-6 0 0,2-2-29,5-2 0,-5-4 1,6-2-1,-1-2 35,-1 1 0,9-3 191,-3 2-78,5-1 1,2 1 0,2-3-20,5-1 0,3-3 0,9-6-71,0 0 1,0 0 0,0 0-171,0 0 1,0 0-1,0 0-396,0 0 0,-6 0 299,-1 0 1,-1-2 275,1-4 0,5-5 0,-6-8 0</inkml:trace>
  <inkml:trace contextRef="#ctx0" brushRef="#br0" timeOffset="3082">797 1177 7861,'-6'13'0,"-2"-1"245,-3 3 0,7-5 0,-5 3-91,1 2 0,6 2-402,-4 2 250,3 0 1,12-3 0,4-3 87,3-7 1,-3-3 0,0-1-6,1 4 1,3-2 0,2 9-15,0 2 0,-6 1-194,0 3 0,-9 0 1,2 0-149,-4 0 0,-4 0 1,-2 0-1,-5-2-225,-1-4 1,-3 4 0,-6-5 495,0 5 0,0-6 0,-8 6 0,-3-7 0</inkml:trace>
  <inkml:trace contextRef="#ctx0" brushRef="#br0" timeOffset="3282">854 1196 6681,'17'-19'577,"-4"0"-119,4 0 1,-7 6 0,9 1-35,0-3 0,0 6 1,0 1-428,0 0 1,0 5 0,0-5-732,0 0 1,-6 6-387,-1-5 1120,-8 5 0,5 2 0,-9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6.9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7710,'5'0'2679,"-1"0"-2552,-4 0 0,1 3 1,1 1-1,1 2-43,-1 4 0,0 0 0,0 4 0,1 0 44,-1 0 0,2-1 0,-1 3 0,0-2-80,1-1 1,-3 2 0,2-2 0,-1 0-133,1 0 0,-2-1 0,2-3-497,-2 0 1,-1 0-1232,0 0 396,0-4 1416,0-1 0,0-4 0,0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11.8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76 7806,'9'-10'-999,"-7"-7"1024,15 6 0,-7-1 1,9 1 39,0 3 1,0 2 0,0 6 144,0 0 0,-2 2 0,-2 2-146,-3 2 0,-7 9 1,1-2 0,-4 3 1,-2 3 0,0 0-8,0 0 0,-6 0 0,-1 0-116,3 0 1,0 0 0,0 0-19,-3 0 1,1 0-1,6 0 177,0 0 1,0-6-9,0-1 0,2-5 6,5 5 1,-3-7-12,8 1 1,1-4 0,6-2-103,0 0 0,0 0 0,0 0-156,0 0 0,0 0 0,0 0-373,0 0 1,0 0-260,0 0 802,0 0 0,0 0 0,0 0 0</inkml:trace>
  <inkml:trace contextRef="#ctx0" brushRef="#br0" timeOffset="399">569 76 7806,'17'-2'0,"-2"-2"111,-2-2 0,-1-1 0,7 5 98,0-4 0,0 4 0,0-4-204,0 3 1,-8 12 0,-5 4-28,-4 3 1,-2-3-1,0 0 1,0 1 60,0 3 0,0 2 0,-2-2 1,-2-2-3,-3-2 0,-5-1 0,5 7-23,3 0 0,2-6 40,2-1-3,0 1 1,2-2-31,5-5 0,3-4 0,9-2-6,0 0 0,-6 0 0,-1 0 0,3 0-44,2 0 0,2 0 1,0 0-202,0 0 0,0-6 0,0-1-202,0 3 0,0-4 0,0-1-411,0-1 843,-9 6 0,7-13 0,-6 6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09.9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342 20 6926,'-13'17'-182,"3"-3"0,-1-1 249,1 2 0,3 2 0,-3 2 52,1 0 0,-3 0 0,3 0 0,1 0-21,-1-1 1,3-5 28,6 0 1,-6-7 0,-1 7 275,3 1-255,2-5 1,4-1 0,5-10-63,5-4 0,7 4 0,4-7 1,3 3-81,-3 0 1,-2-7 0,-2 5 0,0-1-19,0 1 1,2 1-1,0 5 1,0-2 2,-4-2 1,-2 0-1,4 6-746,0 0 0,-7 0-142,1 0 897,-9 0 0,-4-9 0,-10-1 0</inkml:trace>
  <inkml:trace contextRef="#ctx0" brushRef="#br0" timeOffset="232">380 1 6953,'6'12'0,"1"1"247,-3 2 1,-2 4-1,-2 4 82,0 2 1,2 1-1,2-7 1,2 0 0,1 2-88,1 4 1,-6-4 0,7 4-336,-1-4 0,-4-2 0,7 0 0,-3 0-104,-3 0 0,-3-6 1,-2-1-1406,0 3 1602,0-6 0,0 8 0,0-7 0</inkml:trace>
  <inkml:trace contextRef="#ctx0" brushRef="#br0" timeOffset="1150">247 646 7626,'-8'10'-354,"3"1"0,-5-5 377,1 7 1,-3-3 0,3 3-1,-1 2 62,-5 2 1,5 1 0,-3 4 0,0 1-50,3 2 1,-7 0 0,4-6 0,-1 2-37,1 5 0,-4-7 0,6 2 0,1-7-270,4 1 0,-3-4 90,3 1 180,0-7 0,6 11 0,0-5 0</inkml:trace>
  <inkml:trace contextRef="#ctx0" brushRef="#br0" timeOffset="1375">285 684 7806,'11'8'-59,"-3"-4"1,-6 9 302,4 2 1,-3 2 0,5 1-1,-2 1-25,1 0 1,1 0 0,-4 0-524,3 0 184,-1 0 1,0 0-1,1 0-233,-3 0 0,-2-6 0,0-3-266,4-1 1,-4 6 618,5-3 0,-5-3 0,-2-1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17.6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285 19 8368,'0'19'0,"-2"0"228,-4 0 1,2 0 0,-9 0-1,-2 2-232,-2 4 0,-2-2 0,0 7 0,0-3-79,0-4 0,1 5 1,1-3-1,2-2-273,2-2 0,1-2-552,-7 0 908,0 0 0,0-8 0,0-3 0</inkml:trace>
  <inkml:trace contextRef="#ctx0" brushRef="#br0" timeOffset="222">532 0 7860,'19'6'0,"0"1"2,0-3 1,0 6-1,0 1 1,0 2 326,0-1 0,0 1 0,0 8 1,-3 2 45,-3 2 1,4 1 0,-7-7-1,3 2-372,0 4 1,-9-4 0,2 4 0,-4-3-566,-2-3 0,0-7 0,0 1 43,0 2 519,0 1 0,-8 3 0,-3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16.8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152 152 6996,'11'-12'-452,"-3"1"2222,1 3-1489,-7 1 1,6 10-163,-8 3 0,-6-2 0,-3 9 1,1 1-68,-1 3 0,-5 2 0,3 0 0,-1 0-31,-1 0 1,7 0 0,-5 0 0,3 0 13,3 0 0,3 0 1,2 0-43,0 0 0,0-6 1,2-1 15,5 3 1,1-4-1,7-1 1,-2-2-155,1-3 1,3 5 77,2 3 0,-2 4 1,-2 0 1,-3-5 1,-7-1-1,1-5-89,-4 7 0,-2-3-38,0 3 1,-8 0-89,-5 6 1,2-9 0,-1-4-155,-3-3 0,-2-3 1,-2 0 433,0 0 0,0 0 0,0 0 0</inkml:trace>
  <inkml:trace contextRef="#ctx0" brushRef="#br0" timeOffset="193">0 304 7835,'21'-13'0,"3"1"0,1-1 0,-2 1 76,-2-1 0,-2 7 0,0-5 0,0 3 77,0 3 0,0-3 1,0 2-1,0 1-201,0 3 1,6-4-144,1 0 1,-1-1 0,-6 7 0,0 0-172,0 0 1,-7-2 361,1-4 0,0 4 0,6-7 0</inkml:trace>
  <inkml:trace contextRef="#ctx0" brushRef="#br0" timeOffset="541">702 1 7850,'-2'19'0,"-2"0"113,-2 0 0,-7 6 0,4 2 0,1 1 206,0-1 1,-5 7 0,5-5 0,-1 3-166,1-1 0,1-5 0,7 3 0,0-1-36,0-5 0,0-2 1,2-2-1,3 0-90,1 0 1,9-7 0,-3-1 0,5-3-27,2-3 0,0-3 1,2-2-1,2 0-63,3 0 0,-1-2 1,-6-3-1,0-3-6,0-3 1,-6 1 0,-3-5-1,-1 2 64,-5-1 1,-2 3 0,-2-1-47,0-3 1,-2 6 0,-5 1-217,-5 0 0,-5 5 0,-2-3 0,0 4 4,0 2 1,-2 6 0,-2 3 0,-5 1-926,-1 5 1186,6 2 0,-13 2 0,6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24.3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58 7876,'19'0'166,"0"0"0,-6 0 0,0 0 0,1 0-34,3 0 1,2 0 0,0 0-1,0 0-86,0 0 1,-6 0-282,-1 0 1,-7 8 160,1 5 1,-6 4 0,-4 2 0,-5-2 41,-1-5 0,-1 5 0,-4-4 0,3 4 56,-3 2 1,5-3-1,-1-1 1,3-2 217,3 2 0,-3-5 0,2 3 33,1 1 0,3 3 135,2 2-364,0-8 1,2-3 0,5-8-79,5 0 0,5 0 1,2 0-20,0 0 0,0 0 0,0 0 32,0 0 1,0 0 0,-2-2-255,-4-4-2665,3 4 2938,-13-15 0,5-2 0,-8-11 0</inkml:trace>
  <inkml:trace contextRef="#ctx0" brushRef="#br0" timeOffset="411">494 58 7741,'19'-2'0,"0"-3"31,-1-1 1,1-2 0,0 4-1,0-3 243,0 3 1,-6 0 0,0 0 0,1-3-163,3 3 1,-4 2 0,-3 4-152,-1 4 1,3-1-1,-5 7 1,-3 3-50,-2 2 0,-4 4 93,-4 4 1,-5 3-1,-6 3 1,3-6 71,1-3 1,2-4 0,-3 1 78,1 0 1,2 0 0,-1 0 238,5 0 1,5-6-258,2 0 0,2-9 1,3 4-1,3-1 69,3-1 1,1 0-1,7-6-84,0 0 1,0 0-1,0 0-135,0 0 0,0-6 0,0 0 9,0 1 1,0-3 0,0 0-536,0-3 1,-6 5-313,-1-7 1,-8 7-699,3-7 1548,-5 9 0,-2-13 0,0 6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20.7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77 9517,'12'0'610,"1"0"1,-1 0-515,7 0 1,0 6-1,0 0-94,0-1 1,-2-1 0,-2 0 0,-2 2-67,1-1 0,-3-1 1,2 0-122,1 2 1,1 3 0,0-5-20,-3 2 0,-7 3 211,1-3 1,-4-2-9,-2 9 0,0 0 0,-2 3 82,-4-3 0,4 4 0,-7-4-71,1 3 0,3 3 0,-5 0 0,2 0-3,3 0 1,-3 0-56,2 0 0,-7 0-23,7 0 0,-1 0-496,7 0 0,-6-6-742,0-1 1309,-1-7 0,7 11 0,0-5 0</inkml:trace>
  <inkml:trace contextRef="#ctx0" brushRef="#br0" timeOffset="761">1328 1 8124,'-8'13'347,"-5"-1"1,-4-1-1,-2 4 1,2-3-278,5 3 1,-3-5 0,7 3-119,-3 2 0,7 2 0,-2 2 54,3 0 0,3-7 1,3 1 42,3 2 0,4 2 1,9-1-1,0-1-60,0-2 1,0-1-1,-2 7 1,-2 0 1,-2 0 1,-1-2-1,5-2 1,-4-2 42,-7 1 0,2 3 1,-1 2 84,-3 0 1,-4 0 0,-4 0-70,-3 0 1,-7-6 0,3-1 0,-2 1-35,1-2 0,-7 3 1,-6-5-22,1 1 1,3-3 0,0 3-1,-2-1 1,-2-5 32,2-2 1,2-2 0,2-2-37,0-5 1,8-3 0,5-9-9,4 0 0,4 0 0,4 0 0,7 0-2,4 0 0,2 0 1,2-2-68,4-4 81,-4 4 0,13-13 0,-7 9 0,3-1-58,3-1 0,-3 4 0,1-7 0,1 3 32,-2 4 1,3 2 0,-7 2 0,-3 0 119,-2 0 0,-4 0 0,-3 2 166,-1 4-253,-9-4 1,3 15 0,-14-4-48,-5 4 0,-5 2 0,-4 0 1,-2 0-302,-3 0 1,1 0-1,4 2 1,-2 2-488,-3 3 1,-7 7 831,1-1 0,-4 12 0,-2 5 0</inkml:trace>
  <inkml:trace contextRef="#ctx0" brushRef="#br0" timeOffset="1410">1101 854 8006,'-19'19'233,"0"0"0,6 0 0,2 0 1,1 0-88,-1 0 1,5 0-1,-7 0 1,1 0-235,1 0 1,3 0 0,2 0 0,-3-2-783,-1-4-359,5 3 232,-3-13 997,8 5 0,0-16 0,0-3 0</inkml:trace>
  <inkml:trace contextRef="#ctx0" brushRef="#br0" timeOffset="1628">1158 816 7741,'12'0'-29,"1"0"185,2 0 0,1 3 336,3 3 0,0 4 1,0 9-362,0 0 0,-2 0 0,-2-2 0,-2-2 41,1-2 1,-3-7-1,1 7-331,3 1-1,2 3-377,2 2 1,-6-2 0,-3-2-1575,-1-3 2111,-3-7 0,-14 11 0,-3-5 0</inkml:trace>
  <inkml:trace contextRef="#ctx0" brushRef="#br0" timeOffset="2100">607 1404 7741,'13'-2'30,"0"-2"0,2-4 1,1-1 83,3 1 1,0-5-1,2 5 1,3-3 59,1-4 1,6 7 0,-3 2 0,-1 2-24,1-3 0,3 5 0,-5-4-160,-3 4 1,-11 10-1,-5 5-75,-5 4 0,-4 2 1,-5 0-1,-5-1 53,-5 1 1,-2 0 0,0 0 0,0 0 19,0 0 1,0 0 0,2 0-1,2 0 67,3 0 0,5-6 0,-3-1 277,2 3-277,1 2 1,7-4 0,2-3-45,5-1 0,3-3 0,9-6-18,0 0 0,0 0 0,0-2 1,0-2-46,0-3 0,0 1 0,0 6 0,0 0-234,0 0 1,-7-6 0,1-1 61,2 3 1,-5-6 222,3-3 0,0-4 0,6-2 0</inkml:trace>
  <inkml:trace contextRef="#ctx0" brushRef="#br0" timeOffset="2441">1442 1272 7879,'11'19'337,"-5"0"0,-6-3 1,-4-1-1,-5-2-291,-1 2 1,3 1 0,-3 3 0,-1-2-67,1-4 0,6 4 0,-5-7 0,3 3-13,-1 0 0,1-7 214,6 7 0,2-9-141,5 2 0,3-4 1,9-2-1,2 0-1,4 0 1,-3 0 0,5 0-1,-2 0-73,0 0 0,3-6 1,-5 0-1,4 1-5,3 3 0,-7-4 1,5-2-1,-3-1-380,0 1 0,-2-1 0,-8 5-232,-2-2 1,-3-3-100,3 3 750,-5 4 0,-8-15 0,0 6 0</inkml:trace>
  <inkml:trace contextRef="#ctx0" brushRef="#br0" timeOffset="2661">1632 1234 7741,'-9'10'-24,"7"7"1,-6-13-1,8 9 1,0 2 440,0 2 0,-2-5 1,-3 1-1,-1 2-193,2 2 1,2 1 0,2 1 0,0 0-46,0 0 0,0 7 1,-2-1-1,-3-2-330,-1-2 1,-7-2 0,5 0 0,0 2-303,-1 5 1,-6-5 0,3 4 0,-5-4-273,-2-2 0,4-2 725,-4-5 0,4 14 0,-12-5 0</inkml:trace>
  <inkml:trace contextRef="#ctx0" brushRef="#br0" timeOffset="2894">1480 1670 7622,'2'19'345,"4"0"1,-4 0 0,5 0 0,-5 0-35,-2 0 0,0 6 0,-2 0 0,-2-1-176,-3-3 0,-5 0 0,3 2 0,1 2-559,-1-2 0,-3-8 1,3-2-354,-1 1 1,3-3 115,-5 2 1,5-9 660,-5 2 0,-1 5 0,-6-1 0</inkml:trace>
  <inkml:trace contextRef="#ctx0" brushRef="#br0" timeOffset="3124">1708 1746 8006,'2'17'0,"4"-3"280,7-1 1,-3-2 0,1 3 0,-1-1-133,1 2 1,-1-5 0,5 3 0,-4 2-189,-3 2 0,5 2 0,-7 0-322,-2-1 1,-2-5-1,-2 0 1,0 2-1200,0 1 1064,0-5 497,0 6 0,0-7 0,0 9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45.1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197 546 7913,'0'-11'-264,"0"0"475,0 5 1,0 2 17,0 8-187,5 7 1,1 3 0,5 8 0,-2 5 47,-2 3 1,4 9 0,-1 4 0,3 8 144,1 6 1,-1 4 0,0 5 0,2 4-105,-2 2 1,-2 7-1,-2 1 1,-3-3-3,-1-3 0,-2 6 0,-4-1 0,-3 2-94,-3-1 1,-3-2-1,-2-1 1,-1 2-67,-2 1 0,-4 3 1,2-1-1,-1-2 128,0-3 1,0 2 0,-4-9 0,1-2 27,3-6 1,2-7 0,5-4-1,0-3-39,0-4 0,5-5 0,3-2 0,0-4-21,0 0 0,2-5 0,-3-3 0,4-2-34,4-1 0,-3-4 0,2-1 0,0-2-40,0-5 0,0-1 0,3-4 1,0 0 5,0 0 0,-2-1 0,3-4 0,1 0 21,2 0 1,1-2 0,1-1 0,1-5-17,2-1 1,3 1-1,-2 0 1,1-3-59,2-2 1,3-2-1,3 3 1,6-1 58,4-2 1,4-3 0,5 2 0,4 1 10,3-1 0,2 1 0,4 3 0,3-1 2,6-2 0,7 1 1,0 3-1,5-1 9,2-3 1,5 3-1,0-2 1,4 1-12,6 3 1,2-5 0,1-1 0,-49 8 0,1 1-18,1-1 0,0 0 0,2-2 0,2 0 0,2 1 0,2 0 0,1-1 0,1 0-57,3-2 1,0 2 0,-1 1 0,-1 1 0,1 0 0,-1 1 0,1 1 0,1 0 53,0 1 1,1-1-1,-1 1 1,-1 1 0,-4-1-1,-1 1 1,-1 1-1,0 0-48,-2 1 1,0-1-1,5-1 1,-1 1-1,-2 1 1,-1 0 0,0 1-1,0-1 53,0-1 0,0 1 0,-3 1 1,0 1-1,0-3 0,-1 1 1,47-2 15,-2 1 1,-4-6 0,-9 3 0,-4-1-13,-3-1 1,0 2-1,-2-2 1,-4 2-23,-5 1 0,-6-2 0,-5 2 1,-1 0-72,1 0 1,-9-2 0,-3 2-1,-1 0 35,-4 0 1,0 1 223,-5 0-21,-6 3 1,0-4-1,-6 5 1,-3-1-1,-4-2-48,-2 0 0,-1-1 1,0 4-51,0 0 1,-4 0 0,0 1-42,-3 3 1,0-2-31,-4 5 1,0-3 15,0 3 1,0-3 91,0 3 1,-1-4-50,-3 0 1,2-1 4,-6-2 0,6-2 0,-2-1-21,3-5 0,1-2 0,0-4 0,0-2-55,0 0 0,0-4 0,0-5 0,0-4 26,0-3 0,0-9 0,0-5 0,0-6-196,0-8 0,-5-6 1,-3-6-1,-5-5 40,-6-12 0,-1-3 0,9 42 0,0-1 1,1 1-1,-1 1 43,-7-45 1,8 44 0,1-1 0,-6-44 0,3 1 282,4 6 0,-1 10 0,6 5 0,0 6-29,2 3 1,1 6 0,0 4 0,0 8-16,0 5 0,0 6 0,0 0 0,0 3-149,0 3 0,-1 4 0,-2-3 0,-2 1-69,-1 3 0,-1 1 0,-5 1 1,-1 0 1,-2 1 1,-4-1-1,1 1 1,-3 3 44,-1 3 0,0 0 1,1 0-1,-1 2 74,0 1 1,0 1-1,0-1 1,1-2 36,-1 0 0,0 3 0,0 4 0,0-1-36,1 2 1,-5-2 0,-2 4-1,-2 2-3,-4 1 1,-2 1-1,-1 1 1,-3 1-22,-2 2 1,-6 3-1,-5-2 1,-3 0-46,-6 0 0,-6 2 0,-2-3 0,-2-1-5,-2 2 0,-6-4 0,-3 3 0,-2-3 74,1-1 0,-2 4 1,3-1-1,-3 1 38,-2 1 0,6-4 0,1 4 1,0-1-62,-3-1 0,-1 1 0,1-4 0,1 0-49,2 0 0,-4 0 0,0 0 1,-3-1-11,-3-3 1,0 3 0,4-3-1,0 3 30,0 1-1,-1 0 1,2-1 0,4-2 15,6 0 1,-4-5-1,5 5 1,1-1 34,4-1 0,4 3 0,3-4 0,3 1-26,0 3 0,2-3 1,4 1-1,-1 0 3,0 0 1,2 2-1,1-1 1,2 2 3,2 1 0,-3 0 1,3 0-1,-2 0 12,-2 0 1,3 3 0,2 1 0,2-1-3,2 2 1,3-3 0,1 1 18,1-2 0,6 1 0,4 0 0,1 2-12,3-2 0,6-1 1,3-1-1,3 0 21,1 0 1,4 0-15,0 0-36,4 0-60,-2 0 35,5 0 20,5 5 1,1 0 0,4 3-1,-1-2 64,-2-1 1,0 3 0,4-4-1,-1 2-18,-3 3 0,4 1 0,-1 2 0,3 2 10,0 4 0,3 4 1,0 4-1,1 3 8,2 2 0,-2 7 0,1 2 0,0 3-25,-1 5 0,3-2 1,-6 3-1,1 1 6,0 0 1,-4-1-1,0 2 1,-5-3-214,-1-4 1,-4-1-1,3-3 1,-4-4-192,-4-2 0,2-1 0,-5-2 0,-2-2-56,0-3 1,-2-3 0,0-3 0,0 0-1171,0-2 1600,0-10 0,0 7 0,0-9 0</inkml:trace>
  <inkml:trace contextRef="#ctx0" brushRef="#br0" timeOffset="1379">1527 426 7933,'-12'0'-119,"-2"0"-99,0 0 1,-4 0 0,2 0-1,0 0 204,0 0 0,-2 3 0,3 2 0,-1 1 811,0 3-706,-3 1 1,5 0 0,-4 3-1,0 0-3,1 1 1,-2 5 0,3-4-1,-1 2-17,-2 3 1,-2 2 0,-1 2 0,0 1-7,1-1 0,-2 4 1,-2 1-1,0 3-16,1 1 0,1-1 0,1 2 0,0 1 19,0 2 1,5 4 0,1-2 0,2 2 43,-1 2 1,1-5-1,4 6 1,2-3-21,0-2 0,2-1 0,-1-3 0,2 1 40,0-5 0,4 1 0,-2-6 0,1 2-86,2 2 1,5 1 0,2-1 0,3-1 22,1 1 0,1-2 0,3 0 1,2 0-62,0 0 0,3-3 1,-2 3-1,4-1 38,4-3 0,-3 4 0,2 0 1,-2 1 10,-1 0 1,3-1 0,1 2 0,-2-1-25,-1 1 0,2-3 0,1-2 0,-1-2 10,2-1 0,1-1 0,5-3 0,-1-4 56,1-1 0,5-4 0,0 0 0,2-3 40,0-1 0,0 2 0,4-3-99,-1-2 0,1 3 0,0 0 0,-1 0 0,1 1-50,0 0 0,-4-4 0,-2 2 0,0-3 29,-3-1 1,-2 0 0,-3 0 0,-1 0 33,1 0 0,2-5 0,1-2 0,-1-3-26,1-1 1,0-1 0,-1-2 0,1-5-3,0-1 1,-1-2-1,1-1 1,0-1 17,0-2 0,-2 1 1,-1 2-1,-1-1 39,2-2 0,0 0 1,2 1-1,0-1-41,-1-2 1,0 2 0,-2-2 0,-2 1-38,-1-1 1,-2-1-1,-3-3 1,0 2-24,0 1 0,-4 3 1,-1-3-1,-2 0 2,-1 1 1,-2 1-1,-2 1 1,-2-2 1,-1 0 1,-1-3 0,3 3 0,-3-1-1,-1 0 1,-2 1 0,-3-2 0,0 2-1,0 1 1,-1-3-1,-3 2 1,-3-1-28,-2 0 0,-2 1 0,0-2 1,-1 2-49,-3 1 0,2 1 0,-5 1 0,-2 0 51,0 1 0,-3 1 0,0 1 0,-2 0 106,1 0 1,2 0 0,-6 1 0,1 0-44,-1 3 0,-1-6 0,-4 3 0,0 0-43,1 2 1,-1 2 0,0-2 0,-1 2 19,-2 1 1,2-2 0,-5 2-1,0 0-67,-1 1 1,-4 0-10,4 4 50,2 0 0,-4 0 0,3 0 0,-1 1 0,1-1-12,2 0 1,-1 0-1,2-1 1,-3 0 1,0 1 0,-2-3 0,5 8 0,1 0 3,1 3 1,1 1-1,0 2 1,0 2-18,1 1 1,-1 3 0,0 5-1,1 1-50,-1 3 0,-1-3 0,-1 3 0,-1-3-148,0-1 0,7 1 0,3 1 0,0 2-193,1-2 0,1 3 0,5-1 0,5 1-74,2 0 1,2-2-1,3-3 1,3 0 513,3 0 0,6 0 0,1 0 0</inkml:trace>
  <inkml:trace contextRef="#ctx0" brushRef="#br0" timeOffset="2671">3402 360 7870,'-11'-4'0,"0"-2"-112,0-1 0,0-1 0,1 3 1,-1 0-426,0 0 0,0-2 719,0 4 1,0-5-1,0 3 1,-1 1-9,-2-1 0,0 0 0,-4 2 1,-1 0-36,-2 0 0,-1 2 1,0 1-1,1 0-24,-1 0 1,-1 1 0,-3 2-1,-3 2-16,-2 1 0,-2-3 0,0 5 0,-1 0-68,-2 2 1,2 1-1,-2 0 1,1 1-35,-2 2 0,3 0 0,-2 4 0,2 0 46,2-1 1,-1 3-1,0 0 1,0 3 25,1 2 1,-5 4 0,1-2 0,0 1 45,-2 2 1,4 2-1,-1 0 1,4 1 57,1 0 0,6 0 0,-1-1 0,2 1-85,1 0 0,1-2 0,3-1 0,2-2-66,1-1 0,6 2 1,-2-2-1,2 1-32,-1 2 1,4 1 0,1 2-1,1-1 54,1-3 0,-1 2 1,3-2-1,-1 1 30,-2 0 0,0 0 0,4-5 0,0 1-43,0 0 0,1-3 1,2 3-1,1-2 6,-2 1 0,3-2 1,0 3-1,1-3 14,2-1 1,2-4 0,1 0-1,0 1 12,0 2 1,1-3-1,1-1 1,3 0-23,1 0 1,-3-4 0,4 2 0,3-3 38,3-1 1,0-4-1,6-1 1,1 0-38,4 0 1,-1-2 0,4 2 0,-2 0-44,0 0 1,4-2 0,-3 2 0,-1 0 34,2 0 0,-3-4 0,3 3 1,1-1-8,0 0 1,0-1-1,2-3 1,-1 0 10,1 0 0,-2 0 0,1-1 0,0-1-15,-1-2 0,-1-1 0,-3 3 0,2-3-42,-2-1 1,2 3 0,0-1 0,-1-1 22,2-3 1,-6 4 0,4-1 0,-5 0 22,-1-2 0,4-2 63,-5 2-98,3-3 0,-3 4 1,0-6-1,1-1 0,1-2-18,-2 2 0,2-3 0,-2 0 0,1-1 10,0-2 1,0 2 0,-4 0-1,1 0 32,0 0 0,-2-1 1,-3-3-1,0 2-20,0 1 0,-1 3 1,1-2-1,0 0 7,0 0 1,-4 0-1,-1-2 1,-1 1-10,-3-2 1,2 1-1,-3 0 1,-3-1 9,1-3-1,-1 2 1,-1-5 0,-2 3-7,-1 1 1,-1-3-1,-4-2 1,0 1 12,0-1 1,0-3-1,-2 1 1,0-3 6,-2-1 1,-4 1-1,-1-1 1,-3 0-43,-2 0 0,-1 2 1,3 1-1,-1 2 58,-2 1 0,-3 5 0,2 5 22,-1 2 0,3-1 0,-4 3 0,-2-2 0,0 1-54,-2-2 1,-1 2 0,0-3-1,0 2-130,2 1 1,1-1 0,-5 0 0,0 2 4,1 1 0,1 1 0,2 1 0,2 2-30,1 0 0,1 6 1,-3-2-1,2 3-62,-1 1 0,2 0 0,-1 0 1,-2 0-115,0 0 1,1-1 0,2-2 0,0 0-180,0 0 1,3 2 0,-3 1-1,1 0-237,3 0 1,-3 0 744,2 0 0,-6 0 0,3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50.6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33 131 7861,'-5'11'245,"3"-5"243,-6-2-11,6 2 1,-4-4 36,2 5 1,3 1-421,-3 3 1,4-2 203,4-1-634,2-4 0,5 0 0,1 0-320,3-2 435,-3-1 118,3-1 0,0 2 0,1 0-50,1 2 0,-4 0 1,1-1-1,-1 2 125,-2 1 1,-1 0-1,0 2 1,-3 0 68,-3 0 0,1-2 0,-2 1 237,0 2 1,-3 1 0,-3 0 0,-1 1-43,-2 0 1,0-3 0,-3-1 0,2 0-214,-2-1 1,0 3-1,-2-5 1,0 1-214,0 0 1,0-1 0,0-4 0,0 0-184,0 0 1,0 0 0,0-1 0,-1-2-1118,-2 0 1490,2-6 0,-4-2 0,5-6 0</inkml:trace>
  <inkml:trace contextRef="#ctx0" brushRef="#br0" timeOffset="183">22 164 7702,'11'-4'0,"0"-1"0,0-1-107,-1-2 299,6 3 1,-2-1-1,3 3 1,-2 0-1,0-1 1,-1 1 0,1-1-219,-2 2 0,-1 0 0,-1 2 1,0 0-435,0 0 0,-4-3 0,1-1 294,0 2 166,-3 0 0,5-2 0,-4-2 0</inkml:trace>
  <inkml:trace contextRef="#ctx0" brushRef="#br0" timeOffset="592">512 0 7861,'-7'8'60,"0"-1"1,0-4 0,-4 5-1,0 0 327,0 2 1,0 2-1,0 1 1,0 3-59,0 1 0,4-2 1,0 3-1,0 1-189,1 2 0,-3 4 0,5-1 0,2-2-161,1-2 1,1-6-1,1 3 1,1-1-68,2-3 0,5-4 1,-2-3-1,2-1-196,2-3 0,0 3 0,1-2 0,2 0 52,0-2 1,1-2 0,-4-2 0,0-1 191,-1-2 0,-2-1 0,-2-1 1,0 1 177,0-2 1,-4 0-1,2-2 24,-3 0 0,-1 3 0,-1 1 0,-3 0-108,-3 1 0,-3-3 0,-1 6 0,1 0-195,-1 2 0,0 1 0,0 0 1,-1 0-844,-3 0 0,6 0 984,-6 0 0,0 5 0,-6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49.0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98 11 7776,'0'-6'346,"-1"1"1,-1 6-1,-3 3-300,-1 3 0,2 3 0,-3 1 0,0 0-10,1 0 1,-3 1-1,4 1 1,-1 2 4,-2-2 0,2-1 1,0-1-1,1 1 41,2 3 1,-2-3 0,2 2-93,0-1 0,2-3 0,1 1-12,0 0 0,1-5 0,3-2 2,3-3 1,3 3 0,1-1-1,0 0-5,0-2 1,0-1 0,0 0 0,-1 0-39,1 0 0,0-4 0,0 1 0,0 0-33,0 2 1,0-2 0,0-1 0,-2 0-120,-1-1 0,1 4 0,-3-4-474,0 0 1,3 3-33,-5-5 721,-1 4 0,2-6 0,1 3 0</inkml:trace>
  <inkml:trace contextRef="#ctx0" brushRef="#br0" timeOffset="244">142 33 7810,'0'11'169,"0"0"1,0 0 0,0 0-64,0 0 1,0 1-1,0 1 1,0 3-107,0 1 0,0 0 0,0 2 1,0-1-122,0 2 0,0-3 1,0-1-1,0 0-124,0-2 1,0 1-1,0 0 245,0-2 0,5-1 0,1-1 0</inkml:trace>
  <inkml:trace contextRef="#ctx0" brushRef="#br0" timeOffset="628">414 77 7426,'-3'11'0,"-2"-2"-2,-1-2 0,2 3 0,-2-3 0,1 3 228,3 1 1,1 4-1,1 0 1,0 1-96,0 0 1,0-2 0,1-3 0,1 0-33,2 0 1,5-5-1,-2-1 1,2-1-159,2-1 1,0 1-1,0-4 1,0 0 11,0 0 1,0-4 0,0-1 0,0 1 44,0-1 1,0-4-1,-1 2 1,0-3 27,-3-1 0,2 0 1,-6 1-1,0-1 93,-2 0 1,-1 0 0,0 0 0,0 0 29,0 0 0,0 0 0,-1 0 0,-2 0-91,0 1 1,-6-1 0,2 0 0,-3 1-190,0 3 1,-1-2-1,0 6 1,-1 0 18,-3 2 0,7 2 1,-3 2-1,0 1 112,-3 3 0,2 0 0,-3 4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53.45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45 7789,'6'-5'146,"0"4"1,-4-4-1,3 1 22,1 0 1,2-3 0,3 3-1,-1 2 11,1 1-132,0-4 1,0 4 0,0-3-7,0 3 1,0 2-1,0 3 0,-5 2 0,-3 5 0,-1 0 13,-2 0 0,0 1 1,0 1-1,-2 2 43,-1-2 1,-3 0-1,-5 1 1,1 0-52,3-1 1,-3 1 0,4-1 0,-1 2-3,0-2 1,1-1 0,-3-1 0,3 0-52,1 0 0,2 0 32,3 0 99,0-1 1,1-4 0,2-2-56,5-3 0,1-1 1,2 0-1,0 0 34,0 0 1,0 0-1,0 0 1,0-1-187,0-3 1,-4 2 0,0-4-331,2 1 0,-4 0-1620,-2 2-106,-2 1 2139,-1-2 0,0 4 0,-4 0 0,-3 0 0</inkml:trace>
  <inkml:trace contextRef="#ctx0" brushRef="#br0" timeOffset="587">284 404 7926,'8'-3'0,"-2"-2"221,-1-1 1,3 2 0,-1-2-42,3 1 1,1 0 0,0 3 0,0-2-87,0 2 1,-4 1 0,0 1-81,2 0 1,-3 0-1,0 1 1,-1 3 28,-3 3 0,-1 3 0,-1 0 0,0 1-59,0 0 0,-3 1 0,-2 2 0,-1 0 102,-3 0 1,3 3 0,-1-1 0,-2 1 25,0-2 0,1 1 0,2-2 1,0 0 71,0-2 0,4-1-26,-2 0 0,3-4 0,2-1-8,3-1 0,2-2 1,5-3-1,1 0-18,2 0 1,-1 0 0,1 0 0,-1-1-147,2-3 0,-3 3 1,3-4-1,-3 2-111,-1-1 0,0 1 0,-1 1-337,1-1 0,-3 1-1861,-1-1 32,-5 2 2291,-2 1 0,-11 4 0,-6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7.1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7525,'4'5'1387,"-3"-1"-1603,3-4-519,-4 0-157,4 0 892,-3 0 0,-1-4 0,-5-1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57.3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55 8572,'10'-11'245,"1"1"0,0 2 0,0 2-165,0 1 0,-4 0 0,1 3 0,0-2-547,2 2 415,-4 0 1,4 2-1,-4 2 53,0 1 0,2 0 1,-4 4-1,-2 1 71,-1 2 0,-1 1 0,0 0 0,0 0 0,0 0 1,-3 1-1,-2 1 1,0 2 26,0-2 1,-2-1 0,3-1-1,1 0-86,-2 0 1,4 0-1,-3 0-24,3 0 1,-3-1 0,1 1 28,0 0 1,2 0 0,1 0-4,0 0 0,0-4 81,0 1 0,5-6 0,2 2 65,3-3 0,2-1 1,1 0-1,2 0-70,-2 0 0,-1-1 1,0-2-1,2 0-46,0 0 0,-3-2 1,-4 0-1,2 1-428,0-1 0,-1 0 0,-1 2-583,1 0 0,-3-2-863,-1 1 1044,2 3 785,-5-4 0,-1 5 0,-6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5:59.4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77 7844,'4'-7'117,"2"0"1,2-1 84,4 2 0,7-3 0,-1 3-82,2 0 1,6-3 0,0 5-1,1 1-198,0-2 1,2 4 0,-4-3 0,-1 3 85,-1 1 0,-2 0 0,-3 0 0,-3 0 92,-3 0 0,-2 1-86,-3 3 0,3 2 220,-9 5 1,4 1-1,-5 1 484,0 2-499,-5-1 1,2 2-74,-4 2 0,0-1 0,-4 0 1,1 0-1,2-1 120,0-1 1,2 0-1,-2-4 1,2 1-345,1 3 1,-2-7 0,2 3-566,-1-1 0,2-2 0,-2 1-380,1-2 0,0-3 1023,2 3 0,-3-5 0,-5 3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01.4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229 77 7979,'-11'0'-86,"0"0"0,0 0 105,0 0 1,1 0 0,-1 0-1,0 1 862,0 2 1,0 3-117,0 5-777,0 0 0,1 0 0,2-1 19,1-3 0,4 3 1,0-3-1,1 3-15,2 1 0,0 0 1,0-1 16,0 1 1,5 1 0,3 2 0,1 0 0,2 1-28,0 1 0,1-4 1,2 3-1,0-1 25,-1-3 1,-1 2 0,1-6 0,0 3-11,1 1 0,0 0 1,-6-2-1,-2 0-24,-1-2 1,0-1 0,-3 3 0,2-2 58,-1 2 1,-3-1-1,-4 0 1,-2 0-12,0 0 0,-4-2 0,3 0 0,-3 0-96,-1 0 0,-3-3 1,-1 1-1,1-2-264,-2 2 1,3-3-1,-4 2 1,1-1-142,2-2 305,-2-5-186,3 4 0,-2-9-925,4 3 1286,0-3 0,0-6 0,0-1 0</inkml:trace>
  <inkml:trace contextRef="#ctx0" brushRef="#br0" timeOffset="183">0 186 7979,'6'-5'373,"5"-1"1,-1-6 0,4-2-124,3 0 0,1-5 0,5 5 0,2 1-107,0 1 1,9 1 0,-1 0 0,2 0-98,2 0 0,-4 1 0,1 3 0,-4 3-340,1 3 1,-6-3 0,-2 1-1119,-3 0 759,-7 2 653,-2 1 0,-2 5 0,-3 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03.2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252 218 7964,'-11'0'70,"0"0"1,0 2 22,0 1 1,0 3 0,-1 5 0,-1 1-21,-2 3 0,1 2 1,3 6-1,0 1-27,0 1 1,-4 6 0,1-3-1,0 2 68,2 3 0,1-3 0,1 6 0,-1-2 17,0-1 1,5 1 0,2 1 0,3 2 44,1 2 1,1 1 0,3 3-1,3-2-71,3-1 0,5-5 0,4 1 0,1-2-55,2-1 1,0-5 0,1-3 0,1-3-60,1-4 1,2-3 0,-1-8-1,3-3-27,2-3 1,2-7-1,0-5 1,0-6-4,4-4 1,-7-2 0,2-1 0,-5-3 26,-2-1 1,-4 1 0,-2-5-1,-5 1-2,-2-3 0,-2-3 0,-3 2 1,-3-2 24,-3-2 1,-1 3 0,-1-4-1,-4 0 33,-6 1 1,-5 1 0,-7 6 0,-2-1-101,-4 0 1,-6 2-1,-2 2 1,2 4-65,1 6 0,-1 0 0,1 4 0,4 2 32,2 1 1,6 6 0,5 2 0,2 3-425,1 1 1,2 1 0,2 3-330,3 3 1,2 3 840,5 0 0,0 6 0,0 1 0</inkml:trace>
  <inkml:trace contextRef="#ctx0" brushRef="#br0" timeOffset="609">1015 240 8017,'-15'0'41,"0"0"1,-1 0 0,-1 0 98,0 0 1,0 5-1,-3 2 1,2 4-99,-1 4 1,3 2 53,2 4 1,-2 1 0,0 0-1,0 1-60,1 3 1,-1-2 0,3 5-1,-2 0-28,2-1 0,4 3 1,3-2-1,1 3 108,3 1 0,1 0 1,2 1-1,4 0-7,6-2 0,0-3 0,4 0 0,1-4 1,2-2 1,3-6 0,2-2-1,1-3-151,2-1 0,3-5 0,-4-2 0,0-3-101,2-1 0,-3-5 0,4-4 0,0-4 110,0-5 1,-4-3 0,2-2-1,-3-1 63,-2-1 1,-2-4 0,-2 2 0,-2 0 7,-1 1 1,-2-5 0,-3 4 0,-1-3 63,-5 1 0,2 5 1,-2-2-1,-5 0-26,-4 1 0,-5-1 1,-3 4-1,-3 2-118,0 2 0,-7 2 1,1 6-1,-3 3 66,0 3 0,-1 4 0,3 4-999,-2 3 692,1 3 0,3 1 0,1 0-1210,3 0 1492,-2-5 0,8 3 0,-4-3 0</inkml:trace>
  <inkml:trace contextRef="#ctx0" brushRef="#br0" timeOffset="1381">2029 98 8070,'-5'-6'0,"2"0"0,-4 4 0,-1-2 115,-2 2 1,-1 1 0,0 2-1,0 2 99,0 5 1,-3 3 0,-2 3-141,-1 4 1,3 3 0,-5 1 0,1 1 55,1 2 1,-2 3 0,4 5 0,2 1 8,1 2 1,1 3-1,1 4 1,3 1 0,3 0 1,3-4 0,1-2-1,1 0-87,3-3 1,7-1-1,6-3 1,1-1-47,0-5 1,2-6-1,4-3 1,1-3 97,0-3 0,-1-6 0,0-1-400,1-1 187,1-2 1,-1-9-1,2-3 1,-2-4 11,-2-3 0,2-2 0,-7-2 0,1-2 39,-1-4 1,-2 1-1,-5-1 1,0-1 21,0-2 0,-5 3 0,-2 0 0,-3 0 24,-1 1 0,-5-2 0,-2 4 0,-4 1 25,-4-2 0,-2 8 0,-5-3 0,-1 1-142,-2 1 0,1 3 0,-4 3 1,0 5-107,0 2 0,0 4 0,-1-1-486,4 3 470,2 1 1,2 5-1,3 2 1,4 3-750,1 1 999,7 5 0,-3 1 0,3 4 0</inkml:trace>
  <inkml:trace contextRef="#ctx0" brushRef="#br0" timeOffset="1925">2727 11 8045,'-15'-1'256,"0"-3"1,-3 3 0,3-3 0,-1 3-171,0 1 0,-3 5 0,0 4 0,-1 4-22,-2 5 1,-1 6-1,-1 2 1,-2-1 8,2 2 0,-2 0 0,-1 3 0,0-1 47,1 1 1,-1 3 0,3 2 0,-2 3-115,2 0 0,5-1 1,2 1-1,1 1 71,3 0 0,0-3 0,4 3 0,2-3 48,3-4 0,3-4 1,3-6-1,4-1-7,5 1 1,12-5 0,3-2 0,4-4-106,2-4 1,5-2 0,0-5 0,2-2-86,2-1 1,1-4-1,-1-8 1,-1-3-45,1-3 0,1-5 1,2-5-1,0-3 68,-1-2 0,-3-1 0,-1 0 0,-2-3 86,-1-2 0,-7 3 0,-5 3 0,-5 1 46,-4-2 1,-7 7 0,-2-2 0,-2 3 118,-5 2 1,-9 2-1,-9-1 1,-6 1-233,-4 4 1,-7-2 0,-4 8 0,-4 3-245,-3 3 0,6 1 1,-3 6-1,2 3-243,0 5 1,3 8 0,2 5 0,5 1 515,3 2 0,-3 0 0,4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06.3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87 7951,'-10'-4'-194,"-1"-4"1,0-1 0,0-1-1,-1 3 312,-3 3 0,-1 3 1,-3 1-1,1 1 118,-2 3 0,4 3 0,-3 6 0,1 4-137,1 4 0,-2 2 0,3 7 0,-1 0 75,-2 4 1,3 1-1,0 8 176,0 2-219,4 6 1,-3-1 0,5 7-1,1 3 24,2 0 0,5-4 1,-2 0-1,3-5 8,1-3 0,5-6 0,3-6 0,6-6-55,4-5 1,7-7 0,4-3-1,4-4-79,3-4 0,4-3 0,8-9 0,2-6-73,4-6 0,-1-7 1,-2-3-1,-4-1-39,-2-2 1,-3-6 0,-2-3 0,-3-1-43,-3 0 0,-4 0 1,-3-4-1,-7 1 50,-3-1 1,-4 1 0,-5-1 0,-5 2-32,-1 2 1,-10-3 0,-5 4 0,-10-1 99,-7 1 1,-1 3 0,-7 0-1,-1 3-117,-1 4 0,-5 3 1,5 5-1,-1 3-111,1 3 1,-1 8 0,3 3 0,2 3 15,2 1 0,0 1 1,10 3-1,2 5-494,3 4 1,5 0 711,0 5 0,2 5 0,1 5 0</inkml:trace>
  <inkml:trace contextRef="#ctx0" brushRef="#br0" timeOffset="747">993 1287 7906,'-6'-11'109,"-4"0"1,3 1-1,-3 3 75,-1 3 0,3 3 0,-2 1 1,-2 1-38,0 3 1,0 3 0,1 8-110,0 3 1,-1 3 0,-1 2 0,-2 1 60,2 1 1,1 5 0,1 1-1,0 3 143,0 2 1,0 5 0,0-1 0,2 3-24,1 0 1,3 1 0,5-1 0,0 0-103,0-3 1,3 1 0,3-5 0,6-2-159,4-3 1,3-1 0,5-5 0,3-2-32,1-3 0,1-5 0,2-4 1,0-1-81,-2-3 1,1-2 0,5-5-1,3-1 31,1-3 1,-1-5 0,3-7 0,-2-2 111,-1-5 1,-3 0-1,-5-5 1,-2-1 21,-1-3 1,-3 1 0,-5-9-1,-2-1 140,-1-2 1,-5 0 0,-5-1 0,-1 0-11,-3 1 0,-5-1 0,-6 0 0,-4 1-103,-5-1 0,-8 2 1,-3 1-1,-2 3-187,-2 4 1,-1 0 0,-1 10 0,0 5-228,3 7 1,3 2 0,5 6 0,-3 4-123,-1 6 1,4 5 0,-2 10 0,0 1-864,1 4 1359,-6 0 0,8 10 0,-3-2 0</inkml:trace>
  <inkml:trace contextRef="#ctx0" brushRef="#br0" timeOffset="1589">1396 2432 7697,'-6'-5'571,"-3"3"-423,3-2 1,-2 4-45,1 0-27,0 0 1,-4 4 0,0 5 0,0 3 0,0 4 153,0 1 0,-1-3 0,-1 6-114,-2 3 1,1 0-1,4 6 1,2 1 0,0 2 0,2 1 1,-2 4-1,2 3 20,1 2 1,1 1 0,4-2 0,0-2-10,0-2 1,5-1-1,4-3 1,3 0 62,2 0-87,6-6 1,-3 0-283,4-5 150,1 0 0,4-5 1,0-4-259,2-5 146,1-3 80,4-5 1,0 0-132,-1 0 1,1-9 51,0-6 0,0-2-4,-1-5 110,-4 3-23,4-13 0,-9 5-67,2-6 72,-2 0 338,-6 0-159,-1 1 21,-5-1-183,0-5 330,-5 5-146,-2-5 52,-4 5-187,-4-4 391,-2 3-160,-10-9 54,-6 9-363,-6-8 68,-5 8 0,1-3 108,-1 4 0,0 9 12,1 2 1,0 7-781,3 1 323,-2 7 196,3 2 1,-4 5-856,3 0 513,-2 0 253,3 5 0,-5-3-878,0 5 473,5 1 163,2 2 1,4-2 465,0-1 0,0 5 0,1 5 0</inkml:trace>
  <inkml:trace contextRef="#ctx0" brushRef="#br0" timeOffset="2341">2334 2322 7703,'-17'-6'0,"1"-3"-222,5 8 1,-1-6 178,-2 4 0,2 2 429,-3-3-249,-2 3 0,0 6 0,-3 2 0,0 3 467,2 0-509,0 1 1,-4 4 38,0-1 0,1 6 158,-1-2 1,0 6-95,0 2 1,4 4 179,0-1 22,0 7-294,-4-2 1,0 11 0,0-2-1,2 0 1,0 3 418,2-1-388,10-5 1,-6 2 204,11-2-224,-1 3 0,5-5 0,4-2 1,6-5 33,6-2 0,5-5 0,3 1 0,4-6-223,3-4 1,-2-5 0,3-2-220,4-5 1,8-3 109,2-3 0,4-8 1,-2-7-69,0-3 1,-1-2 0,1-2-1,0-6 60,-3-4 1,-3 0 0,-1-5 0,-5-1 129,-3-1 0,-1-1 0,-12 2 0,-4 2 309,-3 2 0,-8-3 0,-4 3 0,-5 1-71,-8-2 1,-6 4-1,-10-2 1,-3 2-167,-2 2 1,-6 4 0,5 3 0,-1 5-137,0 2 0,0 8 0,-1 0 1,-3 4-518,0 4 0,1 5 0,-1 5 1,-1 3 638,0 3 0,-1 3 0,-4 5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19.1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0 252 8615,'11'0'378,"-4"-2"0,1 0-320,0-2-45,2 1 1,1 3-1,1 0 1,1-1 39,2-3 1,-1 3 0,-2-3 0,2 3-43,0 1 0,1 1 0,-4 3 7,0 3 0,-5 3 0,-2 1 0,0-1 27,0 1 0,-1 4 0,-4-1 0,-2 1-13,-5 1 1,2-3 0,-1 4 0,-2 0-10,0 0 0,-1-4 1,2 3-1,0-1 31,0-1 0,-1 1 1,1-4-1,2-1 76,1 1 0,-2 0-3,3 0 0,0-4 92,4 1 0,2-6-67,1 2 1,3-3-1,5-1 1,0 0-57,0 0 1,4 0 0,-1 0-1,1-1-59,0-3 0,-2 3 1,1-3-1,-1 3-20,2 1 1,-3 0 0,1-1 0,-3-2-197,-3 0 0,-3-1 0,3 4-1082,2 0 77,-4 0 1,1-1 1183,-3-3 0,-2-2 0,4-5 0</inkml:trace>
  <inkml:trace contextRef="#ctx0" brushRef="#br0" timeOffset="614">360 34 8581,'1'-8'1117,"3"2"-1033,3 1 1,-1 1-1,1 1 1,2 0-82,1 0 1,1 2 0,-1 1-3,1 0 1,0 0-25,0 0 1,-5 1 22,-2 3 1,-3 2 0,-1 5 48,0 0 1,0 0 0,-1-2 0,-2 0-34,0-2 1,-2 0 22,1 4 1,3-4-1,-3 1-225,3 0 1,1-2 76,0 1 1,1 0-1,2 1 98,1-1 0,3-3 0,-2 2 0,1 0-27,2 0 0,2 0 0,1 3 30,0-2 0,-4-5 0,-1 3 107,-1 0 1,-2 1 177,-3 5 1,0 0-232,0 0 0,-1-2 0,-1 0 0,-3-3-101,-1-1 1,2-2 0,-3-3-121,-1 0 0,-2 0 1,-1 0-328,0 0 0,4 0 0,1-1-440,1-2 1,-2-3 941,3-5 0,0 0 0,4 0 0</inkml:trace>
  <inkml:trace contextRef="#ctx0" brushRef="#br0" timeOffset="960">796 197 7769,'6'5'172,"4"-4"0,-3 4 0,3-1 201,1-1 0,0 2 0,1-1 1,1 2-133,2 0 0,3 2 0,-2-3 0,-1 1-47,1 3 0,2-1 0,-2 1 0,0-2-305,-1 1 1,1 1 0,-4-1 0,0 0-176,-2 0 1,-1 1-1,0-1 1,0-2-1422,-2-1-180,-5 4 1887,3-8 0,-8 2 0,-1-6 0,-9-8 0,1-6 0</inkml:trace>
  <inkml:trace contextRef="#ctx0" brushRef="#br0" timeOffset="1214">1014 66 7776,'-5'6'116,"3"4"1,-5-3 97,-2 3 1,1 5 0,-1 0 0,3 2 42,1 3 1,0 0-1,3 2 1,-3 1-30,-1 3 0,4-3 1,-3 2-1,1-2-156,1-1 0,-5 0 1,3-2-1,1-2-558,-1-3 1,-2-3 0,3-1 43,1 0 0,3-5-379,4-2 1,-1-4 0,4-4 820,1-3 0,2-8 0,1-2 0</inkml:trace>
  <inkml:trace contextRef="#ctx0" brushRef="#br0" timeOffset="1542">1243 88 7679,'-5'11'0,"-1"0"-58,0 0 0,-2-4 1,3 0 365,-1 2 0,3 1 0,0 0 0,2 1-129,1 0 1,0 0-1,0 0 1,1 0-67,2 0 0,0-1 0,4-1 0,0 1-13,-1 2 1,4 0-1,-4-3 1,1-2-112,1 1 1,-2 2 0,1 1 0,-3 0 36,-3 0 0,-1-4 1,0 0-1,0 2-52,0 1 1,0-3 0,0 0-316,0 2 1,-5-5 72,-2 0 1,-3-3 0,-1-1 0,0 0-223,0 0 0,0 0 1,1-1-1,-1-3 490,0-3 0,-4-3 0,1 0 0,-6-6 0,3-1 0</inkml:trace>
  <inkml:trace contextRef="#ctx0" brushRef="#br0" timeOffset="1747">1178 154 7776,'11'0'-1021,"0"0"908,-1-5 0,1 2 0,0-3 0,0 0 555,0 0 1,1 2 0,1-2 0,3 2-172,1 1 0,-3-2 0,1 2 0,0 0-361,-1 2 0,1-3 0,-4 1 0,0 0-420,0 2 0,-4 1-567,0 0 1077,-4 0 0,1 0 0,-4 0 0</inkml:trace>
  <inkml:trace contextRef="#ctx0" brushRef="#br0" timeOffset="2034">1516 121 7776,'11'5'0,"1"1"141,2 0 0,-2 2 0,4-3 0,-1 0 158,-1 0 1,4 2-1,-2-3 1,1-1-115,2 2 1,1-4 0,-1 4 0,-1-1-118,2 0 0,-3 3 0,0-2 0,-2-1-162,-1 1 0,-2 4 0,-1-3 1,-2 1-359,-1 0 0,0-3-1166,-4 3 362,-1-4 733,-3 2 523,0-5 0,-1-4 0,-1-1 0,-2-1 0,2-2 0,-4-7 0,0-2 0</inkml:trace>
  <inkml:trace contextRef="#ctx0" brushRef="#br0" timeOffset="2283">1843 23 7810,'-7'1'443,"0"3"-218,3 3 0,-1 3 1,2 2-1,-2 2-12,-1 4 0,3-1 1,-4 1-1,-1 2-74,2 0 1,-3-1-1,2-1 1,0 1-140,0 2 0,0-3 1,-4 0-1,0 0-256,0-1 0,4 0 1,-1-3-1,1 0-327,1-1 0,0 0 0,4-3-605,-2 1 1188,0-5 0,4-1 0</inkml:trace>
  <inkml:trace contextRef="#ctx0" brushRef="#br0" timeOffset="2640">1963 55 7759,'11'0'352,"0"-1"-69,-1-2 0,1 0 0,0-3 0,1 1-245,3 3 0,-3-3 0,4 1 0,-2 2-114,1 1 1,1 1 0,-2 0 0,3 0 123,0 0 0,2 0 1,-4 1-1,-2 1-83,-1 2 1,-1 4-1,-1 0 164,-3 1 0,-2 2 1,-5 0-1,0 0 69,0 0 1,0 1 0,-1 3 0,-3 2-50,-3 0 1,1 3 0,0-2 0,0 2-99,0-2 1,2 1-1,-2-4 1,0-2-380,0-1 0,0-1 1,-1 0-1,2-1-349,0-3 0,4-1 0,-4-3-659,0 0 1336,4 1 0,-4-4 0,5 0 0</inkml:trace>
  <inkml:trace contextRef="#ctx0" brushRef="#br0" timeOffset="2867">2355 99 7759,'15'0'143,"0"-1"0,1-2 1,1-1 140,0-3 0,1 1 0,3-2 0,-2 2-177,-1 1 0,1-2 0,1 3 1,0 2-93,-2 1 1,-1-3-1,1 0 1,-4 2-620,-1 1 0,-3 1-1089,1 0 1693,-5 0 0,4 4 0,-4 3 0</inkml:trace>
  <inkml:trace contextRef="#ctx0" brushRef="#br0" timeOffset="3059">2486 263 7818,'11'6'0,"0"-3"0,0-2 209,0-1 0,3 0 0,1 0 1,-1 0 101,2 0 0,0 0 1,3 0-1,-2 0-398,-1 0 0,2 0 1,-3 0-1,-2 0 216,-1 0 0,-1 0-129,0 0 0,0 0 0,0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27.3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66 7944,'6'0'40,"0"-1"0,-2-3 274,3-3 0,3-1-99,1 0 1,3 0 0,2 4 0,1 2-72,2 1 0,-2 1 0,0 0 0,-1 1-216,-3 3 1,-1 2 0,-1 4 0,-1 3 147,-3 1 0,-2-2 1,-5 4-1,0-1-140,0-1 1,0 4 0,0-2 0,0 0 70,0-1 0,0 4 0,-1-4 0,-2 1 21,0 0 1,-2 2 0,3-2 0,-3 0 11,-1-1 1,0 1 0,-3-3 0,3 2 13,1-2 0,-2-4 0,3-2 0,1 0 92,-2-1 1,4 4 6,-3-3 1,3-1 34,1 2 1,1-2-115,3 1 1,2-2-1,5-5 1,-1 0-1,1 0 0,0 0 0,1 0 0,2 0-101,0 0 1,1 0 0,-3 0 0,1 0-156,2 0 1,-4 0-1,-4 0 1,0-1-185,-1-3 1,3 2 0,-4-5-562,1 3 1,0-5 926,1 2 0,-2-3 0,-5-1 0</inkml:trace>
  <inkml:trace contextRef="#ctx0" brushRef="#br0" timeOffset="466">600 34 8051,'-4'10'732,"-1"1"-409,-1 0 1,-1 0 0,-4 1-1,0 2 1,1 1-84,3 2 0,-3 0 0,3 3 0,-3-3-355,0-2 0,2 1 0,2-3 0,1 2 142,3-2 0,-3-4 0,2-2-98,0 2 1,3-5 82,4 0 0,2 1 0,6-2 1,1 0-20,2-2 1,-1-1-1,-3 0 1,0 0 4,0 0 1,0 0 168,0 0 344,0 0-379,-5 0-760,-1 0-62,-5 0-1226,-5 0 745,4 0 404,-4 0 339,5 0 428,-5 0 0,4-5 0,-4-1 0</inkml:trace>
  <inkml:trace contextRef="#ctx0" brushRef="#br0" timeOffset="1371">512 317 7944,'2'-7'370,"1"-1"0,3 6 1,5-2-307,0 3 0,0 1 1,1 0-1,2 0-15,0 0 1,1 1 0,-4 2 0,-2 2 39,-2 1 1,3-3-1,-3 5 1,3 0-83,1 2 0,-4 1 0,-1 0 0,0 0 23,0-1 0,-2 1 1,2 0-1,-1 0 29,-3 0 1,0 0 0,-2 0-1,0 0 2,0 0 0,-2 0 1,0-1-104,-2 1 1,-4 0-1,1-1 0,-3-3 0,0-1 1,2-3-1,0 0 24,0 0 1,-2-2 0,-1-1 0,1 0 9,-1 0 0,0 0 0,0-1 0,0-2 5,0 0 0,4-2 1,-1 1 7,0-3 1,-1-3 0,1 1 0,2 0 18,1 2 1,1 0-1,4-4 56,0 0-77,0-5 0,4 4 0,1-3 0,1 2 8,2-1 1,6 1-1,0-1 1,0 2-78,-2 1 0,2-4 1,1 1-1,-2 0-29,-1 2 0,3 1 1,-1-1-1,0-1 70,-2-2 1,-1 1-1,0 2 1,0-2-11,-1 0 1,-2-2 0,-1 3 0,0-2 49,-1 2 1,3 1 0,-4 1 0,-1 0 43,1 0 1,-1 0 0,-5 0-42,-3 0 0,2 2 0,-7 0-15,-3 2-1,1 5 0,-9-7 0,1 5 0,0 2-11,1 1 1,-3 1 0,3 0 0,-1 1-211,1 3 1,-2-2 0,6 5 0,0 1-397,2-2 1,1 2 0,0-3 614,0 1 0,1 1 0,-1 4 0</inkml:trace>
  <inkml:trace contextRef="#ctx0" brushRef="#br0" timeOffset="1854">1079 153 7779,'-10'0'66,"-1"0"1,0 4 0,0 1 0,0 1 251,0 3 1,0 1 0,0 4 0,0 1-91,0 2 1,2-2 0,0 3-196,2 2 0,1 0 0,-1 1 0,2-2-82,0-1 0,4-4 0,-3 0 0,3-2 3,1-1 0,1 0 0,3 0 0,3-1-24,3-3 1,2-1 0,1-4 0,3 2 63,1-2 1,-3 0 0,5-2 0,-1-2 1,-1-1 0,3-3 0,-3-5 0,1 0 55,1 0 1,-5-3 0,4-2 0,0 0-22,-1 0 0,-1-2 1,-4 2-1,0 1 15,-1-1 0,1-2 1,-8 3-1,-2 1 27,0-2 1,-2 4-1,-2-4 1,-2 1-55,-7 1 0,-5-1 0,-6 4 1,0 1-237,1-1 0,-2 5 0,-2 2 0,-1 3-191,-2 1 0,0 0 0,-1 1 0,3 3 409,3 3 0,2 3 0,-1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34.8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0 240 7962,'2'-7'-587,"1"1"826,4 1 0,3 0 1,1 3-1,0-2-9,0 2 0,1 0 0,1 2-149,2 0 0,-1 2 1,-3 1-40,0 4 0,-1 3 1,-3 1-1,-3 0 10,-3 0 1,3 0 0,-1 0-1,0 1-39,-2 2 1,-2-2 0,-2 4 0,-2 0-5,-1 2 0,0-1 1,-2 0-1,1 0 26,-2 0 0,-1 0 0,-1 2 1,2-2 12,2-1 0,-3 3 0,4-2 0,-2 0 26,1-2 1,5 1 0,-3-2 38,0-1 1,4 0 0,-2-4 109,6-2 0,-1-2 0,6-5-62,0 0 0,3 0 0,2 0 1,3-1 10,1-3 1,1 0-1,4-5 1,-1 2-150,-3-2 1,2 1 0,-3-1 0,1 3-281,1 2 1,-6-4-1,2 5-445,-3 0 1,-1-2-278,-1 2 979,-4-1 0,-1 4 0,-5 0 0</inkml:trace>
  <inkml:trace contextRef="#ctx0" brushRef="#br0" timeOffset="525">415 11 7806,'7'-6'-351,"0"2"615,2 3 0,-3 1 0,0 1-217,-1 3 1,2-2 0,-3 6-1,-2 0 17,-1 2 1,-1 1 0,0 0 0,0 0 48,0-1 0,0 5 1,-1 0-1,-1-1 82,-2 2 1,-1-4-1,3 2-92,-2-1 1,0-6 0,4 0 0,0 2 117,0 0 1,0-1-22,0-1 1,5-5-71,2 2 0,3-3 1,1-1-1,0 0-17,0 0 0,-4 0 1,0 0-1,2 1 69,1 3 0,0-3 0,1 4 2,0 0 0,-3-4-258,-1 3-1378,0 2-61,4-5 1,-4 4 1512,1-5 0,-6 5 0,3 1 0</inkml:trace>
  <inkml:trace contextRef="#ctx0" brushRef="#br0" timeOffset="891">894 262 9195,'11'1'399,"0"3"0,4-2 0,-1 4 0,1 0-266,1 0 1,-3 2-1,4 2 1,-1 1-172,-3 0 0,3 1 0,-1 0 1,1 1-50,0-4 0,0 0 1,-3 2-1,1 0-337,0-1 1,-2-2 0,-2-1 0,-2 0-645,-1-1 0,-3 4 1068,3-3 0,-4 3 0,2 1 0</inkml:trace>
  <inkml:trace contextRef="#ctx0" brushRef="#br0" timeOffset="1145">1145 273 7634,'-5'11'0,"-1"1"25,0 2 1,-4-2-1,3 4 1,-1 0 148,0 2 1,-1-1 0,2 0 0,-2 0-122,2 0 1,-3 0 0,4 2 0,-1-2-187,-1-1 0,2 2 1,-2-3-1,2-2-227,1-1 1,0-5 0,3 1-684,-2 0 1043,0-3 0,4 0 0,0-5 0</inkml:trace>
  <inkml:trace contextRef="#ctx0" brushRef="#br0" timeOffset="1808">1538 251 7849,'0'-11'-414,"0"0"547,0 0 0,1 4 0,2 0 0,5-1 117,1 2 0,2-2 0,0 4-141,0 2 0,4-3 0,-1 1 0,1 2-138,1 1 0,-4 2 0,2 1 0,-3 3 56,-4 1 0,-1 2 0,-3 2 0,0 1 60,0 0 1,-2 0 0,-2 0 0,-2 0 33,0 0 1,-4 3 0,2 1 0,0-2-81,0-1 1,-2-1 0,3 0 0,0 0-17,0 0 1,2 0-1,-1 0-115,2 0 0,1-4 1,0 0-99,0 2 0,0 0 0,1 2 108,2 0 1,3 0 0,5 0 54,0 0 1,0 0 0,0-2 0,-1 0 44,-3-2 0,3 0 0,-4 4 46,0 0 1,-1-3-1,-5-1 1,0 1-6,0 2 1,0 1 0,-2-1 0,0-2-37,-2-1 0,-4-1 1,1 3-1,-3-3-127,-1-1 1,0 2-1,-1-3 1,-1-2-333,-2-1 1,-3-1 0,3 0 0,1 0 433,-2 0 0,-1 0 0,-5 0 0</inkml:trace>
  <inkml:trace contextRef="#ctx0" brushRef="#br0" timeOffset="2166">1908 338 7875,'5'6'-238,"-2"3"1,4-4-1,1 1 690,2 2 1,5 2 0,0 1 0,2 0 36,3-1 1,0 1-469,2 0 1,0 0 0,0 0-1,-2-1-135,-2-3 0,3 2 0,-4-5 0,1 1-295,0 0 1,-4 2-1,0-3 1,-3 0 105,-4 0 0,-1-2 303,-2 1 0,-3-2 0,4-1 0</inkml:trace>
  <inkml:trace contextRef="#ctx0" brushRef="#br0" timeOffset="2433">2214 295 7812,'-5'10'116,"-1"3"97,0 1 0,-4-1 0,4 6 1,-1 0-72,-1 2 1,1 0 0,-4 1-1,0 0-42,0 0 1,2-2 0,0 0 0,2-3-27,-2-2 1,1 4 0,-1-5 0,3-1-466,2 0 0,-4-6 1,5 0-1938,0 2 2328,2-5 0,1 1 0,0-5 0</inkml:trace>
  <inkml:trace contextRef="#ctx0" brushRef="#br0" timeOffset="2791">2497 273 7845,'-5'11'-135,"3"-4"0,-4 0 124,1 2 0,-2 0 0,3 2 619,2 0 1,0 0 0,2 0 0,0 0-517,0 0 1,5 0-1,2 0 1,3-1-75,1 1 1,0 0 0,0 0 0,0 1 18,0 3 1,-2-3 0,0 2-1,-3 0-13,-1 0 0,-2-2 0,-3 3 1,0-3 47,0-1 1,-1 0 0,-2 0 0,-5-2-115,-1-1 0,-2 1 0,-1-2 1,-2 0-336,0 0 0,-4-1 1,2 3-1,-1-3-221,-3-2 1,1 0 0,0-4-1,2 0 598,1 0 0,-3-5 0,2-1 0</inkml:trace>
  <inkml:trace contextRef="#ctx0" brushRef="#br0" timeOffset="3012">2388 295 7937,'12'-11'198,"3"0"0,-3 1 0,4 2 0,-2 0-33,1 0 0,3-2 1,-2 0-1,-1 3 83,1 4 0,2-2 1,-3 1-1,-1 0-131,2 0-706,-4 2 265,4-2 1,-5 4-1,-2 1 1,0 1-888,-2 2 1211,1 4 0,2-7 0,1 4 0</inkml:trace>
  <inkml:trace contextRef="#ctx0" brushRef="#br0" timeOffset="3321">2988 262 7796,'7'0'-195,"0"0"-44,2 0 0,0 0 1,4-1-1,0-2 630,1 0 1,5-1 0,-4 4 0,1 0-279,0 0 0,3 0 1,-1 0-1,2 0-131,-2 0 0,1 0 0,-4 0 0,-2 0-370,-1 0 0,-1 0 1,0 0-703,0 0 1090,-5 0 0,-1 5 0,-5 1 0</inkml:trace>
  <inkml:trace contextRef="#ctx0" brushRef="#br0" timeOffset="3550">3009 567 7914,'11'6'0,"0"-2"18,0-3 0,0-1 0,1 0 0,2 0 429,0 0 0,4-4 1,-2 1-1,1 0-419,2 2 0,1-3 0,-1 1 0,-2 0-443,-1 2 1,2-2 0,-3-1 379,-2 2 35,-1 0 0,-1 2 0,0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33.6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23 175 8034,'0'-11'24,"0"0"1,-4 0 231,0 0 1,0 1 117,0 3-181,3 2-143,-4 5 1,8 3 0,2 3 0,1 6 79,3 4 1,1 2 0,0 4-1,1 1 135,0 2 0,1 2 0,1 2 0,-1-3-116,-3 1 0,-1-5 0,0 1 0,-2-5-32,-1-2 1,0-2-1,-3-3-94,2 0 1,1 0-316,-2 0 251,-1-5 1,2-2 0,-4-8 0,2-3-135,1-3 0,2-2 0,4-1 0,-2-2 25,1 2 0,2 1 0,2 1 0,1 1 135,2 3 0,0 1 0,-3 3 0,1 0-2,2 0 1,3 3 0,-4 3 0,0 1 173,-2 2 0,-1 2 163,-1 3-292,-3 0 1,1-1 0,-4 1 0,-2 0-1,-1 0 44,-1 0 0,0 0 0,-1 0 1,-1 0-33,-2 0 0,-4 0 1,0-2-1,0 0-95,0-2 1,-2-1-1,0 1 1,-3-2-115,-1 0 1,-1-4 0,0 3 0,0-3-372,0-1 0,-1 0 0,-3 0-137,0 0 0,5 0 0,-3-1 677,1-3 0,-3-2 0,2-5 0</inkml:trace>
  <inkml:trace contextRef="#ctx0" brushRef="#br0" timeOffset="300">197 0 8020,'12'0'0,"3"1"33,3 3 0,3-2 0,0 6 0,2 0 346,3 2 1,2 1 0,6 1 0,1 2 37,1 5 0,-1 1 1,-5 3-1,-3 1-208,-4 2 0,-3 1 0,-10-3 0,0 2-80,-3 2 0,-2-2 1,-5 2-1,-1-2-38,-3-2 0,0 3 0,-6-1 1,0-2-327,-2-1 1,-3 2 0,1 1 0,-4-2-298,-3-1 1,3-5 0,-1 0 0,-3 0-619,-2-1 1,-2-1 1149,4-5 0,-4 0 0,-2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40.0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142 0 8208,'-11'5'184,"2"-2"1,0 4-1,2 1-129,-2 2 1,1 1-1,0 0 1,1 1 111,3 3-87,-5-3 1,7 8 0,-4-2-1,1 4 56,2 4 0,2-2 1,1 5-1,0 1 1,0 2 1,0-1-1,0 0 1,1-4 12,3 0 0,-2-2 0,6-4 1,0-2-127,2 0 1,1-7-1,1 0 1,2-5-144,5-2 1,-2-1 0,0-4 0,0 0-96,-1 0 1,-2-5 0,2-3 0,-3-2 91,-2-5 1,1 2 0,-8-4 0,-2 0-91,-1 0 1,-1 0 0,-1-2 0,-3 2 179,-3 1 1,-4-2 0,-2 3 0,-3 1 89,-1-2 1,0 7 0,-2-2-1,1 3-28,-2 2 0,1 1 1,-1 5-1,3 0 4,2 0 1,0 1-1,4 3-93,0 3 1,4 3 0,1 1-14,1 0 1,2 0 0,3-1-1,0 1 1,0 0-193,0 0 1,0 0 0,1 0 0,2-1 84,5-3 0,1 1 179,2-4 0,0 0 0,0-4 0</inkml:trace>
  <inkml:trace contextRef="#ctx0" brushRef="#br0" timeOffset="358">502 11 7867,'-10'11'286,"2"0"1,1 0-55,-2 0 1,-1 1 0,1 3 0,0 3 10,2 2 1,5 3 0,-2 3 0,3 3-45,1 2 0,0 2 0,0 0 1,1-2-60,3-2 1,-2-3-1,5-7 1,2-2 22,0-1 0,2-3 1,2-6-1,0-3-188,1-3 0,6-1 1,-3-1-1,1-3 65,0-3 0,0-6 0,3-3 0,-2-1-173,-1-2 0,-4-2 0,0-1 0,-3 1 84,-4-1 0,2 0 0,-5 1 0,-2 2 6,-1 1 0,-2 3 0,-3-2 0,-3 2 19,-3 1 0,-4-2 1,-2 3-1,-1 2 29,-2 3 1,-2 5-1,-1 0 1,1 2-559,-1 1 0,1 1 0,2 2 0,1 3 553,-2 0 0,0 4 0,-2-4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7.9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 7838,'9'0'205,"0"0"-85,0 0 0,0 0 0,0-1 0,0-1-44,0-1 1,1 0 35,2 3 1,-2 0-1,2-1 103,-3-2 0,0 2 1,0-2 127,0 2 1,-4 2-239,-2 2 1,-2-1 0,-1 4 0,0 1 32,0 1 0,0 1 1,-1 0-1,-1 1-20,-1 2 0,-4 1 1,1 4-1,-1 0-24,1 2 0,-1-3 0,4-1 0,-1 0 20,0-1 1,0 2 0,2-4 0,-1-1-740,1-1 0,1-1-1845,1 0 1423,0-4 0,1-2 1047,2-6 0,-2-2 0,3-4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48.0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0 164 7055,'11'-5'0,"0"-2"-37,0-3 0,3-1 0,2 1 0,1 2 120,2 1 1,-2-1-1,1-1 1,1 0 0,-2 2 0,2 1 1,-3-3-1,-1 3 109,1 2 0,0-4 0,-3 3 0,2-1-43,-2-2 0,0 3 0,1 0-42,0 0 1,1 4 0,-4-2-81,0 1 0,-4 4 0,0 1-79,2 4 0,-4 3 0,-2 2 0,0 3 92,0 3 1,-2-1-1,3 1 1,-4 3-14,-4 3 0,0-1 0,-5 2 0,2 0 146,-2 0 1,0-2-1,-2 2 1,1-2-132,3-1 0,-3 0 1,3 0-1,-2-2-177,2-1 1,-3 0-1,4-4 1,0-2-995,3-1 118,1-1 1010,2-5 0,5-6 0,1-6 0</inkml:trace>
  <inkml:trace contextRef="#ctx0" brushRef="#br0" timeOffset="415">545 131 8101,'4'-7'0,"-1"0"0,5-1 0,-3-1 0,-1 0 89,1 2 0,4 1 0,-2-3 1,3 3 24,1 1 1,3 1 0,2 1 0,1 0-53,2 0 0,-2 2 0,0 1 0,0 0-39,0 0 0,-4 5 0,2 1 0,-4 1 36,-4 0 1,2 2 0,-6 4 0,0 3-126,-2 1 1,-1 1 0,-3 4 0,-3 1 126,-5 2 1,-2 2 0,2 3 0,0-1 26,0 2 0,0-5 0,2 0-7,2-3 0,2-3 1,5-2-36,0-3 0,1-4-29,3-4 0,2 2 0,6-6 0,1 0 35,2-2 0,3-1 0,-3 0 0,1 0 59,0 0 1,3 0-1,-2 0 1,1 0-95,1 0 1,-6-4 0,3 1 0,-2 0-486,1 2 1,-4 1 0,-4 0-18,1 0 0,-1 0 1,-1 1-1139,-2 3 1623,0-3 0,-9 9 0,-1-4 0</inkml:trace>
  <inkml:trace contextRef="#ctx0" brushRef="#br0" timeOffset="673">436 687 8101,'-11'11'0,"2"0"0,0 0 0,2 0 128,-2 0 1,0 3-1,-4 2 1,0 1-45,-1 2 1,-2 3 0,3 2 0,-3 2-103,-1-2 1,-1 0 0,-3-1 0,2 1-69,1 1 1,4-6 0,0 4 0,2-5 17,1-2 1,1 2 0,1-3 67,2-2 0,0-1 0,-4-1 0</inkml:trace>
  <inkml:trace contextRef="#ctx0" brushRef="#br0" timeOffset="931">578 698 8101,'11'-7'6,"0"1"1,0 1 145,-1 2 0,1 3 1,0 4 270,0 3 0,1 8 1,2 3-1,0 4-220,-1 3 1,3 3-1,-1 5 1,-2 0-13,-1-1 0,-1 1 0,0-1 0,0-3-384,0-4 0,-1 0 0,-3-2 0,-2-3-374,-1-3 1,-2 1 0,3-3 0,-2-2-634,1-1 1200,4-1 0,-7 0 0,4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6:54.34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753 110 7718,'-5'-6'-15,"2"1"1,-4 5 122,-1 0 0,-2 1 1,-1 2 19,0 0 1,4 6-84,0-2 0,0-1 1,-1 1-1,2 2 42,1 1 1,1 0-1,4 1-34,0 0 1,2 4 0,3-1-1,4 0 11,5-2 0,5 2 0,-1 1 1,3-1-48,0 2 0,1-3 0,0 4 0,-1-1-19,-3-3 0,1 3 0,-4-1 0,-3-1-4,-4 2 1,1-4 0,-6 3 22,0-3 1,-2 2-1,-2 1 1,-3-2 0,-3-1 10,-3-1 1,-1-1 0,0-2-1,-1-2-8,-2-1 0,-2 0 1,-3-2-1,1 0-22,-2 0 0,3-2 1,0-2-1,1-3-30,3-3 1,-3 1-1,2-2 1,2 0 20,3-2 1,0-1 0,3 0-1,-1 1-26,4-1 1,2-4 0,1-1 0,1-1 34,2-2 1,7-2-1,6 0 1,1 0-71,2 3 0,2-3 1,1 3-1,-1-3 43,1 0 0,-1 0 1,-2 2 23,-1 1 0,-1-1 0,2-1 0,-5 2 0,-2 2 36,-1 0 1,-4 4 0,-1-3-1,-1 3 98,-2 1 1,-3 4 0,-3 0 0,-2 0-107,-1 1 1,-1-3 0,-4 5 0,-1 1-81,-2-2 1,1 4-1,-2-3 1,0 3-44,1 1 0,-5 0 0,5 0 0,1 1-176,0 3 1,3 2-1,-1 4 1,1-2-271,3-1 546,-3 1 0,4 7 0,-5 2 0</inkml:trace>
  <inkml:trace contextRef="#ctx0" brushRef="#br0" timeOffset="678">1788 121 7929,'-6'-7'42,"1"1"1,2-1 198,-1 1 1,-4 4-99,0-2 0,-1 3-132,-2 1 0,0 4 0,-1 1 0,-3 1 96,-3 2 1,1 3 0,0 2 0,0 3-48,0 1 1,0-2-1,-1 3 1,4 1-33,1 2 0,4-3 1,0-1-1,3 0-28,1 0 0,2-4 1,4 2-1,1-3-20,2-1 1,5-4-1,-1-1 1,4-1-13,3-3 0,0 0 0,0-2 1,3-2 26,3-1 1,-3 0 0,-1-4 0,0-2 35,0 0 1,-3-2 0,3-1 0,-1-2 0,-3 0 1,-1-1-1,-1 3 1,0-1 37,0-2 0,-1 1 0,-2 3 0,-2 0 94,-1 0 0,-1 0-95,-4 0 0,0 4-78,0 0 0,0 6 0,-1 1 0,-2 6 31,0 3 1,-2 6 0,2 1 0,0 1 163,0 2 0,2 3 0,1 2 0,0 1-143,0 0 1,0 1-1,0 0 1,0-1-150,0 2 0,0-4 0,0 1 0,0-3-269,0-3 1,0-4-1,0 3-62,0-1 1,0 2 0,0-3-1,0-2 437,0-1 0,0 4 0,0 1 0</inkml:trace>
  <inkml:trace contextRef="#ctx0" brushRef="#br0" timeOffset="1101">535 710 7884,'-5'9'-56,"-3"0"43,-1-2 0,-2 2 0,0 4 0,0 3-50,0 1 1,0 1 0,0 4 0,0 1 141,0 2 0,4-2-20,0 2 1,1-2 0,-3-1 0,3-1-236,2-3 1,-4 1-1,3-4 1,1-2-268,-1-1 0,1-4 443,4-1 0,0-5 0,0 3 0,0-5 0</inkml:trace>
  <inkml:trace contextRef="#ctx0" brushRef="#br0" timeOffset="1295">578 764 7884,'18'-17'0,"-1"4"-87,-1 4 0,0 1 0,-3 4 0,3 2 158,1 1 0,-4 1 0,2 2 395,-3 5-363,4 1 0,-3 12 1,4-2-1,-1 4-7,-3 4 1,-1-2 0,-2 5-1,-2 0-177,-1-1 0,-4 0 0,0-5 0,-1 0-135,-2-3 1,0-2 0,0 2-1,0-3 216,0-1 0,0 3 0,0-2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10.9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11 611 8055,'-1'-6'-930,"-1"1"1036,-2 0 1,0 3 187,4-6 1,0 5-148,0-5 0,0 5 0,1-3 1,3 0-2,3 0 1,-1 2 0,2-2-1,1 0-29,5 0 1,-2 3 0,4 0 0,-2 0-20,1 0 1,3 1-1,-2-1 1,-1 2-34,1 1 1,-1 3 0,-4 2-1,-1 1-54,1 3 1,-5 0 0,-2 3 0,-3 2-33,-1 0 1,-1 9-1,-3-1 44,-3 1 1,-3 4 0,0-1 0,-1 1 0,0 0 6,0-3 0,0 3 0,0-2 0,0-2-99,0-4 0,0 2 0,0-4 1,2 0 50,1-2 0,-1-3 1,3-1-1,-2-1 94,1 1 0,5 0-51,-2 0 0,4-1 0,4-3 99,3-3 1,-1-3 0,3-1 0,1 0 89,4 0 1,0 0-1,-2 0 1,2-1-78,0-3 1,6-1-1,-3-3 1,1 1-39,0-2 1,-1 1 0,2-1 0,-2 3-287,-1 1 1,-1-2-1,-3 2-334,2-1 0,-3 2 0,1-2-695,-3 1 1,-6 2 1215,5 3 0,-1-5 0,4-1 0</inkml:trace>
  <inkml:trace contextRef="#ctx0" brushRef="#br0" timeOffset="551">1014 534 7886,'-9'2'-219,"1"1"1,-1 0 0,2 4 0,0 1 270,0 2 0,0 1 1,-4 1-1,0 1 71,0 2 1,-4 1-1,1-3 1,1 3-62,0 1 0,3-4 1,-1 2-1,0-2 43,0 2 0,1-3 0,2 1 0,2-3 56,1-3 1,0-1 0,3 2-164,-2 0 1,0-5 0,5 3-1,2 0 16,1 1 0,4-5 0,-1 2 0,3-2 34,1 2 1,1-3-1,3 2 226,3-1-179,2-7 1,2 2 0,0-3-1,0 0-50,-1 0 1,3-1 0,0-3 0,0 2-61,-3 1 1,0 3 0,-2-2-1,1 1-37,2 3 1,-5-3 0,-1 1 0,-2 2-192,1 0 0,-1 2-1212,-3 0 24,0 0 1431,0 0 0,-10 0 0,-2 0 0</inkml:trace>
  <inkml:trace contextRef="#ctx0" brushRef="#br0" timeOffset="825">1047 513 8003,'-6'7'-97,"2"0"0,3 0 0,1 4 0,0 1 394,0 3 0,0 2 1,0 6-1,-1 2-118,-3 4 1,3 4 0,-4 2 0,1 3-114,1 1 0,-6-3 0,2 3 1,-4 0-146,-3-1 0,2-3 0,-4 2 0,1-3-1,1-2 1,-1 0 0,4-2 0,0-2-1498,0-1 1577,-4-2 0,3 2 0,-4 1 0</inkml:trace>
  <inkml:trace contextRef="#ctx0" brushRef="#br0" timeOffset="1119">905 1189 7859,'-10'10'-103,"3"1"1,-2 0 0,1 1 0,-1 3 183,-2 3 0,0 3 1,0 1-1,0-1-36,0 1 0,0 1 1,-1 1-1,-1 2-59,-2-2 0,-3 3 1,2-2-1,1 1 5,-1 0 0,0-3 1,3 3-1,-2-3-79,2-1 1,1-4-1,1-1 1,0 0-178,0 0 1,1-4 0,2 1 0,2-1 264,1-3 0,-4 1 0,3 0 0</inkml:trace>
  <inkml:trace contextRef="#ctx0" brushRef="#br0" timeOffset="1516">992 1189 7908,'5'10'11,"-2"-2"1,4-1-1,1 3 153,2 3 1,1 0 0,1 6 0,3 0 44,3 2 0,-1 0 0,1 2 0,0 2-169,-1 0 1,2 2-1,-3-3 1,0 3-101,0 0 0,-2-1 0,-2 2 0,0-2-227,-1-1 1,3-6 0,-7-2 0,3 0-103,1 0 0,-4-4 1,-1 2 388,-1-3 0,3-1 0,-2 0 0</inkml:trace>
  <inkml:trace contextRef="#ctx0" brushRef="#br0" timeOffset="2077">164 2083 7801,'5'-11'2,"-3"0"0,5 0 0,2 0 164,1 0 0,2 0 1,2 0-1,4 2 92,3 1 0,4 0 1,1 4-189,-2 2 0,-1 1 0,-1 1 0,-2 1 0,-1 2-65,-5 5 0,-3 1 0,-4 4 0,-3 0 49,-3 1 1,-2 7 0,-3 0 0,-4 3-108,-5 0 1,-1 3 0,-3-2 0,0 1 141,0 0 1,0-3 0,-1 3 0,4-3-22,2-2 1,1-2-1,0-1 1,0 1 0,0 2 0,5-4 1,2-3-1,3-2 22,1-1 0,0 0 0,1-1-36,3-3 1,3 2 0,6-6 0,2 0 1,-2-2 0,3 3 1,0-1-1,1 0-57,2-2 1,1-1 0,-1 0-1,-2 0-3,-1 0 1,2 0 0,-2-1 0,-1-2-388,1 0 1,2-2 0,-3 1 0,-1-2-649,2 0 1,-4-4 1037,3 3 0,-3-8 0,-1-1 0</inkml:trace>
  <inkml:trace contextRef="#ctx0" brushRef="#br0" timeOffset="2621">1200 2072 7785,'9'-11'0,"0"1"148,-2 3 0,0-3 0,5 4 1,3-1 44,3 0 1,-1 1 0,1-2 0,2 3-64,0 1 1,-2 2 0,-1-1 0,-1 1-70,-3 2 1,0 5 0,-4 3-1,0 1 11,-2 2 1,-5 1 0,2 2 0,-3 0 12,-1 0 0,0 2 0,0 1 0,-1 2 21,-3-1 1,-2 0-1,-5 4 1,1 0-149,-1-1 1,-4 1-1,-1 0 1,1-1 36,-1-3 0,-2 1 0,3-3 0,3 0 114,4-1 1,-1 0-8,5-4 1,2-2 23,6-1 0,2-3 1,6-5-1,1 0 106,2 0 0,4-2 0,-1-1 1,4-3-197,3 0 0,-2-4 0,3 4 0,-3-1-125,-1-1 1,-2 2-1,0-1 1,-3 3-30,-2 3 0,1-2 0,-3-1-1205,2 1 1,0 2 1322,-5 1 0,-3 0 0,-3 0 0</inkml:trace>
  <inkml:trace contextRef="#ctx0" brushRef="#br0" timeOffset="3191">1974 66 7985,'-6'-5'-408,"0"4"114,2-3 1,-2 4-1,-5 4 525,0 3-199,5 3 0,-4 5 1,3 3-1,-4 4 123,-3 4 1,1-2 0,-2 5 0,0 1-2,1 2 1,-5 0 0,4 1-1,-1 0-63,0 0 1,-2-6-1,4-1 1,0-3-184,2-1 1,2-5 0,2-3-1077,1-2 332,-1-1 836,2-5 0,1-6 0,5-6 0</inkml:trace>
  <inkml:trace contextRef="#ctx0" brushRef="#br0" timeOffset="3484">1995 0 7985,'11'0'-3,"0"0"0,1 1 1,3 3 69,3 3 0,3 8 0,2 3 0,1 4 149,1 3 0,8 3 1,-3 5-1,-1 0-156,-1-1 1,1 5-1,-3-2 1,-2-3-94,-1-1 0,-1-3 0,-2 1 0,-1-4-178,-5-2 0,-2-1 0,-1-1 0,-1-3-347,-3-4 0,2 2 1,-6-1 557,0-2 0,3-1 0,0-1 0</inkml:trace>
  <inkml:trace contextRef="#ctx0" brushRef="#br0" timeOffset="4111">1614 796 7880,'7'-5'-114,"0"-1"-2,2 0 0,-3-2 0,2 3 1,3 0 233,3 0 1,1 1 0,-1 3 0,1-1-69,2-2 0,0 1-26,2 3 0,-4 0 1,-4 0-1,0 1 17,0 2 1,-5 0-1,-1 3 1,-1 0-66,-1 0 0,1 1 0,-5 4 0,-2 1 137,0 3 1,-6-2-1,2 4 1,-3 0-47,-1 0 1,0-4 0,0 3 0,0-1-17,1-1 1,0 1 0,1-6-1,3 0-91,2-2 0,-1-3 1,2 3-83,0 2 1,-1-3-1,5 0 146,3-1 0,2-1 0,5-1 0,1 2 48,2 1 1,0-4-1,3 3 1,0-1-47,0-1 1,0 4 0,2-3 0,-2 0 29,-1 1 0,-2-3 0,-3 5 1,0 2-9,0 0 1,-4-1-1,-1-1 1,-1 1 3,-2 2 1,-3 5 0,-4-1 0,-3 0-4,-3-2 0,-2 2 0,-2 1 0,-1-2-108,-2-1 1,2-5 0,-2 0 0,0-3-200,0-1 1,0-2-1,-1-1 1,2 0-387,1 0 0,3-5 644,-3-2 0,-2-3 0,0-1 0</inkml:trace>
  <inkml:trace contextRef="#ctx0" brushRef="#br0" timeOffset="4667">2355 840 7844,'11'0'200,"0"0"0,1 0-163,3 0 0,-2 0 1,5 0-1,0 0-101,-1 0 1,4 0-1,-4 0 1,1 0 89,0 0 1,-4 3 0,0 1-1,-2 0 9,-1 0 0,0-1 0,-1 4 22,-3 2 1,-2 0 0,-5 2 0,0 0 4,0 0 1,-5 0 0,-1 0 405,0 0-344,-4 0 0,4 3 0,-4 1 0,2-2-50,1-1 0,3-1 0,-3 0-235,-2 0 1,4 0 17,2 0 1,2-4 147,1 0 0,4-3 0,4 2 0,1-1 21,2-3 0,0 3 1,0 0-1,0 0 52,0 0 1,0 2 0,-2-2 0,0 1 122,-2 2 1,-1-2-1,3 2 1,-3 0 1,-1 2 1,-2 1 0,-1-1 0,0 1-91,2 0 1,-2 4-1,-6-1-63,-3 0 0,0-2 0,-3-1 0,-2 0 0,-1 0-282,-3-1 0,0-2 0,-3-2 0,1 0-543,-2 0 1,0-4-1,-2 2 775,0-3 0,-5-1 0,0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20.70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1044 200 7988,'-5'-3'-135,"1"-1"1,-2 3 438,0-2-210,1 2 1,-3-3 52,2 2 1,0 1 29,-2 1 1,0 0-79,-3 0 0,1 0 0,0 2-39,2 1 0,1 0 1,-1 0-1,1 0 12,0 0 1,2 1 0,-2-1-17,2 1 0,-3 1 0,0 0 0,1-1 0,0 1 0,1 0 1,0 0-1,1-1-59,0 1 1,-1 2 0,-1 1 33,1 1 0,1-2 0,0 0 1,1-1-34,-1 1 1,2 1 0,0-1 0,0 1 19,0 0 1,-1-1 0,0 1 4,0 2 1,2-2 0,0 1-17,-1-2 0,2 3 0,-2-2 0,2 4 0,-1-2 23,0 0 1,1 3-18,0-2 1,0 2 0,1 0 68,0-1 1,0-3 0,1 1-15,0 1 1,0-3-1,1 2-79,0-1 0,-1 0 0,1-3 8,0 0 0,-2 1 0,3 1 12,-1 1 0,-2 0 0,2-1 92,-2 0 1,1 0 4,0 2 1,0-1 22,0 3 0,1-1 1,-1 0-54,0-1 1,1-1 0,-1-1-18,1 0 0,1 0 0,-1 2-11,1-1 0,-2 0 1,2 0-40,-1-2 1,1 0-1,-1 0-9,1 0 0,-1 1 32,1 0 1,-2 0-1,1-1 1,0 1 36,-1-1 0,3-1-82,-1 2 1,0-2 10,0 2 0,-2-2-12,3 0 0,-2 0 172,1 1 0,3-2-10,-1 1 0,1 1 0,-2-1-70,1 0 0,0-1 1,0 0 3,-1 0 1,1 0 0,0-1 0,0 1 11,-1 0 1,0 0 0,0-1 22,1 1 1,1-2-1,0 0 9,2 1 1,-4-1 0,3-1-27,-1 0 1,1 2-9,3-1 0,-1 2-124,1-1 1,-1 0-1,1 0-34,-1-1 1,-1-2 0,0 1 66,0-2 0,1 2 28,1 0 1,-2-1-1,0-1 10,0 0 0,1 0 0,0 0 18,1 0 0,-2 0 1,0 0-60,0-2 1,1 1 0,1-2 10,1-1 1,-2 1 0,0-1 0,0 1-17,-2-1 0,2 1 0,-1 0 41,3 0 1,-1-1 0,0 0 0,-1 1 3,-1 1 1,0-1 0,1 1-1,0 0-9,-2 0 1,0-2 0,1 1 0,0-1-47,1-1 1,-1 0 0,0 0 0,0-1 36,1 0 0,-1 0 1,0 0-1,-1 1 22,0-2 0,1 1 0,0 1 0,-1-1 16,0 0 1,0-1 0,-1 1 0,1-1 43,0 0 0,-1 0 0,0 0 0,0 0-41,0-1 1,0 2-1,0-1 1,-1-1-43,0 1 1,-1-1-1,0-2 1,-1 1-14,1-1 1,-1 2 0,1-1-1,-1-1-43,-1 0 0,0-2 0,-1 0 0,1-1 32,-1 1 1,0-1 0,0-1-1,1-1 15,1 1 0,-2 0 0,2-1 249,1-1-246,-2 2 1,1-3 0,-2 2 0,0-2 20,0 0 0,0 2 0,-1-1 0,0 1-7,0 1 0,-1 0 1,0 0-1,-1 0-7,0-1 0,-2 1 1,0 0-1,0 1-43,-1 1 0,2-1 0,-4-1 0,0 1 26,1 0 0,-2 1 1,0-1-1,-1 1-88,-1 0 1,1 1 0,-1 2 0,0-1 55,-1 1 0,-1 0 1,-2 1-50,0 0 1,-1 2-1,1 1 1,-2 1 0,0 1-10,-1 1 0,-2 0 0,-1 1 0,0 0-104,0-1 1,1 0 0,0 1 0,0 0-30,0 0 0,0 0 1,1-1-1,1 1-44,1 0 0,0 0 0,1 2 0,2 0-425,1 0 1,-1 3-1,3-2-600,1 0 0,-1-1 1289,2 1 0,2 1 0,-1-1 0</inkml:trace>
  <inkml:trace contextRef="#ctx0" brushRef="#br0" timeOffset="1860">229 119 8199,'-10'0'-325,"2"0"1,1 1 525,0 0 0,0 2 0,0 2-48,-1-1 0,0 1 1,3 0-1,0 0-41,-1-1 1,0 1 0,0 0 0,0-1 20,0 1 0,1 0 0,-2 1 0,0 1-17,1 1 1,-2-2-1,2 1 1,0 1-76,1-1 0,0-1 0,-1 2 0,-1 0 13,2-1 0,-1 2 1,2-1-1,-1 1 18,0 1 0,0-1 0,1 1 0,-1-1-5,2 1 1,0-1 0,0 1 0,1-1-7,0 1 1,0-1-1,1 1-21,-1 1 0,1-2 0,1 1-7,0 0 1,0 0 0,0 2 23,0 0 1,0-1-238,0 1 209,0-2 0,0 2-18,2-1 1,-1 0 0,1 1 0,-1-2 44,1-1 0,1-2 0,-1 1 5,1 1 1,-2 1-3,2 0 1,1 1 0,0 1-46,-1-1 0,1-1 1,-1-2-1,0 0 25,0-1 0,0 0 0,2 0 0,-2 0-56,0 0 0,1 1 0,0 1 32,1 1 1,0-1 21,0 2 0,-1-1 1,1 2-17,0-3 1,-2-2 0,0 1 6,1-1 1,0 2 0,1-1-1,-1 1 1,1-1 0,0 0 0,0 0-16,-1-2 1,0 1 0,-1-3 0,0 2 8,2 0 0,-1-2 1,1 1 116,0 1 1,0-3-1,-1 2-83,1-1 0,0-1 0,0 0 50,-1 0 0,5 2 0,0-1 10,1-1 1,-1 1 0,-1-2-51,2 0 1,-1 0 0,1 1-1,-1-1-5,-1-1 0,1 1-19,2 0 1,0 1-1,1 0 1,0-1 31,-2 0 0,-1-1 0,-1-1-29,0 0 0,3 0 0,0 0-11,-1 0 0,2 0 1,-1 0-1,-1-1 5,-2-1 0,1 1 1,-2-1-1,-1-1 2,1 1 0,2-2 0,-1 0 25,1-1 1,-2-1-1,0-1 1,-1 1-22,0 1 0,1-1 0,-1-1 0,1 0 4,0 0 1,0-1-1,0 2 1,0-2 60,-1 0 0,-1 0 1,0 1-1,1 0 15,0-1 1,1 0 0,-2-1 0,1 1-8,0 0 0,0 0 0,-1-1 0,0-1-43,0 1 1,-1-1-1,1-1 1,0 0-37,-1 1 1,1-2 0,0 0-1,-1 1-29,-1-1 0,2 0 0,-3 0 0,1 0 15,1-1 0,-2 1 0,2-1 1,-2 0 34,1-1 1,-1 1 0,-1 1 0,0-1-52,0 1 0,0-2 1,-1 2-1,0 0-1,0-1 1,-2 2 0,-1-2-1,-1 1 0,0-1 1,0 0 0,-2 0 0,0-1 6,2 0 1,-3 0-1,1-1 1,-1 0-59,0-1 0,0 0 1,1 2-1,-2 0-83,1 0 1,-2 1 0,3 0 0,-1 1 39,0 0 1,-1-2 0,0 1 0,-1 0-23,-1-2 0,1 3 0,1-1 0,-1 0-33,-1 1 0,1 1 0,-3 1 0,1 1-4,0-1 1,-3 1-1,1 1 1,-3 2-12,-1 1 0,2 2 0,-2 0 0,1 0 9,-1 1 0,0 1 1,0-1-1,-1 2-78,-1 0 0,1 0 1,0 0-1,1 2-137,1 1 0,0 1 0,3 1 0,1 0-31,-2 1 1,1 1 0,0 2 0,1-1-189,0 0 0,0 1 1,1 0-236,0 1 1,3-1 815,0-1 0,0 3 0,-2-1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24.26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1423 124 7971,'-7'-5'0,"0"0"0,1 1-206,-1-1 0,0 2 1,0 0 643,-1 1 0,-1 0-114,0 0 1,-3 2-171,2-2 1,-2 4-1,0 1-63,-1 1 0,3 0 0,3 1 0,-2-1 3,0 1 1,0 1-1,-1 0 1,1 1-16,-1 0 1,-1 0-1,0 1 1,1 0-27,0 1 0,-2 2 0,1 1 0,0 0 28,0 1 1,1 1 0,-1 0 0,1 1 12,0 0 1,2 1-1,1 1 1,0-1-7,1 1 1,1-1 0,2 1 0,0-1-22,1 0 0,0 0 0,2 0 0,0 1-68,0-1 0,1 0 0,0-2 1,1 0 37,1 0 1,-2 1-1,2-1 1,0 0 20,-1 0 1,0 1 0,1-1 0,-1 0-14,1 0 1,-2 0 0,1 1 0,0-1-1,-1 0 1,2-1 0,-1-1 0,1 1-18,1-1 1,-1 0 0,2-1 0,-1 0-1,1-1 0,1 1 1,-1 0-1,0 0 67,1-1 0,0 0 0,2 0 0,0-1 24,1 1 1,-1-1 0,0 1 0,1-1 21,-1 1 1,2-3 0,0 1 79,1-1-176,-1 1 0,2-3 0,-1 2 1,0-2-4,1 0 1,-1-1 0,2 0 0,0-1-70,1 0 0,-1 0 1,0 0-1,1-1 45,-1-1 0,-1 1 1,0 0-1,2-1 30,-1-1 1,0 1 0,-1 0 0,0 0 34,0 0 1,1-1 0,1-1-1,0-1 5,1 0 1,-1-2 0,0-1 0,-1-1-8,1 0 1,0-2 0,1 0 0,0 0-64,-3 0 0,2 0 1,-2-1-1,1 0 38,-1-1 0,-1-1 0,2-1 1,0 0 17,1-1 1,-1 1-1,-1 0 131,1 0-161,-1-1 0,1 1 1,-1-2-1,-1 0-2,1-1 0,1 1 1,-2 0-1,-1 0-5,0 2 0,0-2 0,-1 1 0,-1-1 22,-2 0 0,1 2 1,-1-1-1,0 0 0,-1-1 0,0 0 0,0 0 0,-1-1 11,-1 1 1,1 0 0,-3 0 158,0 2-74,0-4 0,0 5 0,1-3 0,-1 0-12,0 0 1,-2 1-1,0 1 1,-1-1-83,1 1 0,-1-1 0,-1 1 1,0 1-68,0-1 0,0 1 1,-3 0-1,1-1-51,-2 0 0,-1 2 1,1-2-1,0 1-146,-1 0 0,-1-1 0,-1 2 0,1-2 35,-1 0 0,-1 1 1,0-1-1,-1 0-19,-2 0 1,1 1-1,-2 0 1,1 1-15,-2-1 1,1 1 0,-2-1 0,0 0 51,2 2 1,-1 0 0,0-1-1,0 1-28,0-1 1,-1 3 0,0 0-38,-1 2 1,1 1-1,-2 1 1,1 1-469,1 2 508,2 0 0,-3 0 1,2 2-1,0 1-133,0 1 0,1 3 0,-3 1 0,0 1-241,0 2 1,1 2-1,0 1 1,1 2-1054,2-1 1601,2 1 0,0 3 0,0 0 0</inkml:trace>
  <inkml:trace contextRef="#ctx0" brushRef="#br0" timeOffset="1566">352 129 7894,'-7'-8'-49,"-1"2"1,-3 1 0,0 2 345,-1 1 1,1 2-222,-2 2 1,2 1-1,0 2 1,1 1 0,1 1 24,-1 0 1,-1-1 0,0 2 0,0 1-86,0 2 0,-1 0 1,-2 2-1,1 2 8,0 0 0,2 2 0,0 1 0,0 1-41,0 2 1,0-1 0,1 0 0,1-1 54,-1 0 1,1 3 0,0-3-41,1 2 0,1-1 0,3 1 1,0-1-1,2-2 28,-1 1 1,2 2 0,1 0 0,0-2-16,0-1 0,2 0 0,1 0 1,1 0-22,1 1 0,0-1 0,1-1 0,1 0 4,0 0 0,-1 2 0,1-3 0,-1 2 16,1-1 1,-1-1 0,-1 1 0,1-1 53,0 0 0,1-2 1,-1-1-1,1-1-10,0 0 0,1-1 0,2-2 0,0 1 64,1-1 0,-1 0 0,2 0 0,0-2-36,-2 0 1,2 0-1,-1-2 1,0 2-23,1-1 1,-2-1 0,1-1 0,-1 0-1,-1-1 0,1-2 0,1 2 1,2-1-17,1-1 0,-1 0 0,1-1-20,0 0 0,-2 0 1,2 0-1,0 0 1,0 0 12,0 0 1,-2 0-1,1 0 1,0 0-14,-1 0 1,1-2-1,-1 0 1,0-1-5,1 0 0,-1-1 1,1-1-1,-1 0 53,0 0 0,2 1 0,-2-2 0,1 1 21,0-2 0,-1-1 0,1 1 0,-1 0-84,0-1 1,-1-1 0,0-1 0,0 1 14,-1-1 1,0-1 0,-1-1 0,0-1 56,-1 0 0,-2 1 0,1-3 0,0 1 61,-1 0 0,1-1 1,-1 0-1,0-1 62,-1 1 1,0-2 0,-1 1 0,0-1-19,-1-1 0,0-2 1,0-1-1,0 0-13,-1-2 1,0 0 0,-2-1 0,0-1-138,0 0 0,-1-3 0,-1 2 0,-1-1-92,-3 2 1,0-1-1,-2 1 1,0 0-38,-1-1 0,-3 2 0,0-2 0,-1 2 43,0 0 0,-1 2 0,0 1 0,-1 0-156,-1 1 0,0 2 0,-2 2 0,-1 2-28,-1-1 1,-4 3 0,-3 1 0,0 2-78,0 1 1,-2 3 0,1 2-190,1 1 274,-2 0-187,2 2 102,-3 0-3,5 5 66,0-2 67,1 6 0,2-2-209,2 3 1,2 0-159,0 1 1,5-1-182,1 3 0,1-3 728,2 1 0,-1 2 0,1-1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27.3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304 42 7931,'-9'-4'-223,"0"0"0,0 1 58,2 1 0,-1-1 1,-2 1 467,-1 1 0,1 1 1,-2 0-139,0 2 1,4-1 0,-2 2 130,2-1-215,1 1 0,-3 1 0,1 1-3,-1 2 1,0 0 0,2-1 0,0 2-23,-1 1 1,-1 1-1,1 0 1,-1 1-2,1 0 1,0 1-1,1-1 1,0 1 18,1 1 1,-1 1-1,3 0 1,0 1-12,1-1 0,2 0 1,-2 1-1,1 0 4,1 1 0,1 1 1,0 0-1,0-1-86,-1 2 1,1 0 0,1 0-1,0 0 32,0-1 0,0 0 0,0-1 275,0-2-255,2 1 0,1-1 1,1 1-1,1 0 48,0 1 1,1-1 0,1 0 0,0 0-11,2 1 1,0 0-1,1-2 1,0 1-11,1-1 1,2-2 0,-2 1-1,0-1-28,1 0 0,-2-2 0,2 2 0,1-1-24,-1 0 0,-1 1 1,1-2-1,-1 1 28,0-2 0,1 0 1,0-3-1,1 0 46,-1-1 1,1-2 0,1-1-1,-1-1-43,0 1 0,-1-1 1,1-1-1,0-1-5,0-1 1,-1-1-1,0 1 1,0-1 53,0 0 1,1-2 0,1-1-1,0 0-28,1 0 0,-2-1 0,0-1 0,1-2-11,-1-1 1,-1 1-1,2-3 29,-2 0 1,-1-1 0,1 0 0,0 1 0,-2 1 71,0-1 0,0 0 0,-1 1 0,1 0 18,-1 0 1,-1 1 0,0 0 0,-1 0 45,0 0 1,-1-2 0,1 0 5,-2 1-140,0-1 0,-2 1 0,0-3 1,0 0 36,0-1 0,-1-1 0,-2 1 0,0-2-157,0-2 1,-1-1 0,-1 0 0,-3 0-145,-2 0 1,-2-3 0,-3-1 0,-2 0-4,-1-1 0,-3 2 0,0 0 1,-2 1-96,-4 0 0,-2 2 0,-3 1 0,0 3-198,-1 3 0,-3 2 0,2 3 1,-2 1 40,0 1 0,0 4 1,0 2-1,0 2 10,1 2 1,2 4 0,1 0 0,1 2 112,2 0 1,1 0 0,4 4 314,4 2 0,-1-1 0,2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35.38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1339 27 8058,'-5'-3'-76,"2"0"0,-1 1-190,0-1 1,2-2-1,-2 3 413,-2 0 0,1 0 0,-2-1 0,0 2-89,1 0 1,-2 2-1,0 0 1,-1 2 28,-2 1 1,3 0-1,-3 3 1,-1 0-28,-1-1 0,2 2 1,0 0-1,0 1-8,1 2 1,-1-3 0,3 3 0,0-1-17,-1 0 1,2-1 0,0 1 0,2 1-6,0-1 1,2 0-1,3 1 1,0-1 6,0 0 0,3-3 0,2 2 0,1 0-45,3 0 1,-1-2 0,2-3-1,1 1 26,-1-2 1,1 0 0,2-3 0,1 0-6,-1 0 1,0-3 0,0-1 0,0-2 5,-2-1 1,-2 1 0,-2-1 0,0 0 23,-1 1 1,0-3-1,-1 0 1,0 1-28,0 1 0,-1-2 1,-1 0-1,0 1-19,-1 1 0,1-2 0,-1-1 0,-1 1 0,0-1 1,1 0 0,1 2 0,-2 0 18,0-1 1,-1 2 0,0 0 96,0 1 20,0-1-217,0 4-38,0 0 0,0 3 146,0 3 0,0 1 0,-1 4 0,0 2 54,-2 0 0,1 0 0,2 2 1,0 2 40,0 0 1,0 1 0,0-1 0,0 3 25,0 0 1,0-1 0,0 2 0,0 1-60,0 0 0,2 0 0,1 2 1,-2 1-112,0 0 1,-1-4 0,0 0 0,0-1-29,0 0 1,0-1 0,0-2 0,0-2-49,0-1 0,0 1 0,0-3 0,0-1-247,0-1 0,0-2-1854,0-1 1826,0-2 1,0-8-1,0-5 1</inkml:trace>
  <inkml:trace contextRef="#ctx0" brushRef="#br0" timeOffset="470">1677 113 8034,'-5'-4'-271,"1"2"0,-1-1 1,-1 1 264,-1 0 0,0 2 0,1 2 0,-2 3 310,0 1 1,0 1-1,-1 2 1,1 2-223,0 1 0,0 2 0,-1 0 0,2 1 18,0 3 0,1 1 0,1 1 0,2 0-2,0 0 1,0-3 0,4 1 0,1 0-32,0-1 1,4-1-1,0-4 1,2 0-15,3-1 0,0-3 0,2 1 0,1-2-61,2-3 0,-2-1 0,4-3 0,0 0 77,1 0 0,2-4 0,0-2-22,2-2 0,-4-3 0,-1-1 0,0-3 0,-1-2 61,-2 0 0,-1-2 0,-1 1 0,-2-1 1,-3-1 1,-1 3-1,-2 0 1,-3 1-66,-2 1 0,-2 1 1,-4 1-1,-2-1-76,-3 1 0,-1 0 0,-2 0 0,-2 2-104,-1 2 0,-2 3 0,0 1 1,1 3-354,-1 1 1,-4 4-1,4 3 1,-3 2-427,-1 3 0,5 3 915,-2 2 0,-1 2 0,-3-1 0</inkml:trace>
  <inkml:trace contextRef="#ctx0" brushRef="#br0" timeOffset="942">1372 669 7952,'4'-3'-360,"-2"3"1,-2-3 394,-2 6 0,-2 2 1,-3 5-1,0 0 834,-2 2-746,2 1 0,-6 2 0,2 1 1,-1-1-10,1 1 0,-1-1 0,1 3 0,-2 0 19,0 1 0,0 1 0,-1 0 0,1-1-34,0-1 0,-1 1 0,-1-2 1,0 0-10,0 1 0,1-3 1,0 1-1,-1-1 10,0 1 1,2-1-1,2-1 1,0-2-434,0-1 0,0 1 1,2-3-1,1 0-65,0 0 1,2-1 0,1 0 0,1-1-357,-1-3 0,1 2 754,0-4 0,2-1 0,0-3 0,1-2 0,1-2 0</inkml:trace>
  <inkml:trace contextRef="#ctx0" brushRef="#br0" timeOffset="1291">1524 656 7918,'-6'7'73,"2"-1"0,1 1 1,3-1-1,0 1 146,0 0 0,1 2 1,2 2-1,3 3-9,5 1 0,2 0-113,2 2 0,5 3 0,5 2 0,2 0 8,2-2 0,2 2 1,-2 1-1,-1-1-128,-1 0 0,-1-1 0,-1 1 0,-2-2-9,-3-2 0,1 1 1,-6-2-1,0 0-407,-1-2 1,-3-1-1,-1-1 1,0 1 5,-2-1 0,-4-3 0,-1 0 433,-3-1 0,3-1 0,1 1 0</inkml:trace>
  <inkml:trace contextRef="#ctx0" brushRef="#br0" timeOffset="2137">842 1312 7994,'-7'-2'54,"1"-1"1,-1 0 0,0 2 0,-2-1 16,-2 0 0,0 4 0,0 1 0,0 0-96,1 3 0,-2-1 1,1 3-1,1 0 11,1 1 0,0 0 0,0 0 0,1 1 63,0 1 0,2 1 0,0 0 1,1 2 18,0 2 0,4 0 0,-2-2 1,3 2 13,0-1 0,3-2 1,1-1-1,3-2-24,2 0 1,1-5-1,3-2 1,0-3-34,1 0 0,2 0 0,1-1 0,3-3-17,-1-2 1,-1-5 0,-1 0 0,0-1-73,0-1 0,-5 3 0,2-5 0,-3 0-28,0 1 1,-2 0-1,-4 1 1,-2 0 53,0 0 0,0 0 0,-3 1 0,0 2 218,0 1 0,0 0 1,0 2 112,0 0-202,0 4 0,0 1 1,0 5-1,0 3 40,0 4 1,2 3 0,0 1-1,-1 1 1,0 3 1,0 3 0,0 2 0,2-1-47,-2 0 1,2-1-1,0 1 1,0-1-86,0-1 1,0-1 0,-2-2-1,2-1-130,-2-2 0,0 1 0,-1-1 0,0-2-397,0 1 0,0-4 0,0 0 0,0-1-1567,0 1 2093,0-2 0,0 3 0,0-4 0</inkml:trace>
  <inkml:trace contextRef="#ctx0" brushRef="#br0" timeOffset="2599">1915 1318 7605,'0'14'0,"0"2"410,0 2 1,1 4 0,0 2 0,2 1-139,-2-1 0,0 1-272,-1-6 1,0 2 0,-1-5 0,0 0 0,-2 0-163,2-4 1,-1 2-1,1-4 1,-1 0-504,0-1 0,1 1 0,2-2-555,1-2 1220,2-3 0,6-3 0,0 0 0</inkml:trace>
  <inkml:trace contextRef="#ctx0" brushRef="#br0" timeOffset="2962">2279 1338 8026,'-6'1'-188,"-2"1"0,0 0 286,-3 2 1,-2 3 0,0 2 0,0 2 271,-1 0 0,2 5 0,0 1 1,2 1-168,0-1 1,2 1 0,4 1 0,1-1-91,0 0 0,2-3 0,0-1 0,2-1-84,3-2 1,3-3-1,1 0 1,2-2-130,0-1 0,4-4 0,3 1 1,1-2 19,-1-2 0,1-2 0,2-2 1,0-2 32,0 0 0,-3-2 0,-2-2 0,-1 1 146,-1-1 0,-2 0 0,-3-1 0,0-1 140,-2 1 1,-2 0 0,-2 0-1,-1-1-25,-1 1 1,0 2-1,-1 1 1,-2 0-248,-3 2 1,-2 1 0,-3 0 0,-1 1-223,0 2 0,-1 1 0,-1 3 0,0 0-170,-1 0 1,1 1-1,-2 1 1,0 1 424,1 1 0,-3 5 0,1-2 0</inkml:trace>
  <inkml:trace contextRef="#ctx0" brushRef="#br0" timeOffset="3692">782 1888 7886,'-1'4'-146,"-1"-1"0,-2 0 332,-2 1 0,-1 2 1,-1 1-1,-2 2-5,0 2 1,-1 4 0,0 1-163,0-2 0,2 3 1,-2 1-1,-1 0 47,-1 0 0,0 2 0,-1-1 0,-1 3-7,0 2 0,-3 0 0,1 2 1,-1 1-75,0-1 0,1 0 1,0-2-1,1-2-44,2-1 1,3-3-1,1-1 1,0-1-154,2-1 0,3-4 0,1-3 0,1 0-241,2-2 0,0-1-210,1-1 487,3-2 0,-1 0 0,2-4 176,1-3 0,1-3 0,1-3 0</inkml:trace>
  <inkml:trace contextRef="#ctx0" brushRef="#br0" timeOffset="4062">782 1935 8370,'3'7'144,"2"2"0,0 0 0,3 3 0,1 3 46,2 1 1,1 2-1,3 2 1,2 2 48,3 0 0,2 1 1,-1-2-1,2 2-119,1 0 0,-1 2 0,2 1 1,-1 1-203,1-1 0,-2 0 1,-3-1-1,-2-1-23,-2 1 0,-1-1 1,-2-1-1,-2 0-48,-2-2 0,-2 0 0,-1-2 0,-1 0-35,0-2 0,-4-3 1,2 0-1,-1-3-279,1-1 1,-1-1 0,-2-3 466,0 1 0,-6 0 0,-2-1 0</inkml:trace>
  <inkml:trace contextRef="#ctx0" brushRef="#br0" timeOffset="4985">193 2518 6957,'-5'-3'203,"1"1"0,2-1 80,0 1 0,2 1 0,2-1-272,3 1 0,1-1 0,2 0 0,2 0 1,0 2 1,1 0 0,3 0-1,1 0 47,1 0 0,-1 0 0,-2 3 0,0 1-29,-2 2 0,1 1 0,-4 1 0,0 2 48,0 0 1,-4-1 0,-2 2 0,-2 1 45,0 0 0,0-1 1,0 1-1,-2-1-33,-3-1 0,0 2 1,0-4-1,0 1 11,0 1 0,-1-3 0,0 3-96,-1-1 0,1-1 0,1 1 0,1-2 0,-2 0-60,1-1 1,0 0 0,2-1-1,-1-1-176,0-1 1,3 2 171,-2-1 0,3-1 1,3 0-1,2 0 44,3-1 0,2 1 0,3-2 0,1 1 18,-1 0 1,2 1 0,1 0 0,-1 0 74,-1 0 0,-1 2 1,0-2-1,0 2 41,-2-1 0,-2 1 1,-3 1-1,-1 1 52,0 0 0,-4 0 0,1 1 0,-2 1-57,-2-1 1,-2 2-1,-2-1 1,-2 1-55,0-1 0,-2 1 0,-2-2-88,1 1 1,-2 0 0,-2-4-1,0 1 1,0-3-158,0 0 1,1 2-1,-2-3 1,2-1-60,1 0 0,0-1 0,-1 0 0,2-1 35,1-1 1,1 1 0,4-4 0,0 0-1523,1-1 1730,2 0 0,3-7 0,0-1 0</inkml:trace>
  <inkml:trace contextRef="#ctx0" brushRef="#br0" timeOffset="5725">954 2776 7843,'5'-1'231,"-1"0"-159,1-1 1,1-1-1,1 3 1,0-2-72,-1 0 41,4 0 1,-2 2 0,3 0-1,1 0-152,0 0 0,1 0 0,1 0 1,1 0 87,1 0 1,0 0 0,-1 0 0,0 0 4,0 3 0,-1-2 0,-1 4 0,-1 0 15,0 1 1,-3 0 0,-3 1-1,-1-1 16,0 1 0,-4 0 0,1-1 0,-2 2 97,-2 1 0,-1-2 1,-2 2-1,1-1-60,-2 1 0,0-2 1,-2 2-1,-1-2 135,1 0 1,0-1 0,2 0 0,-1-1-116,0 0 0,3-1 0,0 1 1,1-2-323,-1 0 1,3 3 94,-2-2 1,3 0 0,0 0 98,3 1 1,0-1-1,5 0 1,0-1 10,3 1 1,0 0-1,-1 3 1,0-1 102,1-2 1,-2 2 0,1-1 0,-1 0 57,-1 2 1,0 0 0,-2-1 0,0 1 25,-1 0 0,-2-1 0,-3 1 0,0-1-15,0 1 1,-3 0-1,-2 2 1,-3-1-81,-1 0 1,-2 0 0,0-2-1,-2 1-121,0 0 1,-1-1-1,-2-1 1,-1-2-180,-2 0 1,-1 0-1,-1-1 1,0 0-146,-1-1 1,-1 0-1,2-2 1,-2 0-10,2-1 1,0-3-1,2 0 408,-1-1 0,0 0 0,0-1 0</inkml:trace>
  <inkml:trace contextRef="#ctx0" brushRef="#br0" timeOffset="6451">1153 2610 7843,'-6'-6'0,"1"-1"-117,1 0 1,-1 2 0,-1-1 0,-1 3 107,0 0 1,0 1 0,-1 2 0,-2 2 324,0 0-95,-1 3-140,1-1 1,-3 2-1,2 1 40,-1 0 0,-2 0 1,1 1-4,0 1 1,-1 3-1,-1-1 1,-1 1 8,-1 2 1,-1-1 0,-1 1 0,-1 1-72,0 3 1,0 1 0,1 1 0,0 1 22,2 1 1,0-2 0,-1 2 0,3 0 20,1 0 0,3-2 0,0 1 0,2-2-28,1 0 1,1 0 0,2-2 0,1-1-33,1 0 0,1 0 1,3-1-1,1 1-2,2 1 0,5-2 1,0 1-1,1-1 21,2 1 0,3 0 0,1-1 0,1 0 15,1 0 1,2-1 0,-1-1-40,1 0 0,1-2 1,0 0-1,1-1 0,0 0-38,-2-1 0,2-1 0,1-3 0,1-1-114,1-1 1,1 2 0,2-3 0,1-1-8,-1 0 1,-1-1 0,0-1 0,-1-1 81,1-2 1,-1-5 0,1 0 0,-1-1 43,1-2 1,-3-1-1,0 1 1,-2-1 26,0 0 1,-2 1 0,-3-4-1,-1 0 6,-2-2 1,-3-1 0,-1-1 0,0 0-4,-2-2 0,-1-4 0,-1-4 0,-1 0 9,0-2 0,-4 2 1,1-1-1,-1 0 42,-1-2 0,-3 2 1,-2 1-1,-3 2-230,-3 2 1,-3 2 0,-1 4-1,-3 1-57,-1 2 0,-4-1 0,-1 4 1,-2 2-11,-3 2 1,2 2-1,-1 3 1,2 1-121,-1 1 1,-1 1 0,1 2-1,1 0-1205,2 0 1539,-2 3 0,3 0 0,-4 4 0</inkml:trace>
  <inkml:trace contextRef="#ctx0" brushRef="#br0" timeOffset="7218">312 2312 7872,'-10'-1'-178,"0"0"1,-1-1 0,0 0 118,-1 2 1,0 0 0,-1 3 0,1 1 233,1 2 1,1 3-181,-1-1 1,-1 2-1,3-2 1,-1 2 32,0 0 0,-1 1 0,2 2 1,-1 1 84,-2-1 1,2 3 0,1 2-1,0 2 46,0 2 0,-2 1 0,1 4 0,1 2-17,-1 2 1,1 1 0,3 2 0,1-1-43,1 0 0,2 0 0,0 0 0,1-1-40,1-1 0,3-1 0,2-4 0,1-1 14,3-1 1,2-1 0,3 2 0,1-1 65,3-1 1,-1-1 0,3-3 0,2-1-12,1-3 0,6-2 1,0-2-1,2-4-17,2-2 0,0-3 0,-2-1 0,0-2-90,1-4 1,0-3-1,-1-2 1,-1-2-83,-3-2 0,1-3 0,-5-1 0,0-2-32,-3-2 1,-1-1-1,-3-3 1,-2 1 56,-2-3 1,-1 0-1,-2-1 1,-1-2-24,0-1 0,-5-2 1,-1 1-1,-4-3 29,-2-1 1,-6-2 0,-3 1 0,-5 1-97,-3 1 1,0 2-1,-4 3 1,0 4-88,0 4 0,-2-1 1,1 6-1,0 3 5,2 3 1,-1 2 0,2 4-187,-1 2 1,3 1 392,-1 3 0,1 3 0,1 0 0</inkml:trace>
  <inkml:trace contextRef="#ctx0" brushRef="#br0" timeOffset="8251">2240 1623 6601,'-4'3'72,"0"-2"1,3 2-15,-1 0 1,-3 0 0,2 4 0,0 0 4,0-1 1,-2 2-1,1 1 1,-2 2-11,-1 1 1,3 2 0,-1 1 0,0 1 91,-3 1 1,0 1-1,-1 1 1,2 1-101,0 0 1,0-2-1,-1 0 1,-1 0-68,1 1 48,1 1 0,-1 0 1,0 0-21,-1 0 1,-2-1-1,2 1 1,-1 0 8,1 0 0,-2 1 1,1 0-1,0 1 12,-2-1 1,2 2 0,-1 0 0,1 0 3,0 0 1,1-1-1,-2-2 1,2-1-29,1-1 0,0 0 0,3-3 0,-1 0-17,2-1 0,2-1 0,-2 0 1,0-1 38,1-1 0,-1 0 0,-1 2 0,1-1 35,1 0 1,-1 0 0,1-2-1,0 1-37,0-3 1,-1 2-1,1-1-22,-1-1 0,3-1 0,-2 0 1,0 0-105,1-1 0,-1 1-87,1-1 1,1 0-1,-3-1-1065,1 0 468,1-4 787,2 2 0,-3-3 0,-1 0 0</inkml:trace>
  <inkml:trace contextRef="#ctx0" brushRef="#br0" timeOffset="8987">2260 1650 7782,'3'4'69,"1"1"1,0-1-1,1 3 1,1 0 23,2 2 1,2-1 0,-1 3-1,2 1 147,1 0-192,-1 1 1,3 3 0,0 0 0,0 1 40,0 1 0,-1 1 0,1-1 0,1 1-47,0 1 0,1 0 0,-2 3 0,0-1 32,2 0 1,-2 3-1,-2-1 1,-1 1 29,-2 0 0,2 1 0,-1-3 1,-1 1 0,1 1 1,-1-1 0,-2 2 0,1-1-43,1-1 1,0-2 0,-3 2 0,2-2 19,1 0 1,-2-2 0,2 0 0,-2 0-75,0 0 1,-1-1 0,1 0 0,-1-2 51,-2 2 1,2-2 0,-2 0 0,0-1-14,1-2 1,-2 0 0,3-1 0,-2-1-221,1-1 1,-1-3-1,0 1-130,1-2 0,-1 0-1282,1-1 80,-4-2 1504,2-1 0,-3 0 0,0 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45.81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172 246 7827,'0'-7'-388,"1"1"1,1 1 441,2 0 1,0 3 0,0-1 0,1 0 797,1 1-718,1 1 0,3 1 7,1 0-59,-2 0-116,7 0 114,-5 0-62,2 0 0,-1 0 0,-3 0 0,-1 1 8,-1 1 1,0 2 0,-2 3 11,0-1 1,-2 2-1,-3 0 1,0 1-8,0-1 0,0-1 1,-1 0-1,-1 2 16,-3-1 0,0 4 0,-2-1 1,0 2-36,-2 0 1,1-2 0,0 0-1,-1 1 21,1 0 0,1-1 0,0-2 0,2 0-89,-1 0 0,0 0 0,1 0 22,0-1 0,0 1 36,3-2 84,-3-1 0,4 1 57,-1 0 1,1-1-95,1 1 0,3-3 0,1-2 1,2-1 98,1-1 0,-1 0 0,2 0 396,1 0-413,1 0 1,3 0 0,0-1 0,1-1-15,-1 0 1,2-2 0,1 2-1,-1 0-126,-1 1 0,-1 1 0,-1-2 0,-1 0 96,-2 0 1,-1 2 0,-2 0-761,1 0-180,-3 0-48,1 0 1,-4-1-680,1-1 1580,-1 1 0,-1-5 0,0 2 0</inkml:trace>
  <inkml:trace contextRef="#ctx0" brushRef="#br0" timeOffset="625">371 20 7954,'-11'-4'-27,"2"-1"0,0 1 0,0 0-117,1 2 0,0 1 0,-1 1 0,-1 1 237,-1 1 1,1 2-1,2 3 1,-2-1-74,0 1 0,1 0 0,-1 0 1,0 1 9,-1 1 1,1 2 0,-2-2-1,2 2 172,0 1 0,-1 2 1,0 2 290,-2 1-249,0 1-166,0 5 0,-1 0 0,1 2 0,1 1 0,0 0 0,1 1 0,0 0 37,0 1 0,3-2 1,2-1-1,3-3-31,0 1 0,1-2 0,5 3 0,4-1-73,3-2 1,3 1-1,0-1 1,0 1-26,0-1 1,3-1 0,0-2 0,1-3-26,1-1 0,2-3 1,-1-3-1,1-3 36,0-3 0,3-1 0,1-1 1,0-1 40,0-1 1,0-4-1,0-4 1,-1 0 39,0-2 0,-3-2 0,0-3 1,-1 0-52,-1-1 0,-2-1 1,0-2-1,-2 0 15,-1-1 0,-1-3 0,-1 1 1,-2 0 7,-1 0 0,-5-1 1,-1-2-1,-4-1-22,-2 0 0,-4-2 1,-2 1-1,-4-2-96,-2-1 1,-2 2 0,-2 1-280,1 2 251,-4 0 1,3 2-1,-1 3 9,3 5-4,0 2 0,1 5 0,0 4-581,0 3 450,2 2 1,2 3 0,-1 1 0,1 5-360,0 1 1,0 0 0,0 2 580,2 1 0,-1 0 0,1 2 0</inkml:trace>
  <inkml:trace contextRef="#ctx0" brushRef="#br0" timeOffset="1183">1159 252 7913,'-11'5'0,"1"-1"0,0 1-12,2 1 0,1 1 1,0-1-1,1 1 600,2 0-408,1 2 1,3-1 0,1 1 0,3 0-77,2 0 1,6 0-1,-1-2 1,2 1-247,2 1 1,0 0 0,2-3 0,-1 1-84,-1 0 0,-1-1 1,-1 1-1,0-1 159,-2 1 1,0 2-1,-2 0 1,-1-1 181,-3-1 1,-2 1-1,-3 0 1,0 1 130,0 2 0,-5-3 0,-2 3 0,-1-2 3,-2-1 0,1 0 1,-3-2-1,1 0-246,-1-1 0,0 0 1,-2-3-1,-1-1-366,-1 0 0,0-1 0,1-1 1,0-1-1475,0-2 1836,1-2 0,-2-4 0,-1 0 0</inkml:trace>
  <inkml:trace contextRef="#ctx0" brushRef="#br0" timeOffset="1383">1086 239 7941,'13'-3'0,"1"-1"149,2-2 0,-2-1 1,3 1-1,0 2-111,0 2 0,0 1 1,1 1-1,-3 0-73,-4 0 1,1 0 0,-3 0-1,-1 1-162,-1 1 0,0-1-810,0 4 1007,-1-4 0,-2 5 0,-1-2 0</inkml:trace>
  <inkml:trace contextRef="#ctx0" brushRef="#br0" timeOffset="1912">1285 106 7913,'-13'0'0,"-1"0"122,1 0 0,-2 0 1,-1 0-1,1 1 138,1 1 0,1 3 0,0 4 0,-1 2-118,-1 1 0,1 4 1,-3 1-1,1 1-76,-2 3 0,0 3 0,0 0 0,1 1-27,1 0 0,0 0 1,4-1-1,1 0-66,2 0 0,2-2 0,3 3 0,1-1 32,3 0 1,3 1-1,3-3 1,3 1-46,1-3 1,1 1 0,3-6-1,0 0-64,1-1 0,2-2 0,3 0 0,1-4 77,1 0 1,-1-2 0,3 0 0,1-1 103,1 0 1,0-4 0,-1 1-1,-1-2-43,1-2 0,1-1 0,0-4 0,1 0 159,-1-2 0,-1-2 1,-2-3-1,0-1-99,-2-3 1,-1-2-1,-2-2 1,-3-2-52,-1-2 1,-3 1 0,-2-1-9,-2-1 1,-3 2 0,-2-6 0,-3 1-1,-3 0 87,-5-2 0,-4 2 1,-2-1-1,-3 0-80,-1 1 1,-2 4 0,-1 4 0,-2 2-177,-2 2 0,0 6 0,-1 4 1,1 4-170,-1 1 0,0 1 0,-1 2 1,-1 3 26,1 1 0,1 2 0,1 0 0,0 1 276,2 0 0,-2 2 0,2 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7:58.71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47 696 8226,'-3'4'-169,"-1"0"115,-2-2 0,0-1 1,1 4 20,0 0 1,4 1-1,-2 1 1,1 1 283,-1 1-248,1 3 1,3-2 0,0 4 0,2 1-159,1 0 1,0 2 0,3-3 0,0 2 177,-1 1 1,3-1 0,0 1 0,0 2 12,0 0 0,-1 1 1,0 1-1,1 1 68,-1 2 1,0 2 0,1 2 0,-2 1-24,0-1 0,-1 4 0,1 2 0,-1-1 132,1 1 1,0 2-1,-1 2 1,1 1-142,0 1 0,-1 0 1,1 1-1,-1 1-34,1 0 1,2 3 0,0 2-1,-2 0 10,-2 3 1,1-2 0,-1 2 0,0 1-14,-1-1 0,2 0 0,-2-4 0,0 0-21,1-2 0,-1 0 1,3-4-1,-2-1 33,0-3 0,3 3 0,-1-2 0,0 2-19,0-2 1,0 1 0,0-2-1,1 0-17,1 1 1,0-1 0,-2-2 0,-1 2-51,1-2 0,-3-2 1,0-2-1,-1 0 17,-2 0 0,2-1 1,0 1-1,-2 0 73,0-2 0,-1 1 0,0 0 0,0 0 24,0 0 0,0-2 0,0 3 0,0-1-30,0 2 1,0-1-1,0 1 1,0 0-56,0-1 0,0 2 1,-1-3-1,0 1-44,-2-1 0,-1 1 1,1-2-1,-1 0-13,-1 0 0,-1 2 0,0-2 0,-1 0 42,0 0 0,1 0 0,-1 1 1,1 0 33,-1 0 1,3-2 0,-1 2 0,0-2 69,-1 0 0,2-1 0,0-1 0,0-1-65,1 1 0,0 0 1,0 0-1,0-1-6,1 1 0,2-2 0,-1 0-38,-1 0 1,1-3 0,-1 0 0,1-1 0,1-2-79,0 0 0,0 2 0,0-3 0,-1 0 45,-1 0 1,1 2 0,-1-2-1,1 0 58,1 1 1,0 0 0,0-1 0,-2-2 8,0 0 0,0 0 0,2-1 1,0 0-7,0 0 0,-2-2 1,-1-2-1,2 0 0,0 0 0,1 0 0,0-3 1,0 1-27,0 0 1,0-1 0,0 2 0,0 0 0,0 1 0,0 2 1,0-2-1,0 1 37,0 2 0,0-1 0,0 0 1,-1 0 25,-1-1 1,1 2-1,-1-1 1,1 1 2,1-1 1,-2 2 0,0-3 0,1 1-13,0 0 1,1-2 0,-1 2 0,0 0-36,-2-1 1,1 2 0,2-2 0,0 0 0,0 2 1,0 0 0,0 2 0,0-1-7,0 0 1,0 3 0,0-1-1,0 0-4,0-1 1,-1-2 0,0 0 0,-1-1 11,0 1 0,1-2 0,-1 0 0,0 0 2,1-2 1,0-1-1,1 0-46,0 0-126,0-4 44,-3 0 125,2-3 0,-1 0 0,4 0 26,3 0 1,-2 0 0,2 0 0,0 0 22,1 0 0,0 0 0,2 0 1,0 0 12,1 0 1,3-2 0,-1-1 0,4 0-36,3-3 1,0 3 0,1-2 0,0 0 2,2-1 0,3 0 0,1-1 0,0 0-51,2 1 0,2-1 0,2 0 0,2 1-45,0-1 0,1 1 0,0-1 1,2 0 13,1 1 0,1-3 0,4 0 0,0 1-48,-1 1 0,2-2 0,1 0 0,0 0 50,0 0 1,0 1-1,3-1 1,1 0 15,1 0 1,-2 0 0,-2 2 0,2 1 28,-2-1 1,3 1-1,-1 0 1,0 1 29,0 0 1,-2 1-1,1-1 1,0 2 49,1 0 0,-2-2 0,0 2 1,-1 0 8,-1 0 0,5-2 0,-2 1 1,2-2 14,2-1 0,-3 1 0,4-2 0,-1 0-27,0-1 1,-3 1 0,3 1 0,-1 1-65,2 2 1,-1-2 0,0 1 0,0 0 1,0 1 0,-1-2 1,2 2-1,-1 0 13,0-1 1,3 3 0,-3-1 0,2 0-12,-1 1 0,0-1 1,-1 0-1,0 0-18,1 0 1,1-1 0,-1 1 0,-1 0-17,0 0 0,0-1 0,0 1 0,-1 0-1,0 0 0,2-2 0,-2 0 0,-1 0-9,2 1 0,-3-1 0,2 2 0,-1 0-4,-2 0 1,3 0 0,-4 1 0,0 0 40,-1 1 1,-2 0-1,0 1 1,1 0 27,1 0 0,-2-1 0,-3 0 0,0-2-29,-2 2 1,-2 0 0,3 0 0,0 0 9,-2-1 1,3 0 0,-3 1-1,0-1-5,0 0 1,-3 0 0,-2 2-1,0 0-20,-1 0 1,1 1 0,-4 0 0,-1 2-4,0 1 0,-3-3 1,0 2-1,-2-1 13,-1 1 0,-2 1 0,2-2 12,0 0 1,-3-2 0,0 1 0,0 1 0,-1 0 49,1-1 1,0 0 0,-1 0 0,-2 0 16,0 2 1,0-1-1,-1-2 1,0 2-24,0 0 0,1 3 0,-2-3 0,0-1-42,-1 0 1,-1 1-1,2 0 1,-2 1-11,0 0 0,1-3 0,-1 3 0,-1-1 1,1 1 1,1 0-1,0-2 1,0 2-6,0 1 1,-2-3 0,1 2 0,0-1 6,1 1 1,-1 1 0,2-2 0,-2 0-22,0-2 0,1 0 1,-3 0-1,1 0 10,1 0 0,-3 3 0,2-1 0,-2-1-26,0 0 0,0-1 0,-1 0 1,1 0 33,0 0 1,-1 0-1,1 0 5,-1 0 0,-1 0 0,-1 0 18,1 0 2,1 0-13,-2 0 0,0 0 243,-2 0-152,-1 0 0,1 0 34,-4 0 0,1-3 0,-2-1-76,0 1 0,2-1 0,-2 3 0,1-2-51,0-1 1,-1 2 0,1-3 0,-1 1-10,0 0 1,1-2 0,0 1 0,1-2-1,-2-2 1,3-2 0,-2 1 0,1 0-13,1-2 0,0-2 0,0-2 0,0 1 9,0-2 1,0 3-1,0-4 1,0 0 25,0 1 0,1-2 1,0 2-1,1-3 19,0 1 0,-2-1 0,0 0 0,0-1-9,0-1 1,0 2 0,0-3-1,0 0 13,0-1 1,0-1-1,-2-1 1,-1 0 36,0-1 1,0-2 0,-1 1 0,0-1-1,0 1 1,-1-1 0,2 0-8,-1 1 1,0-2 0,-1-1 0,2 0-1,-1-1-24,0 1 1,2-1 0,-2-2 0,1-2-75,-1 2 1,2-1-1,0 1 1,-1-2-9,1-1 1,-1-1 0,2-2 0,-2-1-28,2-1 0,0-3 1,1 1-1,0-3-13,0-1 0,0 0 1,1 0-1,1 1 4,3 0 1,1 1-1,0 0 1,1 1 62,-1 1 0,1 2 1,0-4-1,1 0-19,1 1 1,1-2-1,-2 4 1,1-2-16,-1-1 0,0 1 1,0-3-1,1 2-29,-1 2 1,-3 1 0,-1-2-1,0-2-73,-1 0 1,-1-3 0,0 1 0,-1-1 27,-1-2 0,0 0 0,0-2 77,0-1 1,-1 1 0,-1 0-1,0 2 1,1 2-24,0 0 0,1 4 0,0 2 0,0 2 110,0 1 0,-2 2 0,0 2 0,-1-2 1,0 0 1,1 1-1,-4-1 1,2-1-47,-1-1 0,1 0 0,0 0 0,1 0-39,2 0 1,-2 2 0,1-2 0,0 2 6,2 1 1,0 4 0,0-2 0,0 1 22,0 2 0,2-1 0,1 5 1,0 1 4,0 1 0,1 3 1,-1 0-1,0 1 28,0 2 0,1 0 0,-1 2 1,0-1-15,0 3 0,0-2 1,-1 4-1,0 0 2,-1 1 1,2 3-1,-1 1 1,0 0-5,-1 2 0,-1 0 0,0 0-8,0-1 1,0 0-1,0 3 24,0-1 0,-1 3 1,-1 1-14,0 0 1,-1 3 0,2-3-1,-2 1-13,-1-1 0,3 0 0,-2 2-12,0-1 1,-1-1 0,-2 1 18,-1 0 1,2 0 0,1 2 0,-1 0-2,-1 0 1,-1-2 0,-1-1-1,-2 2 3,0 0 0,-1 1 0,0 0 0,0 0 17,-1 0 1,-3 0 0,0 1 0,-1 0 6,0 2 0,-1-1 0,-3-2 0,0 0-19,-3 0 1,2 0 0,-2 0 0,-1 0-13,0 0 1,0 0 0,-3 0 0,-1 0 8,-1 0 0,-2 0 0,0 0 1,0 0 12,-2 0 0,1 0 0,-3 0 0,0 0 11,0 0 0,-1 0 1,-3 0-1,0 0-1,0 0 0,-1 0 0,2 0 0,-4 0-4,-1 0 0,2 0 0,-5 0-7,0 0-6,1 0 0,0 0 0,-1 0-83,-1 0 69,-4 0 0,3 0 1,-2-1-1,0 0-19,0-2 0,0 1 0,-3 2 0,0 0 29,0 0 0,-1 0 0,0 0 0,0-2 6,2 0 0,0 0 1,-3 2-1,-3 0 10,-1 0 1,3 0 0,0 0 0,-1 0 15,0 0 0,-2 0 0,0 0 0,-1 2-37,1 0 1,0 2-1,0-1 1,0 0-41,-1 0 0,-2 2 0,3 0-21,-1 1 46,4 0 1,-6 0-1,1-1 1,-2 0-31,1 0 0,3 0 0,-1 0 0,0 0 3,-3 0 0,2-1 0,3 0 1,1 0-18,0 0 0,-2 1 0,2-2 0,1 0-28,-1 0 1,2 1-1,2-1 1,1-2-10,0 0 0,0 1 0,0 0 0,1 0 31,3-1 1,-2-1-1,-1 0 1,1 2 63,-1 0 1,3 0 0,-1-2 0,2 0 7,1 0 1,2-2 0,0-1 0,2 0-36,0 0 1,3-1-1,0 1 1,3-1 4,0-1 1,0 1 0,3 1 0,0-1-7,0 0 1,5 2 0,1-2 0,2 1-8,-1 2 0,2-2 1,2 1-1,2 0 9,0 2 1,0-3 0,0 1 0,1 1-15,1 0 1,0 1 0,2 0 0,2 0-10,0 0 1,1-2 0,1-1 0,2 2 7,0 0 0,2 1 1,1-2-1,0-1-22,-2-1 0,1 2 1,0-1 6,0 0 1,2 0 0,0 3-1,1-2 27,0 0 1,1-1 0,-3 2 38,0-2 1,3 1 0,0 1-12,-2-1 1,1 1-1,-2-1-1,0 2 0,1-1 0,1-1 1,1 0-8,-1 1 0,-1 0 0,-1 1-13,1 0 0,-1 0 0,0 0 8,1 0 0,-1 0 6,0 0 0,1 0 1,0 1-4,2 1 1,-2-1-1,2 4 1,0 0 0,-1 1 1,3 0 0,-2 1 0,1 0 3,-1-1 1,2 3 0,0 1 0,1 0-6,1 2 0,0 0 0,0 2 1,0 2 30,0 1 1,1 3 0,1 0 0,1 3-12,0 3 1,2 1 0,1 2 0,0 0-15,-1 0 1,3 5 0,-1 0 0,2 3-22,1 1 1,-1 3-1,-1-4 1,1 3-33,-1 2 0,-1-1 1,-1 3-1,-1-2 35,-3 0 1,-1 0 0,1 0 0,0 0-14,0-2 0,-2-2 0,0-1-446,0 1 219,0-2 0,-2 3 1,0-3-1,0-1-968,2-1 1220,0 4 0,-3-10 0,-1 4 0</inkml:trace>
  <inkml:trace contextRef="#ctx0" brushRef="#br0" timeOffset="1570">1862 802 7861,'-24'4'0,"0"-2"0,1-1 0,2-1 0,0 1 0,2 2 0,2 2-205,1 4 196,-1-1 1,3 0 0,-2 0 0,1 1 30,-1-1 0,1 2 0,1 0 0,-1 1 18,0 0 0,-4 3 1,1 2-1,0 1 33,0 1 0,-3 2 0,1 2 0,0 3-24,-1 3 1,0 2-1,0 2 1,-2 0-10,0 2 0,-1 3 0,-1-1 1,1 0 63,2 0 1,0 5-1,2-2 1,3 0-30,1-1 1,5 0 0,0 4 0,1 0 47,0-1 1,1 1 0,-2 0 0,2 0-42,1 1 0,-2 1 0,-1 2 1,1 0-34,1-2 0,0 0 1,0-1-162,1 1 139,0 3 0,2-7 0,-1 0 0,1-2 12,2 1 0,1-3 1,3-1-1,0 0-9,0 0 0,0-3 0,3 1 1,1-1-20,2 1 0,1 0 0,-1 0 0,1 0 59,-1 0 1,2 0 0,0 0 0,1 1-12,-1 1 1,0-1 0,0 2 0,2-2 51,0-1 0,-1 2 0,2 0 0,1-1-50,0-2 1,2 0 0,2-2 0,1 1-75,2 0 1,2-3 0,1 1 0,2-2-42,2 0 1,1-3-1,-1-1 1,1 0 26,-1-1 0,4-2 1,0-1-1,3 0-8,0-2 1,0-2-1,1 1 1,1-3 26,0-2 1,2 1 0,-1-3 0,3-1 4,1-1 0,-1-1 0,1-2 0,-1-1-4,2-3 1,-1 0-1,4 0 1,0 0 1,0-3 1,1 2-1,-3-4-3,-1 0 5,5-4 1,-4 2-1,4-3 1,-3 1-12,-2-2 1,-2-2 0,1 0 0,2 0-21,1 0 0,0-1 1,-4-1-1,0-1 17,0 2 1,-3-2-1,4-1 1,-2 1 13,-1 0 0,-1-2 0,-3 1 0,1-1 9,-1 0 0,-2 1 1,0-4-1,-1 0 35,1-1 1,-1-1 0,-2 1 0,0 0 63,0 1 0,-3 0 1,0-1-1,-1-2-49,0 0 0,1-1 0,-3 0 0,1 0 27,0-2 0,-1 1 0,-2-1 1,-1 0 7,-1-2 0,-1 2 0,-3-2 84,-1-1-150,2 0 0,-7-3 1,2 0-1,0 1 22,-2-1 1,-1 1 0,0-3-1,-1 0-14,-2 0 0,1 0 1,-2-1-1,0-1-38,0 0 0,-1 2 0,-2-3 0,0-1-18,0-2 1,0 1 0,0 0 0,-2 1 83,0 1 0,-3 1 1,2 0-1,-2-2-42,-3 0 0,-1 0 0,1 0 0,-1 0 20,-2-1 1,-2 1 0,-2-5-58,0 2 1,-1 0 0,-1 1-1,-1-1 1,-3-1-61,0-1 0,0-1 0,0 1 0,-2-2-14,-1 0 1,3 1 0,-1 2-1,0 1 33,0 3 0,2 2 1,-3 5-1,-1 0-9,-2 1 0,-1 3 1,-4 0-1,1 0 260,0 2 0,-2-1 0,-2 1 0,-2 0-107,-1 2 1,1 1 0,-3 3 0,-2 1-52,1 1 0,-1 0 0,2 2 0,-3 1-135,-2-1 0,0 4 0,-4 0 1,0 1-12,2 3 1,1 3 0,0 1 0,-3 2 22,-2 3 1,2 3 0,-3 4 0,-1 4-21,-3 3 0,-2 4 0,-4 4 0,-3 1-113,-1 3 1,2 1 0,-2 2-1,2 2-91,1 1 0,6-3 0,4-2 0,7-3 81,4-3 1,12-3 0,3-3 0,7-4-604,6-4 0,6-1 835,7-4 0,9-4 0,5-3 0</inkml:trace>
  <inkml:trace contextRef="#ctx0" brushRef="#br0" timeOffset="3142">4194 464 7716,'-13'-9'152,"-3"-1"0,-1-1 1,0 3-1,1 3-182,-1 3 0,3 0 1,-2 1-1,1-1-301,-1 0 0,0 1 231,1 1 1,1 0 0,-2 0 0,1 0 242,0 0 1,-2 1 0,-3 1 0,0 3-50,0 1 1,-2-1 0,-3 1 0,-3 1-67,0 0 1,-1 1-1,2-1 1,-1 1-5,-1 1 1,-3 1 0,1-2 0,-1 1 48,-1-1 0,0 0 1,0 0-1,0 1 3,-1 2 0,1-2 0,0 2 1,-1 0 50,-1 2 1,0-2 0,-1 0 0,0 2-39,1 1 0,-2 1 0,0 2 0,0 0-31,-1 0 0,4 0 0,-2 3 0,2 1 17,1 1 1,1 2 0,0 1 0,2 0-28,1 0 0,-1-1 0,2 2 1,0 1-8,2-1 0,3 1 0,3 0 0,1 2-56,1 2 0,2-1 0,3 1-51,0 1 78,-1 0 0,4 4 0,1 1 0,2 0-2,0 1 1,1-1-1,1 3 1,1 0-5,-1 0 0,1-1 1,0 0-1,1 0-27,2-2 0,0 1 1,1 1-1,0 0 34,0 1 1,0-4 0,0 3 0,1 1-5,1 1 0,-1 0 0,3 1 70,-1-2 0,2 1 0,-3-1 0,1 1 0,1-2-11,0 0 1,-1-1 0,3 0 0,-2-1-24,1-1 0,3 0 0,1-3 1,0 0 5,1 0 0,-2 0 0,3 0 0,0 0-16,2-3 1,0 2 0,0-2 0,1-1 7,2 0 0,1 0 0,3-2 0,0-1-35,-1 1 1,4-2 0,-1 0-1,2-1-22,1-1 1,-2-1 0,0-2-1,2-1 0,1-1 1,2 0 0,-1-2 0,1 0 30,1 1 1,3-2 0,-1-2 0,0 1-11,0-1 0,2 0 1,0 0-1,3 0 62,1-2 1,2 1 0,-2-4 0,1 1-60,-1-2 1,3-1 0,2-2-1,-1-2-22,0-1 0,0-1 0,0 0 0,-1-1-6,2-1 0,1-2 1,0-2-1,0-1-7,-1 1 1,3-1 0,-1 0 0,0 1 15,0-1 0,-4-2 0,1 0 0,-4-1-28,-1 1 0,2-3 1,-3 1 12,0-2 1,-1-1-1,-1 0 1,-1-3-1,-1 0-1,-2-1 0,-2-3 1,0-2-1,-1-1 10,1-1 1,-1 0-1,1-1 1,-2 1 17,0 0 1,0-1 0,-3-3 0,-2 1 57,-1 1 1,-1 0 0,-2-2 0,-2-2-41,0-1 1,0-1-1,-1 0 1,0-1-41,0-2 1,0 2 0,-1-2 0,-2 0-18,0-1 1,-2-2 0,-1 0-1,-1 0-10,-2-1 0,1-1 1,-2 0-1,0 1 8,0 0 1,2-1 0,-2 3-1,0 0 16,0 0 1,-1-1 0,-2 2 0,0-3 47,0-2 0,-1 2 0,0-3-35,-2 0 1,-2 2 0,2-2 0,-1 0 0,1 2 10,0 0 0,1 4 0,-2-1 0,0 0 40,0-1 1,-2 1-1,1 1 1,-2-1 5,-2 1 0,-1-1 1,2 3-1,-1 0-36,-2 1 1,0 4 0,-2 2 0,0 0-12,-1 2 1,-1-1 0,-1 1-46,-1-1 1,-3 1 0,-3-1-1,-1 1 1,-3 0-75,-1 2 0,-3 2 1,2 3-1,-1 2-97,-2 1 0,-2 4 1,-2 3-1,-4 1-78,-1 2 0,-2 0 0,-1 1 0,-3 1-99,-1 1 0,0 1 0,-2 1 392,1-1 0,3-2 0,3-2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05.35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1 100 8103,'0'-7'-379,"0"3"305,0-1 1,0 1-1,2 0 1,3 1 100,1 0 1,1 2-1,2-3 225,2 1 1,2-1 0,0 1 0,1-1-172,1-1 0,2 0 1,3 0-1,0 0 67,0 0 0,2-1 0,0-1 0,-1 2-59,0 0 0,-3 2 0,-2 3 0,0 0-90,-4 0 0,1 0 1,-5 1-1,-1 1 38,-2 3 1,-3-2 0,2 2 75,-1 0 1,-1 1-1,-2 0 1,-1 2 111,-1 1 1,0 1-1,-2 3 1,-1 1-65,-1 2 0,-1 0 0,0 4 0,-1 0 4,-1 0 0,0 1 0,3 0 0,-2 1-131,-1-1 1,2 0-1,-2-2 1,2-1-107,0-3 0,3 2 0,-1-2 1,0-1-105,-1-2 0,2-3 0,0-2 0,1 0-2363,2-1 1249,0-2 0,1-2 1290,0-4 0,6-5 0,1-3 0</inkml:trace>
  <inkml:trace contextRef="#ctx0" brushRef="#br0" timeOffset="513">524 27 8066,'2'-7'13,"0"0"0,3 4 0,0 0 0,1 1 94,0-1 1,2 1-1,0 2-83,1 0 0,2 0 0,0 0 0,0 0 0,0 1 29,1 1 1,-3 0-1,1 2 1,-1 0-13,-1 0 1,1 2-1,-4-2 1,-2 2-29,0 1 1,-1 3-1,-2 0 1,0 1 36,0 0 0,0 2 0,-2 3 0,-3-2 57,-1 0 1,0 2 0,-2-1 0,0 0-20,-1-1 0,0-1 0,3 0 1,-1 1-3,-2-1 1,1 0 0,-1 0-1,2 0 13,0-2 0,1 1 0,-1-3 0,1-1-32,2-1 1,-1 0-1,3-1 1,0 1-19,1 0 1,1-3-7,0 0 0,3-1 0,0 0 0,1 0 69,3-1 0,0-2 1,2 0-1,1 0-23,1 0 1,2-2 0,0-1 0,1 0-165,1-3 0,-1 1 1,2-1-1,0 1-42,-1 0 0,1 1 0,-4-2 0,0 1-73,-1 0 1,-3 2 0,1-3-1,-2 3-2634,0 0 2824,-3 1 0,2-1 0,-3-1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8.2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126 0 8379,'-6'3'0,"0"1"429,-1 1 1,2 0-261,-1 1-81,4 2 0,-3-3 1,3 4-1,-1 0 1,1 0 79,1 0 0,1 0 0,1-1 1,1-1-41,1-1 1,4 0 0,-2 4 0,1 1-18,0 0 0,0 1 0,3-3 0,0 0-30,0 0 1,-3 0 0,-1 0 0,0 0-101,0 0 1,-3 0-1,1 0-85,-2 0 1,-2-1 0,-1-1-1,-2-2-243,-1-1 0,-1 0 0,-3-2 1,-1 1-171,-2-1 0,2-1 1,-3-1-1,0 0-42,-1 0 0,0-4 0,0-2 559,1-2 0,-3-5 0,2-1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07.1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180 8 7922,'-5'0'-26,"1"-1"1,-1-1 0,-2 0 54,-2 1 1,1 0 0,-2 1 0,0 1 261,-1 1 1,1 1 0,-1 2 0,2-1 42,2 2 0,-2-1 1,0 2-1,2 0-218,2-1 0,-1 3 1,1 1-1,-1 0 32,0 2 1,1-2 0,2 1-1,-1 1-121,0 0 0,3 1 0,-1-1 0,1-2-38,1 0 0,0-1 1,0-1-1,1 1 0,1-1 0,2 0 1,2-3-1,1 1-53,-1-2 0,3-3 0,1 2 1,0-3 33,2 0 0,0 0-1,2-3 1,-1-1-122,0-2 0,0-1 0,1-1 1,-2-2 66,-1 0 1,1 0-1,-3-1 1,-1 1 20,-1 0 1,-2 3 269,-1-2-170,-2 2 0,1 0 1,-3 1-1,0-1 316,0 0 1,0 3 125,0-1 1,0 5-304,0 0 0,0 5 1,0 4-1,-1 2 76,-1 1 1,1 2-1,-1 2 1,1-1-88,1 1 1,-2-2 0,0 3-1,0-2-125,1 0 0,1 1 0,-2-3 1,0 0 6,0 1 1,2-1-1,0-1 1,0 0-304,0-1 0,0 0 0,0 0 0,0-3-180,0 0 1,-3-2-1,1 1-2236,1 0 342,0-1 1767,1-2 564,0-1 0,3-6 0,1-1 0</inkml:trace>
  <inkml:trace contextRef="#ctx0" brushRef="#br0" timeOffset="425">498 107 8373,'-1'-4'1098,"0"3"-599,-2 2 0,-2 3 1,1 3-1,-2 1-176,-1 1 1,1 3 0,-1 0 365,0 3-518,1-2 1,0 7-1,2-3 1,1 2 3,3 1 0,0-2 0,0-1 0,0-1-107,0-1 0,3-1 0,2-1 0,2 0-104,2-2 0,3-2 0,-2-3 0,1-2-201,0-1 1,2-3 0,3 0 0,-2-3-87,0-1 0,0-3 0,-1-1 0,0-3 193,0-2 1,0-1-1,-1-1 1,-2-1 143,0-1 0,-2 2 0,-2-2 24,-1 1 1,0-2 0,-3 2 0,0 0 0,-2-1 601,-3 3 1,0-2 0,-4 2 0,0 2-472,1 2 1,-3 1 0,0 3 0,1 2-260,1 2 1,-2 1-1,-1 1 1,1 1-275,-1 1 1,-2 1 0,1 2 0,0 0-789,0 0 1,-1-2 1151,3 2 0,0-1 0,2 3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09.07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 72 8040,'-3'-1'279,"0"-1"0,3-1 0,3-2-80,1 0 1,5 2 0,2-3 162,1 2 0,5 0 1,2-3-1,4 0-338,3 1 0,-2 1 1,4 2-1,1 0-23,-2 1 0,2-1 0,-6 1 0,1 1 22,-2 3 1,-4 1 0,-4 4 0,-2 0-90,-3 2 0,-4-1 1,-3 4-1,-2 1 93,-2 2 0,-5 4 0,-4-3 1,-2 3-5,-3 1 1,-2-2 0,-3 5 0,-1-1 83,1 0 0,-1-2 0,2-2 0,-1-1 85,2 0 1,4 2 0,-1-5 0,3 0-66,2-3 1,1-2 0,4 2-1,2-2 26,2-1 0,1 0-112,1-2 1,3-2-1,1-2 1,4-1 117,3-1 0,1 0 0,5 0 0,2-1-42,0-1 0,-1 0 1,1-1-1,2-1-27,-1 0 1,-1 1 0,-2-2 0,-1 1-259,-1 1 0,1-2 0,-1 3 1,-2 1-115,-1 0 1,-3 1 0,1 0-1,-1 0-872,-1 0 0,-2 0 62,-2 0 0,-2 1 1092,0 1 0,-2 2 0,0 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12.22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6 80 7212,'-3'-4'550,"0"-1"1,3 1-398,3-3 0,0 1 0,4 0 1,-1 1 5,1 0 0,2 1 0,1-2 0,1 1 15,3 0 1,2 2-1,4-2 1,-1 1-75,-2 1 1,2 1 0,-4 2 0,0 0-96,-1 0 1,-2 0-1,-1 0 1,-4 2-57,-2 0 1,-3 3 0,0 0 35,-1 1 0,-2 0 0,-1 1 0,-3 0 97,-1 2 0,0-2 0,-1 3 1,1-1-38,-1 0 1,-2 0 0,0-1 0,1 1 33,1-1 0,0 0 0,1 0 0,-1 1-74,0-1 0,1 0 1,0-2-58,1 1 0,2 0 1,4-2 28,1 0 1,3 0-1,4-2 1,2 0 9,1 0 1,4 2 0,2-1-1,1 2 56,1 1 1,-2 0-1,-1-1 1,-1 2 66,-1 0 0,-2 0 1,-2 3-1,-2-1 44,-2 0 0,-3-1 0,-2 2 0,-2 0-85,-2 0 1,-2 0 0,-3-2 0,0 0-19,-2 1 0,0-3 0,-3 2 0,1-2-94,-1 0 1,0-3 0,-2 0 0,1-1-271,0-2 1,0 0 0,2-1 0,0 0-268,2 0 0,-2 0 1,2 0-279,1 0 1,0 0 857,2 0 0,2-3 0,1-1 0</inkml:trace>
  <inkml:trace contextRef="#ctx0" brushRef="#br0" timeOffset="845">298 663 8132,'0'-6'215,"3"2"0,-2 0 0,4 2 1,0-2 27,4 1 1,1-3 0,3 4 0,1-1 122,2 0 1,0 0-252,4 3 0,0 0 0,0-2 0,-1 0-12,-1 1 1,-2 0 0,-3 2-1,0 0-141,-2 1 0,-2 3 1,-4 0-1,-1 1 33,-1 0 0,-1 1 0,-2 0 1,-1 1 54,-1 1 1,-2 2-1,-3-1 1,1-1-10,-1 1 0,1-1 1,-1-2-1,0 1 0,1 1 0,-3 0 0,0-2 0,1-1 9,1 1 1,0-1-1,0 1 1,1 0 1,-1-1 0,0 1 0,1 0 0,-1-2-15,1 0 0,1 0 0,1-2-40,2 1 1,1-3-1,4 2-30,4 0 0,4-2 0,0 1 0,2-1-23,0-1 0,0 2 0,0 1 1,1 0 49,-1 3 0,0-3 0,0 2 0,1 0 43,-1 1 1,-2 0-1,-1 1 1,0 0 152,-2-1 0,-1 1 0,-1 0 0,-1 0-9,-3 2 1,1-2 0,-1 3 0,-1-2-27,-3 1 0,1 2 0,-4-2 0,0 0-92,-1 1 0,-2-3 1,-1 2-1,0-2-67,-1 0 0,1-1 0,-3 1 0,1 0-270,-1-1 0,-1-1 0,-2-2 0,0 0-232,3-1 0,-1-1 0,2-1 0,-1 0-174,1 0 0,-1-1 0,3-1 0,1-1-757,1 0 1437,0-2 0,-2-4 0,-2-2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14.43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193 47 7483,'-1'-3'693,"-1"0"0,0 3 0,-2 0-607,-1 0 1,1 0-1,-1 2 1,0 1 11,-1 1 1,0 0 0,0 3 0,1-1-4,0 1 1,2 0 0,-2 1 0,3 2-11,1 0 0,1 1 1,0 2-1,2 1 45,2 2 1,1-2 0,6 2-64,1 0 1,1-2 0,2 2-1,1-2 1,-1-1-64,1 0 0,1-2 0,3 0 0,0-1-30,0 0 0,-3 1 0,0 2 0,0-2 30,-3 1 0,-2-1 0,-2 2 1,-2-1 53,-2-1 0,-4 2 0,0-3 0,-1 1 42,-1 0 1,-3 0 0,-2 0-1,0 0-53,-2-2 0,-2 0 1,0-2-1,-2 2 17,-1-1 0,-2 1 0,-2-2 0,1-1-313,-1-2 0,-1 1 0,-1-2 1,0 0-43,0 0 1,-1-1 0,0-2-687,1 0 707,-4 0 0,5-3 1,-4 0-1,4-2-286,1 1 1,-2-1 0,3-3 0,2-1 555,1 1 0,4-6 0,-2 0 0</inkml:trace>
  <inkml:trace contextRef="#ctx0" brushRef="#br0" timeOffset="283">179 61 8087,'14'-3'43,"-1"-2"0,1-1 0,1-3 0,2 1 0,2 0 265,0 0 0,0 4 1,3 0-1,-2 1-154,-2 2 0,0 0 0,-3 1 0,-1 0-323,-2 0 1,0 0 0,-3 0 53,-1 0 115,-1 0 0,-3 3 0,-1 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17.2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27 8167,'9'-1'0,"0"0"0,0-2 23,0-1 1,1 1 0,2-2 0,-1 2 93,0 0-146,2 3 1,0-3-1,0 3 1,0 0-36,-2 3 0,-2-2 0,-2 3 1,-1 2 71,-2-1 1,-1 2-1,-3 0 1,0-1 26,0 1 0,0 0 1,0 0-1,-2 1-12,0 1 0,-1 0 0,2-2 0,-2 1-26,2 1 0,-2 3 0,0-2 0,0 1 3,0 0 1,0 0 0,2 2 0,-2-2 11,-1 1 1,2-1 0,-2 1-1,0 0 24,1-1 1,1-1 0,-1 2 0,1-2 52,0 0 0,0-1 0,2 0 1,0-1 25,0 0 1,0-2-1,0-2 43,0 1 1,0 1-83,3 1 1,0-3 0,2 0 0,-1-1 15,1-2 1,3 0 0,1-1 0,0 0-20,1 0 1,-1 0 0,3 0 0,-1-1-99,1-1 1,0 1 0,2-2 0,-1 1-89,0 0 0,0-1 0,1 1 0,-1 0-44,0-2 0,-2 2 0,-1-1 0,1 1-352,-1 0 0,-2 0 0,1 2 509,-2 0 0,3 3 0,0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18.00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86 8034,'6'-6'0,"1"-2"-34,0 0 1,0 0 0,1-1-1,2 2 216,0 0 0,3 1 0,3-1 0,-1 1 62,1 2-210,-2-2 1,0 5-1,-3-1 1,-2 1 21,-1 1 0,0 1 0,-2 1 1,0 0-46,-1 2 1,-2 1 0,-1 3 0,0 2-34,-1 0 0,0 1 0,-2 0 0,-1 1 2,-2 2 1,0 0 0,0 4-1,-1-1-17,-1 0 1,-1 2-1,0-3 1,0 1 16,-2 1 1,2-2 0,-2 1-1,2-2 76,0 1 0,0-1 0,1-2 0,0 1-34,1-1 1,0-1 0,3 0 0,0-2 210,-1 0 1,2 0-1,-1-2-37,1 0 1,2 1 0,1-3-33,3-1 1,0-2-1,3-1 1,0 0-10,1-1 0,2 0 1,-2-2-1,1 0-79,0-1 0,1-3 1,-2 2-1,1 0 5,-1-2 0,2 1 1,-2 0-1,-1 1-405,0-1 1,-2 2 0,1-1-307,-1 0 0,1 3 1,0-2-2135,-1 1 2764,-2 1 0,2 3 0,-2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21.39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0 229 8388,'13'-9'-40,"1"-1"-41,-1-1 1,1-2 0,1 3-164,0 0 0,4 0 0,0 4 0,4 0 373,0 1 1,-2 0 0,1 3 0,-4 0-218,-2 2 1,-5 3 0,-2 4 0,-3 3 57,-1 3 0,-3 3 0,-5 2 0,-4 3 90,-3 1 1,0 1 0,-1-2 0,-1 2 51,-1 1 0,1-3 0,0 1 0,2-1 8,0-1 1,2-1 0,3-1 0,0-1-58,0-1 0,2-1 0,1-3 1,1-2 15,1 0 0,0-1 0,1-2 0,1 0-3,3 0 0,4 1 0,2-4 0,2 2 1,2 1 0,2-3 0,2-1 0,0-1-16,1 0 0,0 0 1,-4-2-1,1 0-61,-3 0 0,0 0 0,-1 0 1,-2 0-323,-2 0 0,-2 0 0,0 0-1275,-1 0 1597,1 0 0,-3 0 0,-1 0 0</inkml:trace>
  <inkml:trace contextRef="#ctx0" brushRef="#br0" timeOffset="291">563 256 8289,'7'0'32,"0"0"1,1 0-1,2 0 1,1 3 296,3 4 0,3 1 0,5 5 0,2 1-166,2 2 0,4 0 1,0 2-1,1-1-300,0 0 0,-4 2 0,-1-4 1,-3 0-30,-2-1 1,-2-1 0,-1 0 0,-3-2-241,-1 0 1,-4-2 0,-1 1 0,-2-1-1190,0-3 1595,0 1 0,-4-3 0,0 2 0</inkml:trace>
  <inkml:trace contextRef="#ctx0" brushRef="#br0" timeOffset="551">987 110 8210,'0'7'0,"-3"2"0,-1 2 0,-3 2 34,-1 3 0,-2 1 0,-2 6 0,1 1 170,-1 2 1,2 1 0,-1 1 0,0 1 18,1 1 1,-1-2-1,3 1 1,-1-2-96,-2-3 1,3 1-1,-1-4 1,0-2-581,0-2 1,0-3 0,3-1 0,1-1 53,1-1 1,2-1 0,-2-3 397,1-1 0,1 1 0,2 0 0</inkml:trace>
  <inkml:trace contextRef="#ctx0" brushRef="#br0" timeOffset="1037">1087 216 8242,'2'-5'0,"1"-1"0,0-2-44,0-2 0,3 2 0,0-1 0,2 2 163,3 0 0,0 1 0,5 1 0,2 2-26,1 0 0,1 0 0,-1 3 0,2 1-124,1 1 0,-3 0 0,0 2 0,0 1 59,-2 1 0,-4 3 0,-5 1 0,-3 0-96,-3 2 1,-2 1 0,-2 2 0,-6 2 170,-4 0 1,-2 2 0,-2-3 0,1 0-59,-1 0 1,1 0 0,2-4 0,2-1 7,2-2 1,2-2 0,1-2 0,1-1-162,1-1 32,2-1 1,2-2-1,5 0 1,1 2 50,3 0 0,1 1 0,4-1 0,0 1 89,1 0 0,0-1 0,2 3 0,-1 0-48,-1 1 0,-1 1 1,-2 0-1,-1 1 120,-2 1 1,-5 2-1,-1-2-61,-3 2-46,0 0 0,-3 1 1,-4 0-1,-3-1-13,-3 1 1,-1-2 0,0 1 0,-3 0-14,0 0 1,3-2 0,-3-2 0,2-1-476,0 1 0,-1-1 0,3-2 1,0-1 471,2-3 0,-1-3 0,1 0 0</inkml:trace>
  <inkml:trace contextRef="#ctx0" brushRef="#br0" timeOffset="1333">1557 203 8087,'9'0'116,"0"3"1,3-2 0,-2 3 0,2 2-45,1 0 1,-1 2 0,6 2 0,1 1-4,3 3 1,-1-1 0,2 2-1,0-3 244,-1-1 0,0 1 1,1 1-1,-2 0-512,-1 0 0,0 1 0,-1-1 0,0 0-33,-1 0 1,-6-2-1,1 0 1,-2-1-7,-1 0 1,-3-2 0,1 0 0,-4-2-947,-1-1 1184,2-4 0,-4 2 0,2-3 0</inkml:trace>
  <inkml:trace contextRef="#ctx0" brushRef="#br0" timeOffset="1578">1915 117 8087,'-7'6'0,"1"1"0,-1 2 0,0 2 25,-2 2 1,1 1-1,-1 1 1,0 3 141,0 1 0,0 4 0,3 1 0,-1 2 97,0 1 0,0-1 0,-1 1 1,-2 0-228,0 0 0,2 0 0,-2-4 1,2-1 113,-1-1 1,0-1 0,2-4-1371,1-1 879,2-1 0,-1-3 0,3-1 0,0-1-1433,1 0 1773,1-5 0,6-1 0,2-3 0</inkml:trace>
  <inkml:trace contextRef="#ctx0" brushRef="#br0" timeOffset="2124">2167 163 8008,'10'-7'-135,"-1"1"0,-2-1 1,0 0-1,-1 1 128,1-1 1,0 3 0,-1 2-1,1 2 107,-1 0 1,-1 0 0,-1 0 0,1 2-109,-2 3 1,3 1 0,-4 0 0,-1 2 85,0 1 0,-1 0 0,0 4 0,0-1 102,0 2 1,0 1-1,-1-2 1,0 0-127,-1 1 0,-3-1 1,3-1-1,0-1 50,2-2 1,0-1 0,0-2-250,0 1 0,0 0 0,0-1 51,0 1 1,0-1 181,3 1 1,-2-3 0,4 0 45,0-1 1,1-1 0,2-2 0,1 0-74,-1 0 1,2 0 0,-1 0 0,-1 0-85,-1 0 0,2 0 0,0 0 12,-1 0 0,-3 0 1,0 0-100,0 0 1,-2 1 0,-1 1 76,-1 3 1,-1-2 0,2 2 0,0 0 34,-1 1 1,0-2 0,-1 1-198,0 0 132,0 1 1,-1 0 0,0 1 0,-2 0 35,-1-1 0,2 1 1,-2-1-1,-1 2 0,2 1 0,-3-2 1,1 2-1,-1-2 19,0 0 1,-1 2 0,1-1-1,0 1-117,0-2 0,3-3 1,-4 1-1,1-1-217,0 0 1,0 2-1,-1-3 1,1 1-400,-1-2 741,0-1 0,1-1 0,-1 0 0</inkml:trace>
  <inkml:trace contextRef="#ctx0" brushRef="#br0" timeOffset="2412">2809 123 9141,'7'1'704,"0"1"0,2 2-610,2 2 0,4-1 0,1-1 0,0 1-728,0 1 1,2-1-1,-2-2 334,1 0 1,-1 2 0,1-3 0,-1 0-359,-2 1 0,0-1 658,0 2 0,-1 0 0,0 3 0</inkml:trace>
  <inkml:trace contextRef="#ctx0" brushRef="#br0" timeOffset="2633">2796 468 8164,'7'0'0,"0"0"223,2 0 1,4 0 0,5 3 0,1 0-210,1 1 1,0 2 0,0-2-1,2 0-436,0 0 0,0-1 0,-3 0 0,-1 0 107,0-1 1,-3 1 0,0-1 314,-1-1 0,-1 0 0,1-1 0</inkml:trace>
  <inkml:trace contextRef="#ctx0" brushRef="#br0" timeOffset="2891">3432 64 8145,'0'4'0,"0"1"35,0 2 0,0 4 1,0 4-1,0 4 1,0 2 1,0 5 0,-1 2 0,-1 0 261,-2 0 0,-2 0 0,-1 1 0,0-1 96,1-1 1,-1-3 0,0-2 0,-1-1-785,-1-2 0,0-1 0,3-1 1,1-2-123,1-2 0,2-1-217,0-3 729,7-3 0,2-6 0,7-3 0</inkml:trace>
  <inkml:trace contextRef="#ctx0" brushRef="#br0" timeOffset="3417">3849 44 8077,'-11'2'-254,"0"0"0,-1 5 0,-2 1 1,-2 1-54,-1 3 0,-1 4 0,-1 1 1581,1-1-900,-1 4 0,6-6 0,0 1 163,3-1-511,6-1 0,1 1 0,3-1 0,1-1-15,3-1 1,7 2 0,6-2 0,3 1-4,2 2 1,2-1-1,2 0 1,1 1-102,-1 2 0,3-2 0,0 3 0,-2-1 141,-2-1 0,-3 1 0,-4 0 0,-3-1 21,-1 1 1,-6-2-1,-2 2 1,-3-2 177,-3-1 1,-5 1 0,-5 0 0,-4 0-107,-2-1 1,-3-2-1,-2 0 1,-2-2-127,-1-2 0,0-3 1,-2-2-1,1-1-125,1-1 1,3-1 0,-1-1-1,4-4-9,3-2 1,1 0-1,3-3 1,2-1 72,2 0 0,3-4 0,2-2 1,1-2-103,1-2 1,6-1 0,2-5-1,3 0-3,3-3 1,4-2-1,2 0 1,4 0 116,1 0 1,5 0-1,0 3 1,2 0 32,1 1 0,-5 4 0,3-1 0,-3 3 20,-1 4 0,-6 3 1,-2 5-1,-2 2 724,-5 2 0,-4 2-780,-3 1 0,-10 3 0,-2 0 0,-6 3-146,-5 2 1,-5 1 0,-3 2 0,-2 1-84,-3 1 1,0 0 0,-4 0 265,0 2 0,-3 5 0,1 1 0</inkml:trace>
  <inkml:trace contextRef="#ctx0" brushRef="#br0" timeOffset="3950">855 1044 8888,'14'0'0,"2"0"356,4 0 1,9 0-1,11-1 1,9-2-17,10-3 1,14-2 0,9-3-1,10-1 3,-41 5 1,2-1-402,3 0 0,2-1 0,3 0 0,1 0 0,4-1 1,1 1-1,5-2 0,1 1 46,5 0 1,2-1 0,-2 1 0,1 0-1,4 2 1,2 0 0,0 0 0,1 2-327,1 1 0,0 1 1,-2 0-1,0 1 0,4 1 1,0 0-1,-3 1 0,-2 0 110,-3 2 0,0 0 1,-1-1-1,0 1 0,-4 1 1,-1 0-1,-1 0 0,1 0 99,-3-1 1,0 1 0,-8-1 0,-1 0 0,-4 1 0,-1 0-1,-5 0 1,-1 0 291,42 1 0,-12 2 0,-15 1 1,-9-1 81,-9-1 1,-11-1 0,-10 0-1,-8 0-274,-6-1 0,-7-2 1,-9 0-1,-7 0-348,-10 0 1,-12 3-1,-10 0 1,-4-1 222,-5 1 1,-5 2 0,-4-2 153,-5 0 0,-4 1 0,0 1 0,0-3 0</inkml:trace>
  <inkml:trace contextRef="#ctx0" brushRef="#br0" timeOffset="4308">1259 1468 8073,'-6'-1'131,"2"-2"0,7-3-20,7-5 0,11-2 0,17-2 1,12-3 1108,15-1 1,19-2-1027,-32 10 1,2 0 0,2 0 0,1 1-1,9-2 1,2 0 0,4 1 0,1 0-195,3 1 0,2 1 0,5-1 0,1 1 1,2 1-1,-1 0 0,0 1 0,-1 0-69,-1 1 1,0 1-1,-4 0 1,1 1 0,-2 1-1,0 1 1,-4 0 0,-1-1 64,-3 1 1,-2-1-1,-5 1 1,-3 0-1,-5 0 1,-1 0-1,43-2-466,-12 0 1,-11-2 0,-17 2 0,-8 0 249,-7 0 0,-9 1 0,-4 0 0,-7-1-297,-6 0 1,-8 3 0,-11-1-1126,-7 1 1642,-5-2 0,-8 2 0,-1-2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39.9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456 114 7554,'0'25'190,"0"1"1,-2 7-1,-3-1-72,-1 4 0,0 2 0,4 0 407,-5 0-420,5 0 0,-6-7 0,8-1-299,0-3 106,0-2 0,0-6 0,0 0-1057,0 0 63,0 0 1082,0-8 0,0-3 0,0-8 0</inkml:trace>
  <inkml:trace contextRef="#ctx0" brushRef="#br0" timeOffset="309">930 95 7869,'-19'0'11,"6"2"0,1 2 0,-1 5 26,2 1-3,-5 3 1,11 4-1,-5-2 133,1-3 1,3-5 0,6 5 182,0 3-380,9 2 0,1-4 1,11-3 218,4-1-212,-3 5 1,13-3 0,-3 8 56,4 0 1,0 0 0,-3 2 37,-1 4 1,-9-4 0,0 4 0,-6-1 0,-6-1-6,-3 2 0,-2 0 1,-6-4-1,-2 3-291,-4 1 225,4 0 0,-15-6 1,4-2-273,-3-4-75,-12 4 0,7-15 1,-4 4-20,4-4 1,-7-2 0,-1 0 0,-3-2 364,1-4 0,-9-13 0,-9-11 0</inkml:trace>
  <inkml:trace contextRef="#ctx0" brushRef="#br0" timeOffset="501">892 133 7757,'32'-17'-117,"-1"5"0,1-5 0,6 6 1,0-1 212,0-1 1,0 9 0,-1-5-1,1 3-27,0 0 1,0-1-1,-2 7 1,-2-2-255,-3-4 1,-7 4 0,1-5-466,-4 5 650,-10 2 0,-3 9 0,-8 1 0</inkml:trace>
  <inkml:trace contextRef="#ctx0" brushRef="#br0" timeOffset="782">1 1138 6120,'8'11'0,"5"-5"-360,3-4 862,12-2 0,10 0 139,12 0 0,5-6 0,4 0 0,4-1 1,9-1-354,8-5 0,-2-2 1,6 1-1,1 3-459,3 3 1,-10-7-1,-2 4 1,-6 1-246,-9 4 1,0-3 0,-17 3 0,-4 0-287,-6-3 0,-7 7-432,-8-4 1134,-8 4 0,-3-7 0,-8-1 0</inkml:trace>
  <inkml:trace contextRef="#ctx0" brushRef="#br0" timeOffset="1101">494 1347 7822,'19'0'-4,"8"0"0,5-2 0,6-2 1,6-5 470,6-1 0,5 3 0,4-3 0,2-1-303,3 1 0,-1 6 0,-6-5 1,-3 3-178,-3-1 0,-5 1 1,-10 6-1,-4 0 135,-7 0 0,-12 2 0,-5 2 0,-1 5-151,-1 1 0,-2 9 0,-10 9 1,-7 1 43,-4 5 0,-4 2 1,-2 2-1,-4 0 22,-3 0 1,5 0-1,-7-3 1,1-1 17,1-2 1,-6-3 0,7 5 0,-3-5-405,1-1 0,1-3 0,-2-6 0,7-2-711,4-4 1,2 1 1059,0-7 0,0 7 0,0-3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37.8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76 683 7697,'-19'-6'-79,"0"-1"140,9 1 0,-1 6 1,7-2 272,-2-4 68,-1 4-128,7-7 0,3 1-166,3-5 0,4-4 0,9 0 259,0 5-355,9-5 0,-1 6 1,7-6 267,-3 5-204,1-5 1,2 15 0,-1-7 0,1 3 3,-6 0 1,1 2 0,-4 10-1,-4 6 1,-6 5-241,-8 2 103,-5 9 1,-2 1 87,0 9 0,-5 2 0,-5 4-34,-9 7 28,-4-5 1,-3 9-1,-1-6 1,-2 1 14,-5 1-15,6-9 1,-1 9 0,6-11-14,-3-5 1,7-3 0,7 0 0,-1-7 113,3-4 0,1-8 29,9-1 0,2-8 1,5 3-38,5-5 1,5-2 0,4 0 0,2-2-1,5-5 19,1-5 0,1 1 0,4-1 0,-3-3-268,3-2 110,2 7 1,-7-7 0,-1 6 0,-3-2-392,0 1 0,0 8 0,-6-5-701,0 1 646,0 6 1,-2-9-1,-2 7 1,-4-5-1619,-3-1 2085,7-3 0,-5-14 0,9-3 0</inkml:trace>
  <inkml:trace contextRef="#ctx0" brushRef="#br0" timeOffset="252">1252 57 7900,'2'-17'-7,"3"3"0,3 3 341,2 3 0,-3 1 0,3 9 71,-1 5 1,-1 12 0,-4 10 0,3 3 15,-3-1-364,-2 9 1,-2 0 243,0 5-434,0-5 1,6-2 0,1 0 196,-3 0-89,-2-1 0,-2-5 1,0 0-1,0-1-2144,0-1 1840,0 6 1,-2-15-1326,-4 4 1654,3 5 0,-13-1 0,5 9 0</inkml:trace>
  <inkml:trace contextRef="#ctx0" brushRef="#br0" timeOffset="453">854 930 7900,'19'0'827,"0"0"-660,0 0 1,8 0-5,5 0 0,4-7 1,2-1-1,-1-1 0,1 1 1,0 4-480,0 2 0,0-5 1,0 1-1,-2 2 223,-4 2 0,1-5 0,-5 1 0,-1 2-375,1 2 1,-3 2 467,-6 0 0,-9 8 0,-1 3 0</inkml:trace>
  <inkml:trace contextRef="#ctx0" brushRef="#br0" timeOffset="778">1252 1195 7900,'19'0'395,"0"0"1,0 0 0,0 0-131,0 0 1,2 0-1,2 0 1,5 0 45,1 0-233,-6-8 0,7 6 1,-7-5-1,2 5 129,-1 2 0,-3 0 1,-2 2-90,0 5 1,-9-3-1,-4 8 1,-4 3-163,-2 2 1,0 2 0,0 0 0,0 2 0,0 2-22,0 3 0,-8 1 0,-2-4-117,-1 2 180,-6 1 0,7-1 0,-9 2-102,0 3 1,0-5 0,0 5 0,0-3-74,0-4 1,0-2 0,0-2 0,0-2 0,2-2-960,4-2 1,-3-9 1135,3 2 0,-12-4 0,-5-2 0</inkml:trace>
  <inkml:trace contextRef="#ctx0" brushRef="#br0" timeOffset="1011">2068 835 7861,'19'-9'0,"0"-1"335,0-1-218,0-6 1,2 9 0,2-7 35,2 3 1,7 7-1,-7-1 1,0 4-23,3 2-218,-7 0 1,6 0-1,-8 0-471,0 0 0,-6 0 1,-1 2 75,3 4 0,-6 5 482,-3 8 0,-12 8 0,-5 3 0</inkml:trace>
  <inkml:trace contextRef="#ctx0" brushRef="#br0" timeOffset="1203">2087 1233 7861,'12'11'285,"3"-5"0,4-4 0,6-2-125,5 0 151,1 0 1,7 0 0,0 0-75,0 0 1,-6 0 0,-3 0 0,-1 0-182,-5 0 0,-2 0 0,-2 0-582,0 0 0,-6 6 526,-1 1 0,-8-1 0,5-6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42.8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7881,'13'19'253,"-3"2"0,-1 4-3,-5 7 0,7 6 0,-1 4 0,3 2 65,-1-2 0,-5 5-294,5-3 1,-7 7-1,3-9 1,-2-4-74,1-5 1,1-1 0,-4 4 0,3-5-37,-3-5 0,-2-3 1,-2 0-514,0 2 0,0 1-491,0-7 1092,0-9 0,8-1 0,3-9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8.4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36 7846,'14'-8'0,"1"1"0,0 2 0,0 0 167,0 0 0,-3 3 0,3-1 0,0 2 306,-1 1 1,0 0 0,-3 0 0,1 0-618,-1 0 1,-5 0 0,0 0-78,1 0 221,-3 0 0,0 4 0,-4 1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47.7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190 683 7895,'-2'19'0,"-2"0"55,-2 0 1,-1 0-1,5 2 1,-2 5 102,-2 5 1,-1 5 0,7 2-1,0 0-217,0 0 0,0-7 0,0 1 0,0 0-46,0-3 0,0 1 1,0-7-1,0 2-639,0-2 0,0-2 744,0-2 0,-8 9 0,-3 1 0</inkml:trace>
  <inkml:trace contextRef="#ctx0" brushRef="#br0" timeOffset="206">1 1063 7844,'19'-19'60,"6"4"1,2 0-1,3-2 177,4 3 0,-5-1 1,1-4-1,-1 2-303,1 4 0,1-3 0,5 5 0,-2-2-412,-3 1 1,-7-1-1,3-4 478,0 5 0,3-14 0,8 5 0</inkml:trace>
  <inkml:trace contextRef="#ctx0" brushRef="#br0" timeOffset="548">1082 1 7844,'-13'19'0,"1"0"-74,-3-1 0,-2 1 0,-2 0 0,0 0 196,0 0 1,0 7-1,0 1 1,2 0 48,5 1 1,3-3 0,9-6 0,2 0-153,5 0 0,3 0 0,11 0 0,2 0 47,3 0 1,7-2 0,-3-2 0,-1-3-45,-3 3 1,1 0 0,-2-1 0,-1-1 26,-3 2 1,-11-5-1,-1 3 1,-3 2-54,0 2 1,-8 2 0,-11 0 0,-3-1-74,-3 1 1,-2 0 0,-3 0 0,-3 0-252,-3 0 0,5-2 0,-6-2 0,-3-5-855,-2-1 1183,7-3 0,-7-6 0,6 0 0</inkml:trace>
  <inkml:trace contextRef="#ctx0" brushRef="#br0" timeOffset="731">854 266 7826,'38'-17'0,"0"3"0,0 1 91,0-2 0,0 0 0,0 1 0,0 3 138,0 3 1,0-5-1,0 5 1,-1-1-358,1 1 0,-6 1 1,-2 7-1,-3-2-306,-4-4 0,-2 4 0,-2-4-303,0 3 737,-8 3 0,5 0 0,-5 0 0</inkml:trace>
  <inkml:trace contextRef="#ctx0" brushRef="#br0" timeOffset="983">608 1063 7800,'21'10'442,"4"-3"0,5-5 0,10-2 0,4 0-136,6 0 0,5-2 1,2-3-1,-2-1-105,-5 2 0,5-5 1,-6 1-1,1 0-350,1-1 1,-9-4-1,2 7 1,-4 0-515,-2-3 1,-2 7 0,-4-4 0,-7 4-1246,-4 2 1908,-2 0 0,0-9 0,0-1 0</inkml:trace>
  <inkml:trace contextRef="#ctx0" brushRef="#br0" timeOffset="1280">1252 1214 7808,'-21'32'38,"-2"-2"113,-2-3 0,0 0 0,6-3 0,-2 3 65,-5 2 1,3 3-1,-6 4 1,-1-2 34,1-3 1,-1-8 0,-1 3 0,5-5-100,5-2 1,4 0 0,3-2 0,3-3-119,3-1 1,3-9-94,12 2 1,12-3 0,12-3 0,5 0 92,2 0 0,6 0 1,3-3-1,1-1 64,5-2 0,-5-7 0,3 5 1,-1-1-299,-1 1 0,-3-5 0,-10 7 0,-2 2-353,-3 2 1,-7 0 0,1-3-744,-4-1 1296,-10 0 0,-3-3 0,-8-1 0</inkml:trace>
  <inkml:trace contextRef="#ctx0" brushRef="#br0" timeOffset="1491">1215 1328 7808,'0'19'178,"6"0"0,0 2 0,-2 5 282,-1 5 1,-3 5 0,0 2 0,0 0-214,0 0 1,-3 0 0,-1 0 0,-2-3-273,2-3 1,-5 2 0,3-9 0,2-2-327,2-2 0,2-2 0,0 0 1,0 0 350,0 0 0,-9 0 0,-1 0 0</inkml:trace>
  <inkml:trace contextRef="#ctx0" brushRef="#br0" timeOffset="1764">2144 816 7808,'25'-19'-81,"3"0"-21,1 0 1,1 0 0,3 2 0,-1 3 114,2 1 0,-1 2 0,1-3 0,-2 3 61,1 3 0,-3-1 0,-1 5 1,1-2-223,-1 2 0,-5 1 0,1 3-241,-4 0 0,-4 3-166,-5 3 555,-3-4 0,-9 15 0,0-7 0</inkml:trace>
  <inkml:trace contextRef="#ctx0" brushRef="#br0" timeOffset="1963">2353 1101 8467,'14'10'0,"5"-1"0,4-3 286,5 0 0,-5 1 0,9-7 0,-1 0-195,-1 0 0,-1 2 1,-6 2-1,3 2-400,-3-2 0,-8-1 0,-5-1 0,1 2-1642,-1 2 1951,-6 1 0,13-7 0,-6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46.2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380 0 7887,'6'13'-298,"1"2"1,-3 6 391,-2 8 0,4 16 0,3 3 0,-1 5 300,1 4 0,-1 2 0,-4 8-400,3-10 0,1-2 0,-4-11 1,3-4-349,-3-6 1,-2 0 0,-2-9 353,0-2 0,0-2 0,0-2 0</inkml:trace>
  <inkml:trace contextRef="#ctx0" brushRef="#br0" timeOffset="331">1006 19 7968,'-17'19'0,"2"-2"37,3-4 1,1 4-1,-1-5 1,5 5 74,5 2 0,2 6 1,0 1-1,0-3-38,0-2 1,2-8 0,5-1 0,5 3 7,5 2 1,4 2 0,2 0 0,3 2 22,-3 4 0,4-4 0,-2 5 0,-1-5 4,-3-2 1,-2 2-1,0 2 1,-2 2-27,-5-2 1,-3 0-1,-9 1 1,0 1-113,0-2 0,-9-2 0,-6 0 0,-6 2-109,-4 3 0,-7-1 0,5-8 0,0-2-188,-1-3 0,-3-7 0,3 1 0,1-4-142,-1-2 1,-3-2 0,3-7 467,-1-10 0,-3 0 0,-6-8 0</inkml:trace>
  <inkml:trace contextRef="#ctx0" brushRef="#br0" timeOffset="506">892 133 7968,'38'-8'162,"0"-5"-4,0-4 1,2-2-1,2 2 1,5 3-179,1 1 0,0 7 0,3-5 0,-7 3-219,-4 3 1,-2 3-1,-2 2 1,-2 0-58,-3 0 1,-7 0 0,1 2 23,-4 5 272,-10-5 0,-3 15 0,-8-7 0</inkml:trace>
  <inkml:trace contextRef="#ctx0" brushRef="#br0" timeOffset="792">1 1271 8966,'25'0'0,"5"0"377,5 0 0,10-6 0,18-3 0,9 1 0,8-3-191,8 1 1,7-1-1,-46 4 1,1 0 0,1 0-1,-1 1-215,0-1 0,-1-1 0,46-9 0,-6-2 0,-7 0-393,-4 0 1,-5 0-1,-5 3 1,-11 1-108,-11 2 1,-8 3 0,-6-3 0,-7 5-915,-4-1 1443,-2 7 0,-8-15 0,-3 7 0</inkml:trace>
  <inkml:trace contextRef="#ctx0" brushRef="#br0" timeOffset="1093">721 1423 8652,'26'0'0,"3"0"0,5-2 435,6-5 0,11 3 0,-1-6 1,5 1-150,2 5 1,2-4 0,0 1-1,0 3-209,-4 2 0,-11 2 0,-2 0 1,-8 0-106,-9 0 1,-4 8 0,-4 5 0,-4 4 18,-7 2 1,-6 8 0,-6 5 0,-7 4-25,-4 2 1,-10 0-1,-5 0 1,-2-1-81,3 1 0,-11 0 0,4 0 0,-2-2-263,0-4 1,4 1-1,2-7 1,3-3-503,-3-2 1,6-4 877,3-5 0,-4 5 0,-1-6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43.0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1 114 7859,'10'3'-21,"-4"3"0,-3-2 1,-3 9-1,0 1 279,0 3 0,6 2 1,0 2-1,-2 3-114,-2 1 1,5 6 0,-1-5 0,-2-3-16,-2-2 0,1-2 1,1 0-778,2 0 0,0 0 4,-6 0 0,0-7 644,0 1 0,0-9 0,0 5 0</inkml:trace>
  <inkml:trace contextRef="#ctx0" brushRef="#br0" timeOffset="267">570 1 8082,'0'19'0,"0"0"231,0 0 0,0 2 0,-3 4 0,-1 6-29,-2 5 1,-9 9 0,5 1 0,-3 2-25,0 5 1,1 2-1,-7 2 1,0 0-165,0 0 0,-2-1 0,-2 1 0,-5 0-240,-1 0 0,5-2 0,-1-4 0,4-7-237,2-4 0,2-4 0,3-5 1,1-5-1067,-2-5 1529,7-2 0,-9-9 0,6-1 0</inkml:trace>
  <inkml:trace contextRef="#ctx0" brushRef="#br0" timeOffset="592">816 608 7863,'11'8'-25,"-5"5"1,-4 3 0,-4 6 0,-4 1 378,-7 2 0,-10 9 1,-2-5-1,1 3-198,3-1 0,-4-1 1,0 4-1,2-5-172,1-1 1,6-3 0,1-8-1,4-3-29,3-1 0,-1-9 1,5 5 6,-2-1 1,2-6 0,10 5 53,7-5 1,4-2 0,4 0-1,4 0 60,6 0 1,5-7 0,2-1 0,0 0-49,0-1 0,6-4 0,1 5 0,-3 0-88,-2-1 0,-2-3 1,0 3-1,0 1-203,0-1 1,-7-3 0,-1 5-1242,-3 3 1504,-2 2 0,-14-6 0,-3-3 0</inkml:trace>
  <inkml:trace contextRef="#ctx0" brushRef="#br0" timeOffset="806">1044 702 7926,'-11'19'112,"5"0"0,4 2 0,2 3 0,2 3 137,4 2 1,-4-3 0,5 5 0,-3 1-47,2-3 0,-4 7 1,7-6-1,-3 1-145,0 1 0,1-7 0,-7 5 1,0-3-807,0-4 0,0-2 748,0-2 0,8 0 0,3 0 0</inkml:trace>
  <inkml:trace contextRef="#ctx0" brushRef="#br0" timeOffset="1016">1632 721 7863,'21'-2'-52,"4"-4"1,-2 2 0,7-7 0,-1 1 156,1-1 1,-1 7-1,5-2 1,-2 1-166,1-1 1,1 4 0,0-4 0,-5 3-195,-1 3 0,3 0 1,-5 0-1,-3 0-148,-2 0 0,-11 3 402,-3 3 0,-5-4 0,-2 6 0</inkml:trace>
  <inkml:trace contextRef="#ctx0" brushRef="#br0" timeOffset="1191">1745 1082 7958,'11'10'281,"8"-3"1,2-7 0,9-5-1,-1-3-301,1-3 1,1 1-1,7-5 1,-2 2-507,-4-1 1,1 5 0,-5 1-1,-1 2 526,0-1 0,7-8 0,-4 5 0</inkml:trace>
  <inkml:trace contextRef="#ctx0" brushRef="#br0" timeOffset="1597">3111 114 7822,'-29'0'62,"3"0"1,12 0 0,1 0 0,-4 3-49,-6 3 0,2 4 1,-5 9-1,5 2-53,2 5 92,0-5 0,7 6 1,1-8-1,3 0-22,4 0 0,4 0 0,6-2 1,7-2 75,3-3 0,12 1 0,1 6 0,3-2-84,0-5 1,-1 5 0,7-6 0,0 1 6,0 1 0,-8 0 1,-5 4-1,-4-3-43,-2-1 1,-2 0 0,-5 6-68,-5 0 0,-5 0 0,-4 0 0,-7-1-27,-10 1 1,-2 0-1,-10 0-469,-3 0 417,-2 0 1,-2-2-1,-2-4 1,-2-7-476,-2-4 634,-1-2 0,-1 0 0,-2 0 0</inkml:trace>
  <inkml:trace contextRef="#ctx0" brushRef="#br0" timeOffset="1783">2808 266 7824,'38'-17'171,"-1"5"0,10-5 0,1 4-42,1-4-67,6-2 0,-13 9 0,6 1 1,1 3-30,-1 0 1,-6-1 0,0 7 0,-8 0-218,-9 0 1,3 0 0,-3 0-94,-2 0 0,-10 9 277,-7 3 0,5 5 0,-1 2 0</inkml:trace>
  <inkml:trace contextRef="#ctx0" brushRef="#br0" timeOffset="2017">2751 1025 7886,'21'0'239,"2"0"-77,2 0 0,9-7 0,-2 1 0,3 0 43,3-3 0,7 7 0,1-4 0,0 2-212,1-3 0,-3 5 1,-6-4-1,0 4-205,0 2 0,-7 0 1,-1 0-1,-3 0-1607,-4 0 1819,-1 0 0,-4-9 0,1-1 0</inkml:trace>
  <inkml:trace contextRef="#ctx0" brushRef="#br0" timeOffset="2348">3358 1082 7886,'-19'19'-65,"0"0"1,0 0 0,0 2 231,0 4 1,-2-4 0,-2 6 0,-3-1-54,3-1 1,-4 2-1,1-3 1,1-1-20,-2-6 0,12 2 0,-4-9 0,4 3 57,5-1 1,1-5-60,9 5 1,2-7 0,5 1 0,7-4 45,10-2 1,-1 0-1,11-2 1,3-2-29,6-3 0,7-5 0,-3 3 0,-1 1-155,0-1 0,5-3 1,-7 5-1,0 1-234,3-2 1,-9 6 0,2-5-1,-9 5-292,-3 2 1,3-2 0,-5-2-1137,-3-2 1706,-2-1 0,-11-1 0,-1-3 0</inkml:trace>
  <inkml:trace contextRef="#ctx0" brushRef="#br0" timeOffset="2539">3471 1063 7886,'0'21'423,"0"4"1,0-2 0,0 7 0,0-1-167,0 1 0,0 4 1,0 8-1,0 2-223,0-2 1,0-2 0,0-2 0,0-2-42,0-5 0,-6 3 1,-2-9 6,-3-1 0,-1 5 0,-7 1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51.0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19 247 6809,'-11'0'1180,"3"0"1,10 0-839,4 0 0,13 0 0,13-2 0,8-2-29,11-2 0,3-7 1,22 5-1,11-3-135,10-4 0,-47 7 1,1-1-1,5 0 0,2-1 1,2 2-1,2 0-57,2 1 0,0 1 1,3-3-1,-1 1 0,1 2 1,-1 1-1,0 0 0,1 0-126,-1 2 1,0 0 0,0-2 0,-1 1 0,-1 1-1,-1 0 1,-4 1 0,0 0 8,-4 0 0,-1 2 0,-2-1 1,-1-1-1,40-2 0,-7-2 70,-8 2 0,-13 2 0,-1 2 0,-10-3-279,-8-3 1,-10 4-1,-4-6-674,-3-1-603,-2 7 591,-14-6 1,-11 8 890,-13 0 0,-12 0 0,-4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52.7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1 152 7852,'8'-10'200,"3"-7"1,8 6-1,0-1-67,0-1 1,2 7-1,4-5 1,5 1 28,-1-1 0,7 1-122,-4-3 1,1 2 0,1 7-1,-5-2-12,-1 2 1,-3 1 12,-6 3 1,-8 3 0,-5 3 0,-4 7 56,-2 3 1,-6 5 0,-3 3-1,-1 3-71,-5 3 1,-2-5 0,-4 6-1,-2 1 9,-2-2 1,-1 3 0,7-5 0,0-1 1,0 0 1,3-1-1,1-7 1,2 0-245,-2 0 1,7 0-1,2 0 268,4 0 0,2-7 83,0 1 0,8-3 0,5 3-18,4-7 1,1-4-1,1-2 1,3-2-11,3-4 1,-4 2-1,4-9 1,-4 1-89,-2 1 1,7-4 0,-1 7 0,-2-1-277,-2 1 0,-8-5 0,-1 5 27,3-3 0,0 5 0,0-4-1945,-3 1 2165,-8-6 0,13 5 0,-6-9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53.3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266 1 7823,'-19'17'125,"0"-3"97,1-1 1,5-7-1,0 7 1,-2 2-80,-1 2 1,3 2 0,0 0-1,1-1 51,1 1 1,-4 0 0,9 0-78,2 0 1,2 0 0,2 0 0,2 0-55,4 0 0,5-2 0,10-2 0,2-3-60,2 3 1,9-4 0,-2-1 0,3 1 37,3-1 0,7 3 0,-1 4 0,-2 0 28,-2 2 1,-8-5-1,-3 12 1,-4-5-90,-8-2 0,0 0 0,-11 2 0,-1 2 130,-3 2 1,-11 1 0,-3-7-28,-5 0 0,-8-1 0,-3 1 1,1 0-1,-3-2-7,1-4 1,-3 2-1,-6-9 1,0-2-101,0-2 1,0-2 0,3 0-11,3 0 1,-2-2 0,9-4 0,2-7-398,2-4 343,2 7 1,2-7-1,2 4-128,3-4 191,7-10 0,-3 6 1,8-6-1,0-1-111,0-3 119,8 3 1,5-6-1,12 7 93,7-2 0,6 3 0,4-3 0,4-1-148,3 1 70,-7 6 1,4-11 0,-8 9 76,0 1 0,-2 3 0,-2 0 79,-3-4-169,-8 4 0,-4 0 81,-12 8 1,-5 7 0,-4-5 0,-7 3-278,-10 4 0,0 2 0,-8-1-640,0-3 484,6 4 223,-15-6 0,8 8 0,-5 0-227,1 0 277,9 0 94,-13 0 0,6 0 0,-7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54.1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3111 949 8368,'0'-19'619,"0"8"0,0 1-520,0 3 1,8 5 0,7-4 0,8 4 143,9 2 0,8 0 0,8 0 0,13 0 14,11 0 1,6-2-1,13-2 1,-3-3-25,3 3 1,2 2 0,1 2 0,1 0-370,0 0 1,-2 0 0,-5-2 0,-8-2-247,-8-3 0,-7 1 0,-10 4 0,-6-2 38,-11-3 0,-3-5 0,-9 5 0,-5 1-1312,-7-2 1232,3 6 0,-17-7 0,0 9 424,-10 0 0,-7 9 0,-2 1 0</inkml:trace>
  <inkml:trace contextRef="#ctx0" brushRef="#br0" timeOffset="1639">2352 133 7813,'0'13'166,"0"0"1,0 3-171,0 8 0,0 5 0,2 9 0,3 2 46,1 4 0,2-2 1,-4 7-1,5-1-29,1 1 1,-3-7 0,5 2 0,1-6-101,-2-6 1,3-3-1,-7-5 1,-3 1-214,-2-2 1,4-2 0,1-2 0,-3 0-256,-2 0 555,-10-9 0,-3 7 0,-8-6 0</inkml:trace>
  <inkml:trace contextRef="#ctx0" brushRef="#br0" timeOffset="1880">2125 551 7910,'19'-11'323,"0"-6"1,0 7-1,2-3-153,4 0 1,-2 7 0,7-5 0,-1 3-150,1 4 1,1 2 0,5 2 0,-2 0-128,-3 0 1,-5 0 0,3 0-1308,-1 0 1413,-3 0 0,-6 0 0,0 0 0</inkml:trace>
  <inkml:trace contextRef="#ctx0" brushRef="#br0" timeOffset="5401">304 19 8089,'-19'0'111,"6"-2"0,1-2 202,-3-2 0,4-1-6,-1 7 1,-1 3 0,-6 5-226,0 11 0,6 8 0,1 13 0,-3 5 51,-2 5 1,-2 5-1,0 4 1,0 2 68,0 2 1,7 9-1,1-5 1,3 1-75,3-5 1,3-4-1,2-4 1,0-7-142,0-10 1,2-2 0,5-11 0,8-3-88,8-8 1,0-5 0,9-9 0,1-2-146,3-5 0,4-5 1,0-12-1,0-3 122,-4-2 0,-4-3 0,-3-6 0,-8 0 181,-6 0 0,-11 7 0,2 1 0,-6 1-60,-6-1 1,-6 5-1,-12-5 1,-3 3 233,-3 4 0,7 2 0,-4 4 0,2 2-36,-1 2 1,1 9-1,6-2 1,0 4-444,0 2 0,0 8 1,0 7-1,2 6-21,5 4 1,-5 3-1,6-5 1,-1 2 267,-1-2 0,0-2 0,-6-2 0</inkml:trace>
  <inkml:trace contextRef="#ctx0" brushRef="#br0" timeOffset="5750">949 190 8157,'-21'9'0,"-3"3"0,-3 5 304,-2 2 0,3 4 0,-3 7 0,1 8 122,5 2 1,-4 8 0,4 1 0,4-1-365,4-4 0,11-6 1,-3-4-1,7-4-169,7-3 0,5-4 0,14-8 1,5-5 135,5-1 0,8-3 1,3-6-1,3-2-136,9-4 0,-4-1 0,6-9 0,-6-6 27,-2 1 0,-1-8 0,-12-3 0,-2-4 290,-8-1 0,-7-8 0,-6-1 1,-5 0 113,-5-1 0,-7 3 0,-9 6 0,-8 0-189,-6 0 1,-10 9 0,1 3 0,-6 5-361,-6 2 0,-5 0 1,-8 2-1,3 5-349,3 6 1,-4 6 0,7 8-1,-1 11 574,5 10 0,-4 7 0,-1 2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8:54.6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 2011 7737,'18'0'116,"4"0"0,1-2 0,4-5 41,3-5 0,-3 1 1,9-2-1,6 1 61,4 1 0,-1-3 1,3 5-1,1 1-67,-1-1 1,-8 3 0,0 8 0,-8 2-352,-5 3 1,-8 7 0,-8-1 0,-3 6 118,-4 6 0,-10-2 0,-7 9 0,-6 2 71,-6 2 0,2 1 1,-9 1-1,-1 0 20,-3 0 1,4-2-1,3-2 1,1-3 21,5 3 1,-4-6 0,3-3-1,5-4 112,5-2 1,10 0 9,-3 0 1,9-2-1,9-5-11,8-5 1,6-5 0,0-2 0,5 0-49,-1 0 0,7 0 0,-4 0 0,4-2-73,2-5 1,-9 3-1,-2-6 1,-1-1-310,-1 0 1,0 1-1,-6-5 1,0 5-384,0 1 0,0-6 0,-2 3 199,-4-5 1,1 4 470,-7 1 0,8-9 0,-5-9 0</inkml:trace>
  <inkml:trace contextRef="#ctx0" brushRef="#br0" timeOffset="547">1252 1840 7737,'-19'0'28,"0"0"1,0 2-1,1 2 167,-1 3 0,0 7 1,0-1-1,0 4-1,0 2 1,0-6-1,0-1 1,0 3-136,0 2 1,8 2 0,3 0-116,-1 0 0,7 0 1,-2 0-1,8 0 44,9 0 0,4 0 0,4 2 1,4 2 61,7 2 0,-3 0 0,3-6 0,0 0-91,-3 0 1,7 0 0,-7 0 0,1 2 9,-5 5 0,-4-5 1,-4 4-1,-4-2 139,-7 2 0,2-4 0,-1 5 0,-5-5 92,-6-2 0,-1 6 1,-7 0-1,-5-1-70,-6-3 0,2-2 0,-7 0 1,1 0-95,-5-1 0,-1-5 0,-1-2 0,2-3-112,-1-4 1,3-2 0,1-2 0,-1-2-66,1-4 1,5-5-1,1-8 1,8 1 46,9-1 1,4 0 0,2-2 0,0-3 62,0-1 1,8-9-1,5 5 1,6-3 155,6 1 0,5-1 0,10-6 0,2 2 25,2 5 1,3-5 0,-5 6 0,2-1-34,-2-1 0,-4 3 0,-4-3 1,-5 7 86,-1 4 0,-9 2 0,-9 0 111,-1 0 1,-3 0-296,-6 0 0,-8 8 0,-5 5 1,-6 4-326,-6 2 0,1-7 0,-7 1 1,-1 2-110,3 2 0,-5 2 0,7 0 1,-1 0 46,1 0 1,-7 0 0,5 0 0,-3 0-1659,0 0 2025,1-9 0,-7-1 0,0-9 0</inkml:trace>
  <inkml:trace contextRef="#ctx0" brushRef="#br0" timeOffset="7214">57 247 8024,'-18'0'-47,"7"0"32,-6 0 979,15 0-994,-6 0 0,10 0 0,4 0 93,7 0 1,4 0 0,4 0-1,4 0 9,7 0 1,3-6-1,3-1 1,0 3-71,0 2 1,6-4 0,-1-1 0,-6 3-47,-3 2 0,-11 2 0,1 2 1,-8 2 13,-3 3 0,-9 7 1,3-1-1,-7 4 155,-7 2 1,-3 2-1,-9 2 1,0 4-74,0 3 1,0-5-1,0 7 1,0-1 33,0-1 1,0-3-1,0-8 1,0 0-136,0 0 1,6 0-1,3 0-259,1 0 1,3 0 12,6 0 1,0 0 247,0 0 1,2-6 0,5-3 0,5 1 76,5-1 1,2-3 0,0 3 0,0 1 32,0-1 1,-6 1 0,-3 3 0,1-1 46,-1 2 0,-6-5 1,3 3-13,-5 2 0,-2 2 0,0 2-37,0 0 1,-9-3 0,-1-1-1,-3-2-54,1 2 1,-1-5 0,-8 1-1,-2-1-185,-3 1 1,1-7-1,6 2 1,0-4-183,0-2 1,-6 0 0,0 0 0,1-2-713,3-4 1072,2-5 0,-8-8 0,-2 0 0</inkml:trace>
  <inkml:trace contextRef="#ctx0" brushRef="#br0" timeOffset="7612">816 266 7963,'-19'12'0,"0"1"81,0 2 1,-6 8 0,0 2 0,-1 1 408,-1 1 1,6-4 0,-2 7 0,6-3-365,4-4 1,9 0-1,-2 1-166,4 1 0,10 0 0,5-6 1,4 0 67,1 0 1,4-6 0,3-3 0,6 1 14,5-1 0,2-3 0,2 3 1,2 1-56,3-1 1,-1-3 0,-8 5 0,-5 1 10,-5-3 1,-7 7-1,-5-4 1,-3 4 8,-3 2 0,-10 0 0,-10 2 0,-5 2-93,-2 2 1,-9 1-1,-1-10 1,-3 1-383,1 2 0,-1-10 0,-6 8-115,0-7 1,7-4 0,-1-6 0,0 0 581,3 0 0,-7-8 0,6-3 0</inkml:trace>
  <inkml:trace contextRef="#ctx0" brushRef="#br0" timeOffset="7781">608 304 8018,'25'-13'0,"2"0"0,1-1 0,1-3 193,1-2 0,1 2 0,7 2 0,2 5 155,4 1 0,5 1 0,8 4 0,0-3-425,0 3 1,-7 4 0,-1 4 0,-5 5-165,-8 1 1,0-3 0,-11 5-1,-2 1-1951,-2-3 2192,-2 7 0,0-15 0,0 7 0</inkml:trace>
  <inkml:trace contextRef="#ctx0" brushRef="#br0" timeOffset="8039">1973 873 8580,'19'0'0,"2"0"0,2 0 520,3 0 0,7 0 1,-1 0-1,4 0-371,2 0 1,0 2 0,-3 2-638,-3 2 0,2 3 1,-9-5-1,-2 4-254,-2 3 0,-8 0 0,-2 3 742,-3-1 0,-2 0 0,-6 6 0</inkml:trace>
  <inkml:trace contextRef="#ctx0" brushRef="#br0" timeOffset="8265">1935 1707 8445,'19'0'0,"2"0"574,5 0 1,3-6-1,9-2 1,0-1-367,0 1 1,6-5 0,0 5 0,-2-1-417,-1 1 1,-10 1 0,-1 7-1,-3 0-597,-4 0 805,-2 0 0,-10-8 0,-3-3 0</inkml:trace>
  <inkml:trace contextRef="#ctx0" brushRef="#br0" timeOffset="9560">3415 247 7830,'-9'-19'104,"5"8"1,-7 3 51,3-1 1,-7 7 0,3-4 24,-5 4 0,-2 2-114,0 0 0,0 0 1,0 0-1,0 0-32,0 0 1,6 2-1,1 2 1,-3 5-33,-2 1 0,-2-3 1,0 3-1,0 1 118,0-1 1,0 3-6,0 6 0,0 0-89,0 0 1,9-7-22,3 1 1,5-7 205,2 7-117,0-9 1,0 7 103,0-5-88,0-4-159,0 7-8,0-9 414,0 0-450,0 8 0,0 3 69,0 7 0,0 1 0,-2 0 72,-4 0 1,2 0 0,-7 0 19,3 0 1,1 0-1,7 0 1,0 0-48,0 0 0,0 0 0,0 0-48,0 0 1,0 0 0,2-2 0,5-2 23,5-3 1,-1-5 0,2 3-20,1-1 0,10-3 1,1-6-1,-2 0 0,0-2-4,3-5 0,1-3 0,7-9 0,-3 0-13,3 0 0,-5 0 0,1 0 1,-3-2 1,-3-4 1,-3 2 0,-2-7 0,0 3 0,0 3 1,-7 1-1,-1 0 1,-3-2 75,-4 2 1,5-5 0,-3 3 0,-2 2 120,-2 2 0,-2-5 1,0 1 2,0 2 1,-6 2 0,0 2 254,2 0-283,1 8 0,1 3 0,-2 10-52,-2 4 1,-1 5-1,7 8 1,0 2 28,0 4 1,0 1-1,0 7 1,0 5-27,0 2 0,0-4 1,0 10-1,3-1-45,3-1 0,-2 7 1,7-7-1,-1-2-125,1-2 1,-5-2-1,5-2 1,-1-3-195,1-1 0,-5-9 1,5 3-1,-3-5-350,-4-2 1,0 0-1,1-1-2023,1 1 2649,0-8 0,-6-3 0,0-8 0</inkml:trace>
  <inkml:trace contextRef="#ctx0" brushRef="#br0" timeOffset="9914">4078 190 8100,'-12'0'1510,"-1"2"-1359,-2 4 1,1 5 0,-1 8 0,4 2-77,3 4 0,2-2 1,6 7-1,0-3-18,0-4 1,2 5-1,2-1 1,4 1-1,3-1 0,8 5 0,6-7 0,-2 0-61,-2 3 1,0-7-1,3 4 1,3-4-20,3-2 1,-7 0-1,2 0 1,-6 0 58,-6 0 1,1-6 0,-5-1 0,-1 3 14,1 2 0,-3-5 0,-8-1 0,-4 0-63,-7-1 1,2 1 0,-3 1 0,-5-3-172,-5-1 1,-3-6 0,4 5 0,-5-5-405,-1-2 1,6 0-1,-5-2 1,3-5-779,0-5 1365,-9-5 0,5-2 0,-9 0 0</inkml:trace>
  <inkml:trace contextRef="#ctx0" brushRef="#br0" timeOffset="10106">3889 190 7966,'19'-15'0,"0"-4"0,0-2 0,0 0 134,0 2 0,6 2 0,2 2 1,3 5 179,3 2 0,1-5 1,0 7-1,-2-1-509,1-1 1,1 6-1,0-5 1,-5 5-13,-1 2 0,-1 0 1,-4 2-1,2 3-364,-1 1 1,-3 9 570,-2-3 0,8 5 0,3 2 0</inkml:trace>
  <inkml:trace contextRef="#ctx0" brushRef="#br0" timeOffset="10581">2997 1461 7922,'-10'-9'339,"3"5"0,14-6 312,5 1 0,14 1 0,5 1-431,5-5 1,11 1-1,7-1 1,12-1-66,9 2 1,20-6 0,2 7-1,-46 4 1,-1-1-112,2 1 1,0 0 0,2 0 0,-1-1 0,-2-1 0,-1-1 0,0 2 0,-1-1-203,48-4 0,-10 5 0,-7-3 0,-9 1-218,-7 5 1,-5-4-1,-5 1 1,-3 1 13,-7-2 1,-10 6-1,-4-5 1,-3 5-344,-4 2 0,-8 0 412,-3 0 0,-7 2 1,-1 5-1,-8 5 293,-9 5 0,-4 2 0,-10 8 0,-3 3 0</inkml:trace>
  <inkml:trace contextRef="#ctx0" brushRef="#br0" timeOffset="11114">3415 2049 7871,'16'-2'747,"1"-3"0,0-1-392,4 2 0,11-5 0,-1 3 0,5 2-347,2 2 1,-2 2 0,-2 0 0,-5 0-122,-1 0 0,-3 2 0,-8 4 0,-2 5 127,-3-1 0,-8 7 0,3-4 1,-5 4-215,-2 2 1,-6 0 0,-3-1-1,1 1 94,-1 0 0,-6 0 1,3 0 59,-5 0 0,-2 0 1,2 0-1,2 0 20,3 0 1,-1 0 0,-6 0 0,0 0 90,0 0 1,2 0 0,3 0 0,1-2 110,-2-5 0,5 5 0,-1-4 81,3 4 1,-5-5 51,7 1 0,2 0-142,10 6 1,6-9-1,12-3 118,1-5 0,2-2 0,-3 0-133,1 0-117,9 0 0,-11 0 0,6 0 0,1 0-128,-1 0 1,-3-7-1,3 1 1,-2 2-63,-3 2 0,-3-5 1,-2 1-1,0 0-348,0-3 0,0 7 0,-3-6 0,-1 1-1115,-2 1 1618,-1-9 0,-1 5 0,-3-9 0</inkml:trace>
  <inkml:trace contextRef="#ctx0" brushRef="#br0" timeOffset="11719">4572 1783 7871,'-38'13'0,"2"-1"118,4 3 0,-4 2 0,7 2 0,-1 0 361,5 0 0,4 0 0,2 0 0,0 0-276,0 0 0,2 0 0,5 0 0,5 0-140,5 0 1,2-7 0,2 1 0,5 2-132,5 2 1,13 2 0,7-1-1,6 1-100,6 0 0,5-2 1,6-2-1,-5-2-105,-6 1 1,3 3-1,-3 2 1,-4 0 153,-6 0 0,-1 0 0,-7 0 1,-3 2 262,-2 4 0,-10-3 1,-5 3-1,-4-2 335,-2 2 0,0-4 0,0 5 0,-2-5-153,-4-2 1,-11 0 0,-11 0-1,1 0-153,0 0 0,-7 0 1,0 0-1,-6-3-147,-4-3 1,-3-5-1,5-8 1,-4 0-281,-3 0 1,7 0 0,-2-2-1,6-4 53,6-7 1,3-3 0,8-6 0,0-1 117,4-2 0,11-9 0,-1 5 0,5-3 46,2 1 0,4-1 0,7-6 145,8 0 1,13 0 0,-1 0 0,5 2 0,2 3 83,0 1 0,6 0 0,2-6 0,-1 3-133,-5 3 1,8-2-1,-12 9 1,0 0-33,-2-3 0,-11 7 0,2-4 0,-6 4 31,-6 2 0,1 0-147,-7 0 0,-9 6 1,-13 3-1,-8 1-196,-9 5 0,-4 2 0,-2 2 0,-2 0-209,-4 0 1,4 0 0,-6 0-1,1 2-192,1 5 1,0 1 685,6 5 0,-8 12 0,-3-4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9:44.1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114 664 8071,'0'-19'-2,"0"0"1,0 7-1,0-1 55,0-2 284,0 7-95,0-1 55,0 9-136,0 0 0,6 9-31,1 3 0,5 5 1,-3 2-1,-1 0-7,1 0 1,-1 6 0,-4 3-1,5-1-51,1 1 0,-6-1 0,5-4 1,-3 2-71,1-1 1,-1-3 0,-4-2-102,4 0 0,-4 0 0,5 0-413,-5 0 0,-2-7-1523,0 1 2035,0-9 0,-9 4 0,-1-8 0</inkml:trace>
  <inkml:trace contextRef="#ctx0" brushRef="#br0" timeOffset="1802">38 323 7148,'0'-11'378,"0"18"-283,0 11 1,2 8-1,2-1 1,3 5 121,-3-1 1,4 7 0,1-4 0,-1 3-89,1 3 0,5 7 1,-3 1-1,2 0-28,-1 1 0,-1 5 0,4-3 1,-5-1-40,-1-4 0,-3-3 0,-6-4 0,0-1-32,0-4 0,0-5 0,0-6-60,0 5 1,0-5 0,0 4 141,0-4-61,0-10-21,0-3 0,0-23 0,0-4 29,0-2 0,0 0 0,-2 0-64,-5-4 1,5 2 0,-6-7-1,2 1 1,-3-1 35,-1-4 1,3-1-1,-3-3 1,-1 0-22,1 0 0,5 0 0,-3 0 0,2 2-58,-1 4 0,1-1 1,4 5-1,-2 1 11,-3 0 1,1-1 0,4 5 0,-2-2 61,-3 2 1,1-5 0,4 3 0,-2 2 36,-2 2 1,-1 2-1,7 0-16,0 0 0,-6 0 0,0 0 194,1 0-360,3 8-192,2 3 0,0 10 218,0 4 0,0 5 0,0 8 0,0 0 177,0 0 1,2 8 0,3 5-1,1 4 110,-2 1 1,-2 1-1,0 2 1,3 5-65,1 5 1,6-1 0,-3-1 0,-1 1 12,1-1 0,6 1 0,-3 1 0,3-6-65,-2-4 1,3 3 0,-5-3 0,2-4-121,-1-1 0,-5-5 0,3-1 0,-1-1-43,-5-5 0,4-8 1,-1-3-38,-3 3 1,-2-4 0,0-1-742,4-1-33,-4-3 1,7-8 384,-9-5 0,6-3 1,0-9-1,-1 0 512,-3 0 0,-2-8 0,0-3 0</inkml:trace>
  <inkml:trace contextRef="#ctx0" brushRef="#br0" timeOffset="2139">759 38 7981,'10'-10'153,"-1"1"0,-9 11 0,0 5 0,0 7-18,0 10 1,-6-3 0,-1 6-1,1 0-52,-3 5 0,5-2 1,-6-1-1,1 1-115,5-1 1,0-6 0,0 3 0,-3-5-370,3-2 0,0 0 1,0 0-322,-3 0 1,1-1 100,6 1 621,0-8 0,-8-3 0,-3-8 0</inkml:trace>
  <inkml:trace contextRef="#ctx0" brushRef="#br0" timeOffset="2397">1081 0 7317,'0'13'-103,"-2"0"0,-2 3 417,-2 8 0,-3-1 1,5 8-1,-4 3-108,-3 2 0,7 4 1,-5 2-1,3 2-82,0-1 1,-3 3-1,5 0 1,-4 1-42,-3-1 0,7 7 0,-2-5 0,1 1-297,-1-5 1,4-4 0,-4-2 0,4 0-409,2 0 1,-7-7 0,1-1 621,2-3 0,-7-1 0,1-8 0</inkml:trace>
  <inkml:trace contextRef="#ctx0" brushRef="#br0" timeOffset="3066">1176 702 7981,'19'0'-35,"0"-6"279,0-1 0,0-1 0,0 4-39,0-3 1,0 1-595,0 6 526,-9 0 20,-1 0 0,-11 0-28,-5 0 1,3 0-19,-8 0 0,-1 0-181,-6 0 135,8 0-84,-5 0 102,13 0-55,-5 0 0,8-2 60,0-4 86,0 4-31,0-7-191,0 9 1,-2 0 45,-4 0 1,1 6 0,-5 3 0,1 1 94,5 5 0,0 0 0,0 0 0,-3-3-31,3 3 1,2-4 0,2 1-7,0 3 1,6-4-1,3-1 1,1 1-11,5-1 0,2-6 0,2 5 0,0-3-34,0 0 1,0 3 0,0-5 0,0 5-20,0 1 0,0-4 0,0 7 0,-2 2 33,-5 2 1,3 2-1,-9 0 1,1 0-76,1 0 1,-6-1-1,4 1 32,-3 0 1,-3 0-1,0 0 1,-3-2-97,-3-4 1,-2 4 0,-7-7 0,2 3-66,-1 0 1,-3-9-1,-2 2 1,0-4-7,0-2 1,0 0-1,0 0 1,0 0-429,0 0 1,-2-2 0,-2-2 0,-3-5 611,3-1 0,2-3 0,2-6 0</inkml:trace>
  <inkml:trace contextRef="#ctx0" brushRef="#br0" timeOffset="3264">1214 759 7981,'19'-19'0,"0"0"-233,0 0 1,0 6-1,0 1 1,0-3 226,0-2 0,0 5 0,0 1 0,0 0 366,0 1 1,0 6-1,0-5 1,0 3-290,0 0 1,0-3 0,0 5 0,-1-2-131,1 1 1,0 3 0,0 2-505,0 0 1,-6 0 562,0 0 0,-9 0 0,4 0 0</inkml:trace>
  <inkml:trace contextRef="#ctx0" brushRef="#br0" timeOffset="3525">2087 418 7981,'21'0'109,"2"-3"0,2-3 0,-2-4 63,-2-1 1,5 1 0,1 5 0,0-1-113,1 2 0,3 2 1,-5 0-1,-1-3 7,2-1 1,-6 0 0,5 6-724,-5 0 0,-4 2 0,-3 2-553,-1 2 1209,-9 9 0,-4-4 0,-10 8 0</inkml:trace>
  <inkml:trace contextRef="#ctx0" brushRef="#br0" timeOffset="3756">2200 740 7881,'13'0'47,"0"0"0,1 0 0,3 0 339,2 0 0,0 0 1,2 0-1,2-2-189,3-4 1,1 3-1,-4-3 1,3 4-172,-3 2 0,4 0 1,-2 0-444,-1 0 1,-5 2 0,-5 4-1660,-1 7 2076,-9-4 0,5-1 0,-9-8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9:49.2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323 17 7843,'0'-11'129,"-8"5"1,-3 12-26,1 7 0,-7 4 0,4 2 0,-4 2 0,-2 4 0,0 3 0,0 5 0,2-1 47,5 2 0,-3 8 0,7 2 0,-1-2-18,1-2 1,1-8 0,7-1-1,0 1-4,0-2 1,7-3-1,1-8 1,3 0-126,3 0 1,3-2 0,2-5 0,0-5-61,0-5 1,9-2 0,1 0 0,3 0-2,-1 0 1,-1-9-1,1-3 1,-3-5 58,-1-2 1,-12 0-1,4 2 1,-4 2 110,-5 3 1,1-1 0,-7-6 36,2 0 1,-2 0-64,-10 0 1,2 7 0,-9 1 0,-1 0-88,-3 1 0,2 6 0,-2-3 0,-4 5-84,0 2 0,0 0 0,2 0 0,0 0-71,0 0 1,0 0-1,0 0 1,0 0-221,0 0 1,0 2 0,0 3-324,0 1 0,0 9 70,0-3 1,7-1-74,-1 2 701,9-9 0,-13 13 0,6-7 0</inkml:trace>
  <inkml:trace contextRef="#ctx0" brushRef="#br0" timeOffset="283">1 927 7932,'19'0'7,"0"0"1,2 0 0,4 0 0,6 0 289,5 0 1,4-6-1,5-2 1,5-1 3,5 1 1,2-7-1,0 2 1,0-1-331,0 1 1,-3-4 0,-1 7-1,-4-3-298,-3 0 1,-4 9-1,-10-4 1,-7 1-261,-4 1 0,-2 0-878,0 6 1465,-9 0 0,-10 0 0,-10 0 0</inkml:trace>
  <inkml:trace contextRef="#ctx0" brushRef="#br0" timeOffset="631">494 1041 7932,'-7'13'17,"1"-1"1,0 1 0,-1 0 253,1-1 0,0 1 0,6 6-48,0 0 0,0 0 1,0 0-1,0 0-82,0 0 1,8 0 0,5 0-102,4 0 0,2-7 0,0 1 0,0 2-41,0 2 0,2-5 1,2 1-1,4 0 51,3-3 0,-7 7 0,2-4 0,-4 1-44,-2-1 0,0 4 1,-2-5-1,-4 5 63,-7 2 0,-4 0 1,-4 0-146,-4 0 0,-5 0 1,-8 0-1,0 0-155,0 0 1,-6-2 0,-2-2 0,-3-5-262,-4-1 1,5-1 0,-3-4 0,1 3-795,1-3 1286,-6-2 0,7-11 0,-9-1 0</inkml:trace>
  <inkml:trace contextRef="#ctx0" brushRef="#br0" timeOffset="808">323 1098 7932,'25'-17'130,"3"2"116,1 3 0,3-1 0,6-6 0,2 2-13,4 5 1,-2-3 0,7 9-189,-3 1 0,0-3 0,-3 2 1,1 1-1,0 3-202,2 2 0,-8 0 0,2 0 0,-8 0 157,-5 0 0,7 0 0,-4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9.0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 26 7886,'6'-1'0,"0"-1"0,0-2 385,-1 0 1,3 1 28,-2-3 1,-1 4-302,1-1 0,-4 3 1,1 3-1,-3 2 8,-3 0 1,1 2 0,-4 0 0,0 3-27,1 2 1,-3 0 0,3-2 0,-1 1-92,0 1 1,3 1-1,-2-2 1,1 1 58,2-1 0,1-1 0,1-1 1,0 0 30,0 0 1,1 0 0,2-2 0,2 0 38,0-1 1,4-3 0,-1 2 0,4-1-65,2-2 1,-2 0 0,1 0 0,1 1-110,0-1 1,0-1 0,1-1 0,-3 0-212,-2 0 1,-4 0-1,0 0-460,1 0 0,-2-1-240,1-2 1,-4 1-1,1-4 951,-2-1 0,-1-1 0,0-1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9:51.4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608 58 7872,'0'-19'-28,"0"6"1,-2 3 115,-5 1 1,3 3-1,-8 8 248,-3 4-413,6-4 78,-7 24 0,-1-12 0,-9 18 117,3 2 0,0 4-25,-2 6 1,2-2-1,-9 9 1,9-1 36,-2 7-666,3 0 587,3 0 1,3-2-338,3-5 362,-4-3 6,15-1 1,-6-12-44,8 4 0,2-13 0,2 0 1,4-6-1,3-4-27,4-2 1,1-7 0,3 4 0,0-1 13,0-5 1,2-2-1,3-2 1,1-2-16,-2-4 0,-2 2 0,-2-9 0,0-2 731,0-2-741,0-2 1,-6 0 0,-3 0-1,1 0 210,-1 0 0,-5 0 1,1 1-44,-4-1-135,-2 0 0,-6 0-6,-1 0 1,-7 6-24,1 0 0,-2 7 41,3-7 0,-5 7-115,4-7 0,-4 9 35,-2-2 1,0 4-1,0 2 1,0 0 0,0 0-1,0 0-64,0 0 0,7 0-205,-1 0 1,7 2 0,-7 4-1,-2 7 1,1 4-477,1 2 0,2-7-113,5 1 893,4 0 0,-15 6 0,7 0 0</inkml:trace>
  <inkml:trace contextRef="#ctx0" brushRef="#br0" timeOffset="296">1 1253 7752,'19'0'373,"0"0"0,0 0 1,2 0-1,4-3 0,9-1-50,8-2 0,0-7 1,7 7-1,-1 0-369,1-3 1,-1 5 0,3-7 0,-7 3-133,-4 4 1,-2 2 0,-2 2-1,-5 0-362,-5 0 0,-5 0 1,-4 2-575,-5 4 1114,-3-4 0,-9 7 0,0-9 0</inkml:trace>
  <inkml:trace contextRef="#ctx0" brushRef="#br0" timeOffset="655">210 1461 7834,'-19'19'0,"6"-6"-209,0-1 220,9 1 276,-13 6 0,15-6 0,-4-1-111,4 3 1,4-4-1,4-1 1,7 1 211,4-1-293,2-6 1,0 11 0,2-8 0,2-1 0,4 0 0,3 3 64,3 1 1,1-3 0,-2 5 0,-7 1-82,-4-3-135,-2 7 0,-2-6 1,-4 8 3,-7 0 0,-4 0 0,-2 0 0,-2 0 2,-4 0 1,1 2 0,-7 2 0,-3 2-3,-2-2 1,-2-2 0,0-4 0,0-2-145,0-2 1,0-7-1,0 4 1,0-1-225,0-5 0,0-2 0,1-2 1,-1 0-59,0 0 0,0-8 0,0-5 478,0-4 0,-9-10 0,-1-3 0</inkml:trace>
  <inkml:trace contextRef="#ctx0" brushRef="#br0" timeOffset="855">115 1537 7834,'17'-19'34,"-5"0"1,5 2 0,-2 3 240,8 1 0,-2 2-80,4-1 0,-3-3-70,-4 9 0,4-7 0,1 7 0,4 1 1,1 1 237,-1-2-265,7 4 0,-5-7 0,7 9 0,-2 0 0,-3-2 0,3-2 1,0-2-307,-3 2 1,3 1 0,-9 3 0,-1 0-518,-3 0 1,-9-6 0,1 0 724,2 2 0,2-7 0,1 0 0</inkml:trace>
  <inkml:trace contextRef="#ctx0" brushRef="#br0" timeOffset="1107">1613 589 7766,'0'-11'24,"0"-6"-19,0 7 672,9-1-1269,-7 3 0,6 10 0,-10 4 592,-4 7 0,-5 4 0,-8 2 0</inkml:trace>
  <inkml:trace contextRef="#ctx0" brushRef="#br0" timeOffset="1332">1139 1082 7820,'19'0'672,"8"0"-239,5 0-225,4 0 96,-7 0 0,9 0-112,0 0 1,0-6-1,6-1-89,-4 3 0,-2-4 0,-2 1 0,-2 3-78,-3 2 0,-1 2 0,4 0 1,-5 0-375,-1 0 1,-3 0 0,-6 0-1726,0 0 2074,-9 8 0,-1 3 0,-9 8 0</inkml:trace>
  <inkml:trace contextRef="#ctx0" brushRef="#br0" timeOffset="1554">1556 1556 8038,'13'0'429,"0"0"0,-1 0-2027,7 0 1598,-8 8 0,-3-5 0,-8 5 0</inkml:trace>
  <inkml:trace contextRef="#ctx0" brushRef="#br0" timeOffset="2324">2561 96 7814,'19'-19'176,"-6"6"1,0 2 0,1 1-9,3-1 0,2 7 0,2-4 0,3 1-176,1 1-6,0 0 1,0 6 0,1 0-109,-3 0 0,-2 2 133,-2 4 0,-9 5 1,-3 8 23,-5 0 0,-8 0 0,-3 0 0,-1 2 35,-5 4 1,-2-4 0,-2 4 0,0-4-54,0-2 0,0 0 0,0 0 1,0 0 0,9 0-28,3 0 0,5-6 37,2 0 0,7-7 1,1 4-1,3 1 74,3-1 0,-3-3 1,1 5 24,3 3 0,0 2 0,0 2 48,-3 0 1,-1 0 0,2 0-9,-7 0 0,-4 0 1,-2 0-114,0 0 0,0-7 1,-2 1-1,-4 2-215,-7 2 0,2-5 0,-1-1 0,-3-1 121,-2 1 1,-2-5 0,0 5-1251,0-3 928,0-1 1,-2-7-1,-2 0 1,-4 0 362,-3 0 0,-2 0 0,-5 0 0</inkml:trace>
  <inkml:trace contextRef="#ctx0" brushRef="#br0" timeOffset="2605">2486 1025 7600,'19'0'-54,"0"0"0,6 0 1,0 0-1,0 0 208,3 0 0,-7 0 0,6 0 0,1 0-45,3 0 0,-1 0 0,-1 0 0,-1-2-189,-5-4 0,4 3 1,-1-3-1,-3 4-241,-2 2 1,-2 0 241,0 0 0,-7 0 79,1 0 0,-9 0 0,5 0 0</inkml:trace>
  <inkml:trace contextRef="#ctx0" brushRef="#br0" timeOffset="2983">2751 1291 7814,'-19'18'-15,"0"1"0,4-6 1,-1 0-1,-5 2 58,-1 1 0,1 3 0,2 0 0,0 0 101,0 0 0,1 0 0,1 0 0,2-2-92,2-4 1,1 4 0,-7-5 0,2 5 177,4 2 0,-2 0-41,9 0 0,0 0-133,6 0 0,2-9 0,6-3 0,9-5 140,6-2 1,11 0 0,-2 0-1,3 0-87,3 0 1,7 0-1,-1 0 1,0 0-131,3 0 1,-7 0 0,4-2 0,-4-2-58,-2-3 0,-7 1 0,-1 4 0,-3-2-236,-4-3 0,-1 1 0,-3 6-632,0 0 1,-9-2 259,-4-5 0,-4 3 686,-2-8 0,-8-1 0,-2-6 0</inkml:trace>
  <inkml:trace contextRef="#ctx0" brushRef="#br0" timeOffset="3195">2827 1272 7814,'-11'25'124,"5"0"1,-2 7 0,1-5 0,3 3 239,2 3 1,2 10-1,0 1 1,0-2-75,0-2 1,0 0 0,0 0 0,0 0-96,0-4 1,0-2 0,0 1 0,0-1-588,0-2 1,0-9 0,0 2 0,-2-4-2009,-4-2 2400,4 0 0,-7 0 0,9 0 0</inkml:trace>
  <inkml:trace contextRef="#ctx0" brushRef="#br0" timeOffset="3470">3491 892 7953,'17'-2'97,"-5"-4"1,5 4 0,-4-5-1,4 3 0,2-2 1,6 4 0,0-5 0,-2 5-191,-1 2 1,-1 0 0,2-2 0,2-2-397,-2-2 0,-2-1 0,-2 7-437,0 0 926,-8 0 0,6 0 0,-7 0 0</inkml:trace>
  <inkml:trace contextRef="#ctx0" brushRef="#br0" timeOffset="3678">3396 1196 8495,'21'0'0,"2"0"0,5 0 0,1 0 340,5 0 1,-3 0-1,3 0 1,2 0-204,-2 0 1,-3 0 0,3 0 0,-4 0-537,-3 0 0,-2 0 0,-6 0-1367,0 0 1766,-8 0 0,6 0 0,-7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59:56.5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464 1 8086,'-19'8'-74,"0"1"0,0 6 0,0-1 241,0 7 0,-2 0 0,0 11 1,-3 0 410,1-3 1,13 7-578,-9-4 0,6 10 1,1 2-1,5-2 76,5-2 0,2-4 1,0-2-1,2-5-28,5-1 0,9-3 1,10-6-1,-1 0-108,2 0 0,-3-2 0,7-5 0,1-3 46,-3-1 1,7-6-1,-6 5 1,-1-5 35,-4-2 0,-4-7 0,-2-1 55,0-3 0,-8-1 1,-5-7-22,-4 0 1,-2 0 0,0 0 0,-2 0 3,-4 0 1,0 0 0,-11 0 0,-4 0-31,0 0 1,-7 0-1,1 2 1,-1 3-65,1 1 0,-5 9 0,5-3 0,0 5-228,-1 2 1,3 0 0,6 2-1,0 5-188,0 5 1,2 5 0,2 2-1,5 0 449,1 0 0,-5 0 0,3 0 0</inkml:trace>
  <inkml:trace contextRef="#ctx0" brushRef="#br0" timeOffset="280">8 1101 8095,'-8'11'755,"8"-5"1,11-4-1,14-2 1,9 0-621,8 0 0,8-2 1,11-2-1,5-3-182,1 3 0,1-4 0,1 1 0,-6 3-113,-4 2 1,-4 2-1,-4 0 1,-9 0-1122,-8 0 1,-7 2 1280,-8 4 0,0 13 0,0 11 0</inkml:trace>
  <inkml:trace contextRef="#ctx0" brushRef="#br0" timeOffset="654">464 1518 8068,'-19'9'0,"0"1"267,0 1 1,2 6 0,4-5 0,5 5 116,-1 2 1,7-6-1,-4-1 1,6 3-398,6 2 1,5 2-1,8 0 1,0 0 20,0 0 1,6-6 0,2-1 0,1 1 19,-1-3 1,-2 7 0,-6-6 0,0 1 60,0 1 0,-6 0 31,0 6 0,-9 0 0,2 0-26,-4 0 1,-4-7 0,-4 1-165,-7 2 0,-4 1 1,-4 1-1,-2-4-120,-2-7 1,-3 3-1,5-3 1,-4 0-77,-3 3 1,5-7 0,-4 4 0,-1-4-216,1-2 1,-1 0 0,-2-2-1,5-2 148,0-2 1,6-9 0,-5 2 0,5-4 332,2-2 0,0 0 0,-8-8 0,-3-2 0</inkml:trace>
  <inkml:trace contextRef="#ctx0" brushRef="#br0" timeOffset="832">198 1537 7593,'19'-17'0,"0"3"0,0 1 108,0-2 1,0 5 0,0-1 0,0 1 321,0-1 0,6 7 0,3-2 0,1 3-265,5 3 0,-1-2 1,1-2-1,-4-2-50,-3 2 1,5 1 0,-7 3 0,-2 3-1335,-2 3 1,-2-2 1218,0 9 0,0-1 0,0 7 0</inkml:trace>
  <inkml:trace contextRef="#ctx0" brushRef="#br0" timeOffset="1141">1241 854 8064,'21'0'0,"3"0"0,3 3 334,2 3 0,3-2 0,8 9 0,4 2 136,7 1 1,-3 10 0,3 1 0,2 3-290,1 3 0,-5-5 1,-5-1-1,-4-2-112,-2 1 0,-2-1 1,-2-6-1,-5 0 112,-1 0 0,-3-2 0,-8-3 1,-3-3-546,-1-3 0,-7 5 1,5-5-1623,-3 3 1,1-7 1985,-3 3 0,-4-5 0,7-2 0</inkml:trace>
  <inkml:trace contextRef="#ctx0" brushRef="#br0" timeOffset="1395">2171 817 8423,'-26'6'0,"-1"2"0,0 3 0,-3 4 477,1 1 1,-1 6-1,-4 1 1,5 4-117,1 3 1,-3 1 0,6 7 0,-1 0-103,-1 0 1,6 6-1,-5 1 1,3-1-221,-2 2 1,6-6 0,-2 2-1,6-6-790,0-4 1,7-9 0,2 2-2217,4-4 2967,2-2 0,8-8 0,3-3 0</inkml:trace>
  <inkml:trace contextRef="#ctx0" brushRef="#br0" timeOffset="1790">2759 96 8131,'-17'2'0,"2"4"0,0 7 170,-6 4 1,2 4-1,-8 4 1,2 7 239,-1 4 1,1 1 0,4 1 0,-2 0-407,-3 0 0,1-2 0,8-2 0,3-5-121,1-1 1,9-3 0,-3-6 141,5 0 1,2-6-1,2-3 1,7-1 136,10-5 0,2-4 0,13-4 0,3-5-45,6-1 0,9 3 0,-3-3 0,1-1 24,1 1 0,-3 3 0,5-5 0,-4-1-139,-3 2 0,4 1 1,-5 6-1,-5-5-264,-7-1 0,1 6 0,-9-5-867,-1 1 394,-12 6 1,-10-9 734,-8 5 0,-17-5 0,2-8 0</inkml:trace>
  <inkml:trace contextRef="#ctx0" brushRef="#br0" timeOffset="2022">2759 115 8058,'0'19'0,"0"0"366,0 0 0,0 2 1,2 2-1,2 4 193,2 3 0,7 8 0,-5 6 1,3 0-261,4 3 1,-5-5 0,3 6-1,-1 1-262,-1-1 0,-3-6 0,-5 3 0,1-5-60,2-2 1,0-1-1,-6 1 1,0 0-2276,0 0 0,0-6 2298,0 0 0,0-9 0,0 4 0</inkml:trace>
  <inkml:trace contextRef="#ctx0" brushRef="#br0" timeOffset="2259">2455 1386 8316,'38'-7'0,"0"-1"0,0-3 621,0-4 1,2 5 0,2-1-1,4 1-306,3-1 1,1 7 0,5-4 0,-2 1-152,-2 1 0,-9 0 1,2 6-1,-6 0-778,-7 0 0,-3 0 0,-9 0 0,-2 2-520,-5 4 0,-3-2 1,-9 9 1133,0 2 0,0 2 0,0 2 0</inkml:trace>
  <inkml:trace contextRef="#ctx0" brushRef="#br0" timeOffset="2763">2645 1708 8058,'21'0'268,"2"0"0,4-2 162,3-4 1,10 1 0,11-5-1,1 1-271,-1 5 1,8-4 0,-9 1-1,-3 3-15,-5 2 0,-6 4 0,-3 2 0,-3 5-275,-3 1 0,-8-3 0,-8 5 0,-3 3 232,-3 2 0,-5 2 0,-5 0 0,-3 2 0,-3 4 0,-6-4 1,-6 7-1,2-3 4,-2 0 1,0 1 0,4-7 0,0-1-163,0 1 1,0 0 0,0 0-1,2 0-218,5 0 0,-5-6 0,4-2-454,-4-3 610,7 7 0,3-11 0,14 6 23,5-1 0,5-1 0,2-3 0,0 1 166,0-2 1,0 7 0,0-1 117,0 1 0,0-1-83,0-3 0,-9 3 1,-3 9 8,-5 0 0,-2-6 1,0-1-1,0 3-26,0 2 1,-9 2-1,-3-2 1,-5-3-71,-2-1 0,0 0 1,-2 4-1,-2-3-38,-3-1 1,-5-9 0,3 3-1,-1-5-230,-5-2 1,0 0 0,1 0 0,3-2 18,3-5 0,-5-1 0,7-7 0,2 2 231,2-1 0,2-12 0,0-3 0</inkml:trace>
  <inkml:trace contextRef="#ctx0" brushRef="#br0" timeOffset="3059">3897 1006 8018,'19'0'253,"0"-6"0,0 0 1,2-1 11,4-1 1,-2 6 0,9-5 0,1 3-243,3-2 0,-4 4 0,-1-5-457,3 5 1,-6 2 0,-1 0 198,0 0 1,-6 0 234,5 0 0,-5 9 0,-2 1 0</inkml:trace>
  <inkml:trace contextRef="#ctx0" brushRef="#br0" timeOffset="3288">3859 1575 7973,'14'0'84,"5"0"0,7-2 1,3-2 572,3-2 0,-1-1 1,9 7-1,3-2-142,1-4 1,0 4-1,-6-5 1,-2 3-342,-5-2 1,3 4 0,-9-5-854,-1 5 679,-3 2 0,-2-8 0,0-3 0</inkml:trace>
  <inkml:trace contextRef="#ctx0" brushRef="#br0" timeOffset="4000">4845 342 8013,'19'-10'272,"0"1"1,0 1-28,0-5 1,8 5-1,3-1 1,1 3 187,1 0 0,0-3-262,5 3 0,1 4 0,-2-4 0,-2 4-65,-2 2 0,-9 0 1,2 0-1,-6 2-153,-6 4 1,-3 2 0,-6 7 0,1 0 38,-8 6 1,-5 0 0,-13 11-1,-4 1-36,-7 3 1,0 4 0,-3 2 0,-5 5-9,0 1 1,6-12-1,4 2 1,1-4 17,-1-5 1,9-1 0,0-9-1,9 0-9,3-1 1,3-5 0,6 0 216,0 2 0,8-7 0,7 0 0,8-1 147,9-1 0,4 0 1,2-6-1,-1 0-103,1 0 0,0 0 0,0 0 0,0 0-126,0 0 0,-6-6 1,-3-2-1,1-1 60,-1 1 0,-6-1-1130,3 3 0,-7 2-1551,-7-9 740,-3 9 1789,-9-5 0,-17 9 0,-4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0:37.4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 76 7981,'0'11'254,"-2"3"1,-2-5 0,-2 1 332,2 5 0,2 2 0,2 4 0,0 2-311,0 2 1,0 7 0,0-5 0,0 3-179,0 4 1,0-7 0,0 0 0,0-1-326,0-1 0,0 0 0,0-6 0,0 0-529,0 0 1,0-6-1,0-1-1817,0 3 2573,0 2 0,0-6 0,0-3 0</inkml:trace>
  <inkml:trace contextRef="#ctx0" brushRef="#br0" timeOffset="321">532 76 8003,'-9'13'0,"-3"-3"506,-5-1 1,4 3 0,0-3 0,1 1-170,1 5 0,1 2 0,5 2-179,-1 0 1,0-7 0,8-1 0,4-1-47,7 1 1,4-5 0,2 5 0,2-1-27,4 1 0,2-5 0,7 5 1,-4-1-76,-3 1 0,-2 2 0,-6 5 0,-2 1 1,-4 0 1,-5 0 0,-8 0 0,0 0-25,0 0 0,-2 0 1,-4 0-1,-7 0-142,-4 0 1,-2-6 0,0-1 0,-2 1-337,-4-2 0,4-1 0,-4-6 0,1 3-342,-1-3 0,4-2 0,-4-4 832,4-4 0,-7-5 0,-1-8 0</inkml:trace>
  <inkml:trace contextRef="#ctx0" brushRef="#br0" timeOffset="512">399 114 7857,'8'-13'0,"7"1"0,6-3 0,4 0 526,-1 2 1,-1-1 0,2 7 0,5 3-24,-1 2 0,7-4 0,-5-1 1,3 3-423,-2 2 1,4 2 0,-7 0 0,1 2-325,-5 5 1,-4-5 0,-2 4 0,0-4-1335,0-2 1577,0 0 0,0 9 0,0 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0:36.6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1176 1 8108,'11'0'453,"-5"0"1,-10 2 0,-5 2-197,-1 2-200,-3 9 1,-6-4 0,0 8-1,0 2 22,0 4 1,-6-2-1,0 7 1,-1-1-11,-1 1 0,6-5 1,-7 7-1,3-1-146,0-1 1,6-3 0,6-8-1,1 0 348,1 0-148,3 0 1,10-2-1,4-5 1,7-5-7,4-5 0,8-2 0,2 0 1,3-2 69,3-5 1,-3 3 0,2-6 0,1-1-152,3 1 0,2-1 1,2-4-1,2 3-82,3-3 0,-1-2 1,-4 0-1,2 2-266,2 3 1,-6 5-1,-8-3 1,-3-1-273,-4 1 0,-2 6 0,-2-3-56,0 5 0,-8 0 640,-5-4 0,-4 4 0,-2-7 0</inkml:trace>
  <inkml:trace contextRef="#ctx0" brushRef="#br0" timeOffset="258">1195 77 8298,'0'19'0,"0"-1"270,0 1 0,0 0 0,0 0 1,0 2 296,0 5 1,0-3 0,0 6-1,0 1-122,0-1 0,6 1 0,1 4 0,-3-3-193,-2 3 0,-2 0 0,0-1 0,0-1-542,0 2 1,0-5 0,0 3-1,0-1-588,0-1 0,-2 6 0,-2-7 0,-3 3 878,3 0 0,-6-1 0,-1 7 0</inkml:trace>
  <inkml:trace contextRef="#ctx0" brushRef="#br0" timeOffset="546">0 1120 8645,'19'0'451,"0"-2"1,2-3-1,4-1 10,7 2 1,12 0 0,9-1-1,8-1 103,9 2 1,-1-5-1,5 3 1,2 0-344,-5-3 0,5 7 1,-8-4-1,-1 4-485,-4 2 0,-10 0 0,-4 0 0,-3 0-465,-4 0 1,-10 2 0,-7 2-2834,-4 2 3562,-2 9 0,0-4 0,0 8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0:40.5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0 247 8208,'2'-12'0,"2"-1"5,3-2 1,8-2-1,-3-2 1,7 2 114,6 5 1,5-5 0,8 6-150,0 1 1,2-5 0,2 9-1,2 2 1,-4 1-5,-6 3 1,-7 0 0,-8 0-1,-2 3 42,-4 3 1,2-2-1,-9 9 1,-2 2 31,-2 1 1,-10 5-1,-5 5 1,-4 3-16,-2 1 0,-2 6 0,-2-5 0,-4 5-15,-3 2 1,7-6-1,-2-3 1,4-2 29,2-3 1,2 3-1,2-4 1,5-4-23,1-4 1,3-2 0,6 6 25,0 0 1,8-9 0,3-2 0,4-1 82,3-1 0,-1 3 1,15-5-1,0 2-19,-3-2 1,13-2 0,-6-2-1,0 0-62,-2 0 0,-3 0 1,5 0-1,-2 0 1,-3 0 1,-7-6 0,1 0-286,-4 2 1,-4-1 0,-3 1-1277,-1-2 1513,-9-1 0,5 7 0,-9 0 0</inkml:trace>
  <inkml:trace contextRef="#ctx0" brushRef="#br0" timeOffset="375">1290 95 8075,'-13'0'524,"1"0"1,5 3 0,-3 3 0,1 7-658,5 3 0,0 3 0,0 0 1,-3 0 198,3 0 1,-4 7-1,1-1 1,1-4-105,-2-6 1,5 2-1,-3-5 70,4 5 0,2-4 99,0-1 1,8-7 0,7 1-52,8-4 0,-2-2 1,7 0-1,-1 0-67,5 0 1,2 0-1,1 0 1,1 0-105,4 0 1,-4-6-1,-4-3 1,1 1-94,3-1 1,0 1-1,-2 4 1,-5-3-132,-1 3 1,-3-4-1,-6 1 1,0 3-479,0 2 0,-2 0 793,-5-4 0,5 4 0,-6-7 0</inkml:trace>
  <inkml:trace contextRef="#ctx0" brushRef="#br0" timeOffset="634">1555 1 8222,'-19'10'1415,"9"1"-1274,4-5 0,3 7 0,6 12 0,3 4-124,7 1 1,-3 6-1,3-5 1,-1 3 16,-1-2 0,4 1 1,-7-5-1,3-1 11,3 1 1,-3 3 0,-1-3 0,1-1-417,-1 0 1,-3 5 0,3-5 0,1 1-601,-1-1 1,-3-1 970,5-8 0,1 1 0,6 0 0</inkml:trace>
  <inkml:trace contextRef="#ctx0" brushRef="#br0" timeOffset="975">190 1214 7588,'19'-6'107,"0"0"0,8-7 0,7 5 0,8-1 229,9 1 0,3-5 1,3 5-1,2-3-174,4-3 1,-1 3-1,5 0 1,-2 3-99,-4 4 0,5-5 0,-3 3 0,-2 2-159,-2 2 1,-12-5-1,-7 1 1,-9 2-12,-3 2 0,-3 4 1,-6 2-1,-2 5 106,-5 1 0,-3 3 0,-9 6 0</inkml:trace>
  <inkml:trace contextRef="#ctx0" brushRef="#br0" timeOffset="1280">683 1423 8451,'0'19'168,"2"0"0,2 0 0,5 0 21,1 0 1,-3 2-1,3 2 1,-2 2-100,-3-1 1,3 3 0,1 0-1,-1 1-16,0-1 0,5-1 0,-7-5 0,1 2-298,1 2 0,-6 0 0,7-8 1,-3-2-203,0-2 1,1-1 0,-7 7-1,2-2-1079,4-4 1505,-4 4 0,15-15 0,-6 6 0</inkml:trace>
  <inkml:trace contextRef="#ctx0" brushRef="#br0" timeOffset="1655">1385 1537 8070,'-13'0'-160,"0"0"1,3 2 0,-3 4 87,7 7 1,4-2-1,2 1 222,0 3 0,0 2 1,2 2-32,4 0 0,-2-2 1,9-3-1,0-1-93,-3 2 1,7-5 0,-4 1 0,4-1 91,2 1 1,0 2 0,0 3 0,-1-1 64,1-2 1,0-1-1,0 7-132,0 0 1,-6-2 0,-2-2 0,-3-2-90,-4 1 0,-4 3 0,-6 2-18,-7 0 0,-4 0 0,-2-2-51,0-4 1,-2 1-1,-2-5 1,-4-1 0,-3 3-421,-3-1 0,-3-5 0,-2 1 527,0-4 0,-9-2 0,-1 0 0</inkml:trace>
  <inkml:trace contextRef="#ctx0" brushRef="#br0" timeOffset="1883">1309 1537 8056,'8'-21'140,"3"-2"0,4-1 0,1 6 2,5 3 1,13 2 0,4-6 0,11 2-364,5 5 1,3-3-1,0 9 1,0-1 119,0-1 1,-9 6 0,-3-5-1,-5 3-621,-2-2 1,-7 4 721,1-5 0,0-3 0,5-1 0</inkml:trace>
  <inkml:trace contextRef="#ctx0" brushRef="#br0" timeOffset="2129">2883 835 8072,'32'-19'298,"-1"0"1,3 0-549,2 0 1,2 2 0,2 3-1,4 3 122,7 3 0,6 1 0,2 7-132,-3 0 1,3 0 0,-14 0-1,-3 0 260,-2 0 0,-11 0 0,7 9 0,-6 1 0</inkml:trace>
  <inkml:trace contextRef="#ctx0" brushRef="#br0" timeOffset="2354">3092 1214 8072,'8'11'154,"5"-5"0,4-4 0,2-2 1,2 0 67,4 0 0,4-6 0,11 0 1,3 2-322,1 1 0,6-3 0,-5 0 1,-3 2-150,-2 2 1,-4 2 0,-3 0-1,-3 0-159,-3 0 0,-1 0 407,-7 0 0,0-9 0,0-1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0:47.6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20 7770,'9'-11'-328,"-7"3"831,14 8 1,-13 8-368,3 5 0,-4-3 0,-2 3 0,0 2 86,0 1 0,0 3 1,0 0-1,0 2 66,0 5 0,0 3 0,0 9 1,0 2-113,0 4 1,-2 5 0,-2 8-1,-3 2-31,3 4 1,2 2 0,2 7-1,0-2-4,0 1 1,6 1-1,1 0 1,-3-5-61,-2-2 0,4-8 0,1-6 0,-3-1-7,-2-1 1,4-3 0,1-8-1,-3-2-14,-2-4 1,4 1 0,1-7 0,-1-3-48,2-2 0,-6-9 0,5 1-666,-5 2 1,0-7-2073,4-1 1239,-4-5 1486,7-11 0,-9-1 0,0-9 0</inkml:trace>
  <inkml:trace contextRef="#ctx0" brushRef="#br0" timeOffset="959">797 76 7397,'12'-6'0,"1"-2"-19,2-3 1,2 7 0,4-5 0,2 3 69,2 0 1,3 0-1,-5 6 1,2 0-52,-2 0 0,-2 0 0,-2 0 27,0 0 0,-6 0 1,-3 2-1,-1 4 63,-5 7 1,-8-3 0,-5 3 0,-1 2 69,-5 1 1,-2 10-1,-2-1 1,0-2-16,0-2 0,7-8 0,1 0 1,1-1-63,-1-1 0,5 3 1,-5-5-1,3 1-189,4 5 0,1-4 84,3 1 0,3 1 21,3 6 1,4-2 0,9-5 17,0-5-14,0 3 1,0-8-1,2 7 1,3-3-16,1 0 1,-6 3 0,-7-5-1,3 5 47,2 1 0,-4 1 0,-3 3 0,-1-1 7,-5 2 1,-2-5-1,-2 3 1,0 2 22,0 2 0,0-5 0,0 1 0,-2 0 10,-4-3 1,-5 5-1,-8-7 1,0 1-53,0-1 1,0 5-1,0-5 1,0 1-140,0-1 0,-6-2 0,0-6 0,1 0 1,3 0 1,9 0 0,-1 0 0,-2 0-848,-1 0 1,-3 0 961,0 0 0,0 0 0,0 0 0</inkml:trace>
  <inkml:trace contextRef="#ctx0" brushRef="#br0" timeOffset="1209">550 949 7737,'21'0'0,"4"0"0,7 0-22,4 0 1,4 0-1,4 0 1,5 0 507,-1 0 0,5-6 1,-7-1-1,1 3-692,-1 2 0,-4 2 1,-10 0-1,-7 0-272,-4 0 1,-2 0 0,-2 2-130,-4 4 0,-5-1 607,-8 7 0,-8 1 0,-3 6 0</inkml:trace>
  <inkml:trace contextRef="#ctx0" brushRef="#br0" timeOffset="1579">967 1176 7930,'-8'11'0,"4"4"0,-7-7 255,3 3 0,-5 1 0,7 7 0,-1-2-24,-1-4 0,4 4 0,-9-5 38,-2 5 1,7 2 0,2 0-253,4 0 0,2-6 0,0-1-55,0 3 1,6 2-1,2 0 1,3-2 52,4-3 1,1-1 0,3 4-1,0-3-7,0 3 0,0-5 1,0 3-1,0 0-5,0-3 0,0 7 0,0-4-12,0 4 1,-8 2 0,-5 0-1,-4 0-47,-2 0 1,0-7-1,0 1 1,-2 2-185,-4 1 0,-5 3 0,-10 0 87,-4 0 0,4-2 0,-5-2 0,5-5-250,2-1 0,-2-3 0,-2-6 176,-2 0 1,0 0 0,3 0-1,-3 0 1,-4 0 226,-1 0 0,-14 0 0,4 0 0</inkml:trace>
  <inkml:trace contextRef="#ctx0" brushRef="#br0" timeOffset="1801">721 1290 7942,'38'-2'199,"0"-4"1,2-7 0,4-2 341,7 3 1,8-3 0,2 9 0,-2-1-725,2-1 1,0 6 0,-6-4 0,-5 3-557,-5 3 1,-5 0-1,-5 0-809,-3 0 1548,-5 0 0,-16 9 0,-3 1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0:45.7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323 1 8032,'-19'0'-115,"0"0"1,2 2 0,2 2 0,5 5-212,1 1 0,-3-4 0,3 7 588,-1 2 1,5-5 0,-1 3 0,4 2-171,2 2 1,0-5 0,0 1 237,0 2 0,2 1-183,4 3 0,5 2 0,8 3-10,0 1 1,2 0-1,4-6 1,7 0-109,4 0 1,-5 2-1,-1 0 1,-3 0-59,-4-4 0,-1-2 0,-6 4 0,-3 0-52,-7 0 1,3 0 0,-3 0 0,-2 0 107,-2 0 0,-4 0 1,-2 0-1,-4 0-27,-3 0 1,-2 2 0,-5 0 0,-1 0 6,0-4 1,-7-3 0,1 5 0,2-2-26,2-4 1,2 2 0,0-9-1,0-2-1,0-2 1,6-2-1,1 0-87,-3 0 1,6-2 57,3-4 0,4-5 0,2-8 0,0 0-42,0 0 0,0-6 1,0 0-1,2 2 87,4 2 0,3 0 0,6-3 0,-3-1 7,3 2 0,4 2 0,4 2 1,2-2 4,-1-5 1,-3 5-1,0-4 1,0 4 12,-2 2 1,4-6 0,-10 0 0,1 1 48,-1 3 1,2 2-1,-7 0 44,3 0 0,-7 7-98,2-1 1,-12 3 0,-7-3 4,-4 7 1,-2-5-43,1-2 0,1 3 1,2-1-310,2 3-380,9 2-139,-4 6 591,8 0 0,-2 0 1,-5 0 256,-5 0 0,-5 0 0,-11 0 0,-1 0 0</inkml:trace>
  <inkml:trace contextRef="#ctx0" brushRef="#br0" timeOffset="336">0 1063 7908,'19'-6'762,"0"-3"1,2 1-679,5-1 1,-3 1 0,8 4 0,3-3 218,2 3-393,2 2 0,0 0 0,-2-2 0,-3-3-524,-1 3 1,-7 2 0,5 2-13,-3 0 1,-1 0 625,-8 0 0,1 0 0,0 0 0</inkml:trace>
  <inkml:trace contextRef="#ctx0" brushRef="#br0" timeOffset="725">437 1215 7908,'-19'12'-128,"0"1"0,2-7 0,2 5 0,2-1 337,-1 1 0,3 1 0,-1 7 165,-3 0 0,4 0 1,1 0-1,1 2-217,5 5 1,-4-5-1,1 4-62,3-4 0,2-2 0,4-2 0,2-2-141,3-3 0,9 1 1,1 6-1,7 0-25,-1 0 0,4 0 0,0-2 1,1-3-25,-1-1 0,-1 0 0,-7 6 49,-1 0 1,-1 0 0,-4 0 32,-7 0 0,-6 0 0,-4 0-6,-2 0 1,-9-3 0,2-1-1,-6-2-45,-6 2 0,4-5 0,-6 3 0,1-1-167,1-1 1,-7-1-1,5-5 1,0 1 67,-1-2 1,1-2 0,4-2 0,-3 0-300,3 0 0,2-2 0,4-4 462,5-7 0,-5-4 0,6-2 0</inkml:trace>
  <inkml:trace contextRef="#ctx0" brushRef="#br0" timeOffset="900">209 1385 8516,'19'-12'0,"2"-1"0,2-2 0,5-2 289,1-2 1,5 0-1,10 3 1,7 1-314,3 2 0,-3 7 0,-2-5 1,-3 1-331,-4-1 1,-2 7-1,-4-2-801,-4 4 640,-5 2 515,-8 0 0,8-9 0,3-1 0</inkml:trace>
  <inkml:trace contextRef="#ctx0" brushRef="#br0" timeOffset="1175">1575 854 8151,'25'-8'0,"0"-3"0,0-1 0,1 1-215,-1 3 0,9-5 0,-3 7 0,5-1 207,2-1 1,-6 6 0,-1-4-128,3 3 1,-13 3-1,-2 0-320,-2 0 1,-9 9 454,-1 3 0,-14 5 0,-3 2 0</inkml:trace>
  <inkml:trace contextRef="#ctx0" brushRef="#br0" timeOffset="1375">1556 1234 7934,'8'10'41,"5"-4"1,10-6-1,4-4 1,3-2 188,4 2 0,-1 2 0,1 2 0,-5-3-427,-1-3 0,3 4 1,-5-4-1,-3 4-292,-2 2 0,-2-2 489,0-5 0,0-3 0,0-9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06.20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1 475 7841,'0'-19'-445,"0"8"612,0 3 84,0 0-84,0 5 0,6-7-67,1 4-117,7 3 218,-12-5 112,15 0-179,-6 5-17,8-5 1,0 2 323,0-1-298,0-7-114,0 12 1,8-9 126,5 5-56,-5 4 0,15-9 0,-4 7 203,2-2-343,0-1 1,-2 7 0,-2 0-321,-4 0 334,-5 0 1,-8 0 0,0 2-146,0 5 223,-9 3-102,-1 9 92,-9 0 1,-2 6-1,-5 3 1,-5-1-1,-5 3 1,-2-3 43,0 0 0,-6 5 0,-1-5 0,3 1-11,2-1 1,2-1-1,0-7 1,0-1-37,0 1 1,2 0 0,3-2 0,3-2 215,3-2-199,1-9 1,16 11-1,3-9 1,5-2-58,2-2 0,7-2 0,-1 0 1,0 2 0,3 5-163,-7-5 195,6 6-10,0 1 0,-5-5 23,3 9-23,-13-1-19,5-1 1,-8 6 27,3-5-19,5 5-4,-15 2 1,7-6 0,-9-1 0,0 3 228,0 2-219,0 2 1,-7 0 0,-1-2 0,-3-2 22,-3-3 1,-3 1 0,-2 4-197,0-5 101,0 5 0,6-13 0,1 7 0,-3-3-161,-2-3 1,-2-3 0,0-4-260,0-5 0,7-5 0,1-12-1063,3-1 1537,1 0 0,-1-11 0,-3-4 0</inkml:trace>
  <inkml:trace contextRef="#ctx0" brushRef="#br0" timeOffset="308">1272 1 7607,'0'19'46,"0"0"1,0 0 0,0 0 390,0 0 0,0 2 0,0 2 0,0 2-169,0-2 1,0-8-1,0-2-167,0 1 0,0 3-128,0 2 1,0 0-1,0 0-629,0 0 1,0 0 0,0 0-1451,0 0 2106,0 0 0,-9 0 0,-1 0 0</inkml:trace>
  <inkml:trace contextRef="#ctx0" brushRef="#br0" timeOffset="554">817 759 8550,'21'0'0,"4"0"400,6 0 1,5-2 0,2-4-1,2-5-331,5 1 1,1-7 0,7 6-1,-5-1-2,-2-1 1,-1 3 0,-7-5 0,-3 4-557,-3 3 0,2-5 0,-9 7-1365,-2 2 730,-10 2 1124,-13 2 0,-11 8 0,-8 3 0</inkml:trace>
  <inkml:trace contextRef="#ctx0" brushRef="#br0" timeOffset="1020">1177 873 7959,'19'0'390,"0"0"1,0 0-211,0 0 0,0 0 1,0 2-62,0 5 0,-3-3 0,-1 6-25,-2-1 0,-9 6-8,2-3 0,-3 5 0,-3 2 0,0 0 6,0 0 1,-7 0 0,1 0 0,0 0-120,-3 0 1,1 0-1,-7 0 1,2 0 69,-1 0 1,3-2-1,-2-3 1,1-1 41,1 2 1,-4-5-1,7 1 1,0-1 195,-1 1 56,3-7-157,6 13 0,8-15 0,7 4-23,8-4 0,-2-2 0,5 0 0,-5 0-69,-2 0 1,0-6 0,0 0 0,0 2 0,-1 1 1,1 3 0,0-2 0,0-2-284,0-2 1,0 0 0,0 3-674,0-3 536,0 4 1,0-6-1,-2 5-437,-4-3 0,4 4 0,-7-6-168,1-1 936,-3 7 0,0-15 0,3 7 0</inkml:trace>
  <inkml:trace contextRef="#ctx0" brushRef="#br0" timeOffset="1262">2030 665 7834,'19'-3'0,"0"-1"113,0-2 1,0-7-1,0 5 1,2-1 110,5 1 0,1-5 1,7 7-1,-3 2-203,3 2 1,0-5-1,-1 1 1,-1 2-253,2 2 1,-7 2 0,-2 0 178,-3 0 52,-4 0 0,-7 0 0,-3 0 0</inkml:trace>
  <inkml:trace contextRef="#ctx0" brushRef="#br0" timeOffset="1479">2163 949 7834,'2'17'134,"5"-4"1,5-7 380,5-4 0,4-2 0,4 0 0,7 0-298,4 0 1,-5-6 0,1-1 0,0 3-382,-3 2 1,5-4 0,-9-1-1,-2 3-493,-2 2 1,-2 2 656,0 0 0,-8 0 0,-3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10.7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 7675,'10'8'-353,"-1"-3"1,-9 7 610,0 3 0,6 2 1,0 2-1,1 2 24,1 4 0,1-2 1,5 9-1,-1 0-143,2-3 1,-5 5-1,3-7 1,-1 1-60,-1-1 0,0 5 1,-7-7-1,2-2-74,-2-2 1,-2-2 0,1-2 0,1-2-605,2-3 1,0 1-1245,-6 6 1842,0-8 0,0-3 0,0-8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13.42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418 77 7653,'-12'0'40,"-1"0"0,-2 0 162,-2 0 0,-2 8 0,0 5-131,0 4 1,0 2-16,0-1 1,1 1 0,1 0 126,4 0 0,-2-6-53,9 0 1,2-9 0,10 4-1,9-1-38,8-1 1,0 2 0,9-3-1,4 3-58,6 3 1,-2-5 0,6 7 0,-2-1-15,1-1 0,-3 6 0,-11-7 0,-5 3-46,-5-1 0,-9 1 0,-1 6 33,-3 0 1,-10 0 0,-10 0-1,-5-2 6,-2-5 0,-9 5 0,-1-4 0,-3 2-11,1-3 1,5-1 0,-3-7 0,-1 2 7,1-1 1,4-3 0,-5-2 0,3 0-115,4 0 0,1-2 1,3-5-4,1-5 0,7 1 0,5-2 112,4-1 0,2-3 0,2-2 0,4 0 0,9 0-5,8 0 1,0-2 0,7-2 0,-1-5 61,1-1 1,-1 4 0,5-5 0,-3 1-46,3-1 0,2 5 1,0-5-1,-2 3 15,-3 4 0,-8 2 0,1 2 55,-10 0 0,1 6 91,-9 0 0,-1 3-216,-12-3 1,-3 5 0,-9 8 0,0 0-110,0 0 0,0 0 0,0 0 0,0 0-128,0 0 0,0 0 1,0 0-1,0 0-567,0 0 0,0 0 106,0 0 736,0 0 0,-8 0 0,-3 0 0</inkml:trace>
  <inkml:trace contextRef="#ctx0" brushRef="#br0" timeOffset="325">1 778 7758,'19'0'0,"2"0"0,2 0 232,2 0 0,11 0 0,0 0 0,8 0 97,5 0 0,1-2 0,7-2 0,0-4-203,0-3 1,0 5 0,-2-5 0,-5 3-236,-5 4 0,-5 1 0,-4 1 0,-3-2-552,-1-2 1,-15 0 0,2 6-614,-2 0 1274,-9 0 0,0 0 0,-8 0 0</inkml:trace>
  <inkml:trace contextRef="#ctx0" brushRef="#br0" timeOffset="755">418 1063 7680,'-2'13'45,"-2"-1"0,-2 3 246,1 2 0,3-5 0,2 1 0,0 2 58,0 2 1,0-5-1,0 1-190,0 2 0,2 2 0,5-1 0,5-1-82,5-2 0,-4-7 0,-1 5 0,3-1-82,2 1 0,2-5 0,0 5 0,0-3-8,0-4 0,0 5 0,0-1 1,0 3-51,0 3 1,-7-3 0,-1 2-87,-3 1 171,7-5 0,-13 8 0,5-5-36,-5 5 0,-2 2 1,0 0-16,0 0 0,0-6 0,-2-1-14,-5 3 1,-3 2 0,-9 2-50,0 0 1,6-6 0,1-3 0,-3 1-27,-2-1 1,-4-6 0,-2 3 0,-3-3-95,3 2 0,2-4 0,0 5 1,-2-5-188,-2-2 0,-1-7 0,7-1 0,0 0-727,0-1 1126,0-6 0,0-4 0,0-10 0</inkml:trace>
  <inkml:trace contextRef="#ctx0" brushRef="#br0" timeOffset="949">475 1044 7680,'25'-6'0,"3"-1"167,1 3 1,-3-4 0,3-1 0,1 1-54,-1-1 1,-4 3 0,5 4 0,-1-2 17,1-3 1,-1 1 0,3 6-1,-7 0-790,-4 0 0,5 0 658,-1 0 0,0 0 0,-6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9.3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7886,'5'4'40,"-1"1"0,-4 4 1,0-1-1,0 2 548,0 2 1,0-1 0,1 4 0,1 0-339,1-1 0,0 3 0,-3-2 1,0 1-275,0-1 0,0 1 0,0-5 0,0 0-363,0-1 0,0-1 1,0 0-1804,0 0 459,0-4 1731,0-1 0,0-4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11.357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57 77 7685,'13'-7'350,"-1"-1"0,3-1-253,2 1 0,2 2 1,2 3-1,2-1 21,2-2 1,3 0 0,-5 4 0,2-3-41,-2-1 0,-2 0 0,-2 6 0,0 0 15,0 0 0,-6 2-49,0 4 0,-9 5 0,2 8 0,-4 0 11,-2 0 1,-6-1-1,-2 1 1,-3 0-16,-4 0 1,5-6-1,-1 0-13,3 1-105,-7 3 1,13-4 32,-4 0 1,3-7 67,3 7 1,9-9 0,4 2-8,3-4 1,-3-2-1,0 2 119,1 5 0,3-3 33,2 8 1,-6 1-131,0 6 0,-9 0 1,2 0-1,-6 0 4,-6 0 1,2-6 0,-7-1 0,0 1-131,1-3 0,-3 5 1,-6-6-1,0-1-301,0 0 1,0 5-1,0-7 1,1-1-185,-1-3 1,0-2-1,0 0 1,0 0 572,0 0 0,0 8 0,0 3 0</inkml:trace>
  <inkml:trace contextRef="#ctx0" brushRef="#br0" timeOffset="248">0 627 7707,'8'10'-67,"3"-1"1,8-9 0,0 0 495,0 0 1,8 0 0,5 0-1,2 0-280,-3 0 0,5 0 1,-4-3-1,4-1-274,1-2 1,-5 0 0,-2 6 0,-3 0-354,-4 0 0,-8 0 1,-2 0-884,1 0 1361,-5 0 0,-1 0 0,-8 0 0</inkml:trace>
  <inkml:trace contextRef="#ctx0" brushRef="#br0" timeOffset="551">360 778 7790,'-6'13'0,"-2"0"-26,-3 1 0,5-3 0,-5 2 208,3 1 1,2-3 179,6 1 1,0 1-217,0 6 1,8-2 0,2-2 0,3-5 19,0-1 1,-1-1-1,7-4 1,0 3-40,0-3 0,0 4 1,0 1-1,0-1-30,0 1 0,0 5 1,0-1-89,0 4 1,-8 2-1,-5 0-239,-4 0 1,-2 0-1,-2 0 1,-4 0-7,-7 0 1,-4-3 0,-4-1 0,-2-4-85,-2-3 1,-3-2 0,5-6 0,-2 0 15,2 0 1,-1 0 0,1 0 0,-2-2 303,2-4 0,2-5 0,2-7 0</inkml:trace>
  <inkml:trace contextRef="#ctx0" brushRef="#br0" timeOffset="751">285 797 7611,'19'-2'0,"-1"-2"0,1-5-9,0-1 0,7 6 0,1-5 0,3 3 176,3 0 0,5-7 1,4 5-1,3-1-178,-3 1 1,-2 1 0,-4 7-1,-3 0-304,-1 0 1,-9 0 0,2 0-70,-3 0 1,-10 0 383,1 0 0,-9 0 0,4 0 0</inkml:trace>
  <inkml:trace contextRef="#ctx0" brushRef="#br0" timeOffset="976">1062 608 7790,'21'0'142,"2"-3"41,3-3 0,7 4 0,-1-6 0,4 1-102,2 1 0,6 0 0,0 4 0,-2-3-186,-2-1 0,-2 0 0,-2 6 0,-4 0-93,-7 0 1,-4 0 0,-4 2-242,-4 4 439,-5 5 0,-16 8 0,-3 0 0</inkml:trace>
  <inkml:trace contextRef="#ctx0" brushRef="#br0" timeOffset="1175">1271 911 7770,'19'0'0,"0"0"166,0 0 0,6 0 1,2-2-1,1-2 43,-1-3 1,5-1 0,-5 4 0,1-3-308,-1 3 1,-2 2 0,-6 2-1742,0 0 1839,0 0 0,0 0 0,0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09.23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77 134 7802,'8'-17'231,"5"2"-116,4 2 1,-5 7 0,1-4 94,2 1-106,2 3 1,8-1 1,0 1 1,3 0 0,-5 4-1,4-2-8,3-3 0,-5-1 0,4 4 0,-1-3 15,-5 3 1,-2 2 0,-2 2 14,0 0 1,-6 0-18,-1 0-13,-8 0 0,11 8-12,-8 5-22,-1 4 0,-6 2 0,0 0 58,0 0 0,0 0-46,0 0 0,0 0 0,-2 2 13,-5 4 1,5-4 0,-6 4 0,2-1-42,-1 1 1,-5-4-1,3 4-83,-1-4 0,5-2 1,-3 0-251,0 0 0,3-2 0,-5-2-840,1-3 1,1-5-665,2 5 1789,-5 1 0,-8-2 0,0-3 0</inkml:trace>
  <inkml:trace contextRef="#ctx0" brushRef="#br0" timeOffset="281">1 684 8906,'19'0'467,"2"0"1,4-2-252,7-5 1,4 3-1,4-6 1,2 1 28,2 5 0,2-7 0,-3 1-85,1-1-182,9 3 1,-7 2 0,4-3 0,-3 1-236,-1-1 1,-12 3-1,2 6 1,-7 0-550,-6 0 1,-2 0-954,-2 0 758,-8 0 1001,-3 0 0,-24 8 0,-6 3 0</inkml:trace>
  <inkml:trace contextRef="#ctx0" brushRef="#br0" timeOffset="731">247 892 7876,'28'0'400,"-7"0"0,6-2 0,1-2 0,1-2-250,1 1 1,6 3-1,-5 2 1,3 0-99,-3 0 0,3 0 0,-9 0-17,-1 0 1,-10 2-1,-3 5 1,-3 5-41,-3 5 1,-12 0 0,-5 0 0,-5 0 41,-2 4 0,-2 2 1,-2-2-1,-3 0 12,3-2 1,-4 11 0,1-11-1,3 2 95,2 0 1,2-2 168,0 0-94,9 0 1,3-9-1,14-3 27,5-5 1,7-2 0,4 0 0,5 0-60,1 0 1,3 0-1,6 0 1,0 0-73,0 0 1,0 0 0,0 0 0,-3 0-218,-3 0 1,2 0-1,-9 0 1,-2 0-335,-2 0 0,-8 0 0,0 2-808,1 4 1,-5-2-394,-3 9 1637,-4-9 0,-10 13 0,-3-6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15.7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0 360 8897,'19'-6'240,"0"0"1,6-7 0,3 5 0,3-1-88,10 1 1,3-7-1,8 2 1,-1-3 81,2-3 1,1 6-215,3 0 1,0 3 0,0-5 0,-2 5-120,-4 1 0,-5 3 1,-10 6 35,-5 0 1,-5 2-1,-14 4 46,-5 7 0,-5 4 0,-4 2 1,-5 0 65,-5 0 0,-5 6 1,-2 2-1,0 1 27,0-1 1,-6 5 0,-1-5 0,1 3-52,-2 3 0,6 1 0,-7 0 0,3-5-3,0-1 1,-1 3 0,7-5 0,2-1-298,5 2 0,-5-6 1,6 5-1,-1-5-408,-1-2 1,9-7-1,-2 1-981,3 2 1663,3 2 0,-8-7 0,-2-1 0</inkml:trace>
  <inkml:trace contextRef="#ctx0" brushRef="#br0" timeOffset="324">114 1157 10198,'27'-2'0,"3"-2"259,-1-3 0,14-7 0,-3 1 0,4-2-158,2 3 0,7-3 0,-5 6 0,3 1 16,0 0 1,-7-1 0,2 5-1,-4-2-534,-6 1 0,-4 3 1,-1 2-1879,-5 0 1300,-5 0 1,-13 2 994,-8 5 0,-17 3 0,-12 9 0</inkml:trace>
  <inkml:trace contextRef="#ctx0" brushRef="#br0" timeOffset="757">380 1328 8016,'19'0'399,"6"0"0,0 0 1,0 0-236,3 0 1,1-7 0,7 1-1,-2 2-92,-3 2 0,-7 2 0,1 0 1,-4 2-129,-2 4 1,-8-2-1,-5 9 1,-4 2 45,-2 2 0,-2 2 0,-4 0 0,-7 0 56,-4 0 0,-4 0 0,-2 2 0,-3 2-4,3 2 1,2 0 0,2-6 0,0 0 8,0 0 0,0 0 0,2 0 1,5 0-38,6 0 1,-3 0-1,3 0 38,2 0 1,1-6 0,3-1 59,0 3 0,3-7 1,3-1-1,7-3 50,3 2 0,3-4 0,2 5 1,5-5 101,5-2 0,5 0 1,2 0-153,0 0-42,0 0 0,0 0 0,0 0 0,-2 0-169,-5 0 0,3 0 0,-9 0 0,1 0-330,1 0 0,-12 0 0,4 0-504,-2 0 292,-9-9 1,2 5 640,-3-8 0,-5-9 0,6-9 0</inkml:trace>
  <inkml:trace contextRef="#ctx0" brushRef="#br0" timeOffset="1057">1366 892 8183,'19'-3'0,"0"-1"0,0-2 0,0 2 366,0 2 0,6 2 0,2 0 0,3 2-134,4 4 0,1-2 0,3 9 0,0 2-65,0 1 0,-2 10 1,-2-1-1,-5-2-128,-1-2 0,3-8 1,-5 0-1,-5 1-246,-7 3 1,3 2-544,-4 0 1,-5-6-1339,-1-1 2088,-5-7 0,-11 3 0,-1-8 0</inkml:trace>
  <inkml:trace contextRef="#ctx0" brushRef="#br0" timeOffset="1333">1992 740 7766,'-9'12'0,"-3"1"244,-5 2 1,0 2-1,2 2 0,3 2 14,-3 4 1,4-2-1,-1 7 1,-3-1-198,-2 1 1,0-1-1,2 5 1,3-5 2,-3-1 1,-2 3 0,-2-3 0,0 1 8,0 5 0,0-7 0,0 1 0,-2-3-243,-4 0 1,4 1 0,-4-7-1,3 0-260,4 0 0,1-7 0,2-1 0,2-1-1023,-1 1 1453,5-7 0,-8 5 0,7-9 0</inkml:trace>
  <inkml:trace contextRef="#ctx0" brushRef="#br0" timeOffset="2283">2693 76 7807,'-18'2'-81,"-1"4"1,0-3-1,2 5 1,2-2 241,2 1 1,1 7 0,-7-1-75,0 4 1,0 2 0,2 0 0,4 0 1,5 0 0,8 0-57,0 0 1,8 0 0,5 0-1,4 0 66,2-1 0,6 1 0,2 0 0,1 0-83,-1 0 1,5-2-1,-5 0 1,1-2 28,-1 0 0,-8 10 0,-6-10 0,-1-1 9,-1 3 0,-3 0 0,-8 2 0,0 0 17,0 0 0,-8 0 0,-5 0-11,-4 0 1,-8 0 0,0-2-1,-1-3-73,-1-1 0,4-9 1,-7 3-1,1-5-13,-1-2 1,5 0 0,-4 0-1,1-2-12,5-5 0,2-3 0,2-9-38,0 0 0,8-2 0,5-2 0,4-3 120,2 3 1,11 0 0,5 0-1,10-3 36,3 3 0,3-4 0,6 0 0,0-1-41,0 1 0,0-5 1,-1 5-1,1-1-28,0 1 0,-2-5 1,-2 7-1,-5 0 26,-1-3 1,-3 7-1,-6-4 1,-2 4 119,-4 2 0,-5 0 0,-8 0 0,0 0 0,-2 2-171,-4 5 1,-7 3-1,-10 9 1,-3 0-219,3 0 0,-6 6 1,-1 3-1,-1 1-232,-1 5 0,0 2 1,-6 2-1,3 0-645,3 0 1110,-4 0 0,7 0 0,-9 0 0</inkml:trace>
  <inkml:trace contextRef="#ctx0" brushRef="#br0" timeOffset="2593">2333 986 7945,'9'11'0,"3"-5"326,5-4 0,4-2 0,4 0 0,9 0 5,8 0 0,7 0 0,6-2 0,-3-2-270,-1-2 0,-7-1 0,5 5 0,-3-2-121,-4-2 1,-8-1 0,-5 7 0,-1 0-334,-5 0 1,-8 0-1791,-3 0 2183,-8 0 0,-12 9 0,-13 1 0</inkml:trace>
  <inkml:trace contextRef="#ctx0" brushRef="#br0" timeOffset="2943">2712 1195 8001,'-6'13'0,"0"-1"306,2 3 1,1-4-1,1 1-108,-4 3 0,4 2 0,-4 2-170,4 0 0,2 0 0,2 0 0,2 0 43,2 0 0,9-7 0,-2 1 1,3 0 6,3-3 1,0 7 0,0-4 0,0 3-6,0 3 1,-2-6-1,-2 0 1,-2 1 10,1 3 0,1-4 0,-2 0-70,-7 1 0,2 3 0,-1 2 0,-3 0-27,-2 0 1,-8-6-1,-3-1 1,-1 3-66,-5 2 0,-2 2 0,-2-2 1,0-2-98,0-3 1,-6-5-1,0 3 1,1-1-207,3-5 0,-4-2 0,-2-2 0,-1 0 136,1 0 1,0-9 0,3-3 244,-1-5 0,0-2 0,6 0 0</inkml:trace>
  <inkml:trace contextRef="#ctx0" brushRef="#br0" timeOffset="3119">2731 1195 7790,'26'-19'197,"-1"2"1,0 2 0,1 3 106,-1-3 0,9 0 0,-3 1 0,5 3-144,2 3 1,6-5 0,-2 7 0,-4 1-368,-4 3 0,-4 2 1,1 0-1,-6 0-631,-4 0 1,-2 0 837,0 0 0,-8-8 0,-3-3 0</inkml:trace>
  <inkml:trace contextRef="#ctx0" brushRef="#br0" timeOffset="3357">3642 778 7777,'19'0'612,"0"-2"-363,0-5 0,6 3 0,0-6 0,1 1-175,1 5 1,-6 0-1,6-1 1,-1-1-541,-1 2 1,0 2-474,-6 2 1,-8 2 938,-5 4 0,-4 5 0,-2 8 0</inkml:trace>
  <inkml:trace contextRef="#ctx0" brushRef="#br0" timeOffset="3541">3642 1062 7777,'19'0'218,"0"0"1,-5 0-1,3 0 1,4-2 103,1-4 1,7 4-1,1-5 1,1 3-488,1-2 1,-9 4-1,4-5 165,1 5 0,1-6 0,9-3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22.6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1 8164,'0'19'618,"6"-1"0,1 1 0,-1 0-373,3 0 1,-7 7 0,6 1 0,-2 0-77,1 1 1,-1 3 0,-6-3-1,0-1-326,0 1 1,0 3 0,0-5-1,0-3-332,0-2 1,0-2 0,0 0-829,0 0 1,0-7 1316,0 1 0,0-9 0,0 5 0</inkml:trace>
  <inkml:trace contextRef="#ctx0" brushRef="#br0" timeOffset="415">588 133 7801,'11'0'-47,"-3"2"0,-8 5 0,-2 3 383,-4 1 1,1 6-1,-5-3 1,-1 8-134,1 3 1,4 0-1,-5-4 1,3 2-79,3 3 0,3-1-237,2-6 0,9-2 0,3-5 83,5-5 1,4-5-1,2-2 1,3 0 95,-3 0 0,-2-2 0,-2-3 0,2-3 12,4-2 1,-10-3 0,4-4 0,-2 2 27,0 3 1,0-1-1,-3-6 1,-1 0-3,2 0 1,2 0 0,2 0-97,0 0 0,-7 0-8,1 0 1,-9 0-78,2 0 0,-6 0 0,-6 2 0,-7 5-38,-3 6 0,-3-3 0,0 3 0,-2 2 14,-5 1 0,3 3 0,-9 0 1,1 0-50,1 0 0,-3 0 0,7 0 0,3 3 13,2 3 0,2-4 1,0 4-1,0-1-430,0 1 0,7-4 0,1 6 566,3 1 0,-7-7 0,4 6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20.75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190 171 7469,'-2'-10'198,"-4"3"1,4 7 0,-7 7 0,3 5 26,0 5 1,-7 2-109,7 0 1,-3 2 0,5 2 0,-2 3 24,2-3 1,1-2 0,3-2 0,0 0-20,0 0 0,3 0 0,5 0 1,11 0-76,10 0 0,1-7 0,4 1 0,4 0 21,4-3 1,4 7 0,-4-4 0,0 4-187,-6 2 1,0 0 0,-11 0-1,-1-1 13,-3 1 0,-11 0 0,-4 0 0,-3 0 17,-3 0 0,-9 0 0,-4 0 0,-3 0 39,-3 0 0,-7-6 1,-1-1-1,0 1-106,-1-2 1,-3-1 0,3-6 0,1 3-132,-1-3 0,-5-2 0,3-2 0,-1 0 285,-1 0 0,0-17 0,-6-4 0</inkml:trace>
  <inkml:trace contextRef="#ctx0" brushRef="#br0" timeOffset="208">266 247 7881,'19'0'47,"0"0"1,0 0 0,2 0 0,2 0 95,3 0 1,1 0 0,-4 0 0,2 0-136,-1 0 0,3 0 1,-2 0-1,-1 0-1663,-3 0 1655,-2 0 0,0 0 0,0 0 0</inkml:trace>
  <inkml:trace contextRef="#ctx0" brushRef="#br0" timeOffset="691">171 266 7659,'2'-12'192,"5"-1"1,3 7 0,9-5-1,0 3 189,0 3-187,9-5 0,-5 8 0,6-5 1,1 5-24,-1 2 0,1-6 0,4 0 1,-5 1-222,-2 3 1,-1 2 0,-7 0 0,0 0 74,0 0 0,-7 0-2080,1 0 2055,0 0 0,-3 9 0,-1 1 0</inkml:trace>
  <inkml:trace contextRef="#ctx0" brushRef="#br0" timeOffset="1166">1158 1 7854,'12'0'260,"1"0"1,-9 2-86,2 4 0,-10-2 1,-4 11-1,-3 4-33,-4 4 1,-1 5 0,-3-3 0,0 6-29,0 5 1,0 4-1,0 2 1,0 3 23,0-3 1,2 4 0,2 1 0,5-1-64,1 0 1,3-4 0,6-10 0,0-5-46,0 1 1,8-7 0,7 2 0,6-6-25,5-4 1,7-9-1,-1 2 1,4-4-66,2-2 1,0 0 0,-1 0 0,1-2-6,0-4 1,0-5 0,-2-8 0,-4 0 57,-7 0 0,-4 0 0,-4 0 0,-2 1 13,-3-1 1,-7 0 0,1 0 0,-4 0 315,-2 0 0,-8 0 0,-5 2-318,-4 4-137,-10-4 0,3 15 1,-5-4-1,-1 4-151,1 2 0,4 0 0,-7 0 0,0 0 13,3 0 0,-5 8 0,7 3 0,-1 1 270,1 1 0,-7 0 0,5 6 0</inkml:trace>
  <inkml:trace contextRef="#ctx0" brushRef="#br0" timeOffset="1513">1 1328 7543,'19'0'568,"0"0"1,10-6 0,9 0-1,10-1-175,7-1 0,11 4 0,3-9 0,7 0-172,6 3 0,5-5 0,5 7 0,-1-1-106,-3 1 0,-7-5 0,-1 5 0,-9-1-276,-8 1 0,-12 2 0,-7 6 0,-6 0-1016,-6 0 1,-5 0-383,-8 0 0,-10 8 1559,-9 5 0,-9 3 0,-10 3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24.35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1 153 8040,'12'-17'772,"1"2"-609,2 2 0,2 3 0,2-5 0,-1 5 24,1 1 0,7 1-185,-1 1 0,7 5 1,-5-4-1,0 2-92,1-3 1,3 5 0,-5-4-1,-1 4-56,2 2 0,-6-2 0,5-2-318,-5-3 0,-9 1-894,1 6 1358,-9 0 0,-4 8 0,-10 3 0</inkml:trace>
  <inkml:trace contextRef="#ctx0" brushRef="#br0" timeOffset="208">39 456 7823,'19'0'0,"0"0"278,-1 0 0,1 0 0,3 0 96,3 0 0,-2 0 0,9 0 0,1-2 1,5-2-164,7-2 0,-5-1 0,4 5 0,-6-2-382,-7-2 0,3-1 0,-7 7 315,3 0 1,-7 0-1577,2 0 1432,-12 0 0,-4 9 0,-9 1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27.7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304 190 7481,'0'-12'468,"0"-1"1,2 2-1,4-3 1,7 3-279,4 3 0,4-5 0,2 5 0,2-1-80,-1 1 0,3-1 1,-2 5-1,1-2 37,1 2 1,-6 1 0,4 3-167,-4 0 0,-4 3 0,-2 1-58,-2 2 0,-9 9 0,2-2 0,-6 3 97,-6 3 1,-5 2 0,-8 3 0,-2 3 25,-4 3 0,2-1 1,-7 5-1,1-3-18,-1 3 0,7-7 1,-2-1-1,6-5-5,6-2 0,-1 0 0,5-2 1,1-3-22,-1-1 0,3 0 85,6 6 0,8-3 0,5-3-40,4-7 1,2 3-1,2-3 1,4-2 134,7-1 1,4-3 0,2 0-1,-3-3-178,-3-3 1,4 4 0,-7-4 0,3 4-229,0 2 0,-9 0 0,2 0-797,-4 0-1157,-2 0 504,-8 0 1674,-3-9 0,-8 7 0,0-6 0</inkml:trace>
  <inkml:trace contextRef="#ctx0" brushRef="#br0" timeOffset="603">1233 1 7803,'-10'8'0,"-7"-6"0,2 7 0,-6-1 228,-4 5 0,0-3 1,3 3-1,-1 2 38,-2 1 1,0 3-1,6 0 1,2 0-137,4 0 1,3 0 0,5 0-45,-1 0 1,2 0 0,10 0-9,7 0 0,4-2 1,4-2-1,2-3-106,2 3 0,3-4 0,-5-1 0,4 1 42,3-1 1,-7 1-1,2 4 1,-4-3 33,-2 3 0,-2 2 1,-2 2-1,-5 0 24,-1 0 1,-3 0-1,-8 0-20,-4 0 0,-5 0 1,-8 0-1,0-3-46,0-3 0,0 2 0,0-7 1,0 1-64,0-1 1,1-2 0,-1-6 0,0 0-47,0 0 1,0 0 0,0-2-1,2-4 38,4-7 0,3-4 1,5-2 154,-1 1-27,0-1 0,8-3 1,4-1-1,7-2 22,4 2 1,-3 2 0,3 2 0,4 0-61,0 0 0,7 0 0,-3 0 0,0 0-54,3 0 1,-5 0-1,7 0 1,-3 0-31,-4 0 0,-2 6 1,-2 1-1,0-1-12,0 3 1,-6-5 0,-3 6 66,-1-1 0,-3-3 116,-6-6 1,0 7-88,0-1 0,-2 3 1,-4-3-33,-7 7 0,-4 1 1,-2 1-1,0-2-52,0 2 1,-6 1 0,0 3 0,-1 3-127,-1 3 1,4-4 0,-9 6 0,1-1-164,1-1 1,3 7 0,8-7 0,0 0-417,0 3 0,0-7 764,0 4 0,0 5 0,0-1 0</inkml:trace>
  <inkml:trace contextRef="#ctx0" brushRef="#br0" timeOffset="1020">1 930 8072,'18'-11'466,"1"5"0,3 2 1,3 0-1,6-3-109,5 3 1,17-4 0,4 1 0,6 3 178,9 2 1,-1-4-388,18-1 0,-1 1 0,7 4 0,-2-2-37,-5-3 0,3-5 0,-9 5 0,-2 3-185,-2 2 0,-4-4 0,-6 0 0,-12 1-387,-9 3 1,-9 2 0,-7 0-628,-5 0 1,-12 0 523,-1 0 1,-17 0-1,-3 0 1,-7 0 43,-5 0 1,-9 7 518,-3-1 0,-14 9 0,-3-5 0</inkml:trace>
  <inkml:trace contextRef="#ctx0" brushRef="#br0" timeOffset="2008">361 1423 7708,'19'-6'175,"0"-1"1,0-1 0,0 4-1,0-3 215,0 3 0,2 2 0,2 2-285,2 0 0,1 0-512,-8 0 291,-7 0 1,-5 0 57,-12 0 1,2 0 105,-9 0 0,7 0 169,-7 0-59,9 0 131,-4 0-212,8 0 50,0 0-183,0-8 102,0 6-27,0-7-37,0 9 19,-9 0 0,5 0 0,-7 2 62,3 5 0,-7 3 41,3 9 0,3-6 0,1-3 1,1 1-8,1-1 1,-2-5-1,3 3-15,-1 0 1,0 3 0,6 8 1,0-6 0,2-3-28,4-1 1,5 3 0,8-3 0,0-1 49,0 1 1,2-1 0,2-4-221,2 2 151,0 9 0,-3-11 0,1 9-2,2 2 0,0-5 0,-6 3 0,-2 2 0,-2 2-173,-2 2 0,-7 0 0,4 0 89,-1-1 0,-3 1 0,-6 0 0,0 0 16,0 0 0,-8 0 1,-5 0 13,-4 0 0,5-2 0,-1-2 0,-2-5-63,-2-1 1,-2 3-1,0-5 1,-2-1-178,-4 3 0,4-7 0,-6 4 0,1-4-212,1-2 0,-7 0 0,7-2 0,2-2-91,2-3 1,2-7-1,0 1 562,0-4 0,0-10 0,0-3 0</inkml:trace>
  <inkml:trace contextRef="#ctx0" brushRef="#br0" timeOffset="2286">399 1328 7859,'19'0'261,"0"-2"1,0-2 0,0-2 91,0 1 1,2 3 0,4 0-1,7-2-137,3-2 0,-3-1 1,0 7-1,3 0-146,8 0 0,-3-2 0,2-2 1,-6-2-187,-5 1 0,-5 3 0,3 2-83,-2 0 0,-1 0-716,-7 0 1,-7 0-880,1 0 1794,-9 0 0,-4 0 0,-10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1:31.8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0 798 8047,'26'0'-24,"1"0"1,3 0 27,3 0 0,12-3 0,5-1 0,5-2 34,2 2 1,0 2 0,0 2 0,-2 0-77,-5 0 0,-4 0 0,-10 2 0,-4 2-682,-7 2 0,-6 3 720,-6-3 0,-5 5 0,-8 8 0</inkml:trace>
  <inkml:trace contextRef="#ctx0" brushRef="#br0" timeOffset="238">57 1405 8027,'32'10'-17,"0"-4"1,-7-4 0,7-4 0,3-2 303,7-2 1,1-9-1,7 5 1,3-1-54,2 5 0,2-3 1,-3 1-1,-1-1-389,-2 1 1,-9 2 0,0 6-1,-8 0-547,-9 0 1,-4 0 701,-2 0 0,0 0 0,0 0 0</inkml:trace>
  <inkml:trace contextRef="#ctx0" brushRef="#br0" timeOffset="1838">1726 437 7951,'-12'0'-30,"-1"2"1,-2 3 71,-1 1 1,-3 7 0,0-5-1,0 2 133,0 5-145,8 2 0,-4 8 0,7 1 0,0-3 7,-1-2 0,3 0 1,6 2-1,0 2-9,0-1 0,6-1 1,5 0-1,3 2 29,7-2 0,9-1 1,-3-3-1,3 2 72,4 4 0,8-4 1,2 4-1,-2-4-2,-2-2 1,-2 0 0,0 0-1,-2 2 7,-5 5 0,1-5 0,-11 4 0,-4-4-147,0-2 1,-9 0 0,-1 0 0,-5 0-69,-2 0 1,-9 0 0,-3 0 17,-5 0 0,-2 0 0,0-2 0,-2-3-6,-4-1 1,3-7 0,-5 5 0,2-3-134,-1-4 0,-1 5 1,4-3-1,-2-2-50,1-1 0,3-3 1,2 0-1,0 0-305,0 0 1,0-3 556,1-3 0,-10-13 0,-1-10 0</inkml:trace>
  <inkml:trace contextRef="#ctx0" brushRef="#br0" timeOffset="2130">1670 513 7951,'19'-6'0,"-1"-3"0,-1-1-76,-4-5 128,4 7 1,-7-7 0,11 6-1,3 1 61,1 0 1,0-5 0,-6 7 0,0 1-92,0 3 0,0 2 0,0 0-221,0 0-320,0 0 1,0 0-71,0 0 589,0 0 0,0 9 0,0 1 0</inkml:trace>
  <inkml:trace contextRef="#ctx0" brushRef="#br0" timeOffset="2906">2656 96 7880,'0'-19'-342,"8"2"0,3 2 285,-1 3 0,7 7 152,-4-1 1,4 4 0,2 2-2,0 0 1,0-2 0,2-2 0,2-3-31,2 3 0,3 2 1,-5 2-1,2 0-51,-2 0 0,5 0 1,-3 2-1,-2 2 41,-2 3 0,-8 1 0,-3-2-126,-1 7 1,-3 4 0,-6 2 72,0 0 0,-6 0 0,-3 0 0,-1 0 17,-5 0 0,-2 0 0,0 0 1,3-3-39,1-3 0,2 4 0,-1-4 1,5 3 1,5-3 0,2 0-39,0 2 0,0-5 0,2 3 8,5 1 1,3 3-1,9 2 58,0 0 1,0-6 0,0-3-1,0 1 67,0 0 1,0 1-59,0 7 0,-2-6 0,-2-3 1,-5 1 96,-1-1 0,-3 3-46,-6 6 0,-2-2 0,-2-2-63,-3-3 1,-5-5-1,3 3 1,-1-1-106,-5-5 0,0 0 1,0 0-1,3 2-110,-3-1 1,-2-3-1,-2-2-52,0 0 0,0 2 1,0 2 260,0 2 0,-8 1 0,-3-7 0</inkml:trace>
  <inkml:trace contextRef="#ctx0" brushRef="#br0" timeOffset="3205">2599 987 7880,'21'0'0,"2"0"30,2 0 0,9 0 0,-2-2 0,4-2 228,2-2 0,6-1 0,2 7 1,1 0-140,-1 0 0,4 0 1,-5 0-1,-1 0-294,2 0 1,-12 0-1,2 0 1,-7 0-397,-5 0 1,-5 2 2,-7 5 1,-3-3 567,-9 9 0,-9-1 0,-1 7 0</inkml:trace>
  <inkml:trace contextRef="#ctx0" brushRef="#br0" timeOffset="3634">3073 1234 7880,'-6'12'-3,"-1"1"1,-7-7-1,3 7 1,-2 2 31,1 2 0,-1-5 0,-4 1 1,3 2 83,1 2 0,2-5 0,-3 1 0,3 2-1,3 1 1,-1 1 0,5-2-1,-2-2 80,2 1 0,1-3-153,3 2 0,9-3 0,3 3 1,5-5-5,2 1 0,2-5 0,3 6 0,3 1 3,2 0 0,-3-5 1,3 4-1,1 1 0,-1-1 0,-6 3 0,3 6 0,-5-2 12,-2-4 0,-7 3 0,-1-3 0,-3 4-76,-3 2 1,-3 8-1,-2 3 17,0-1 1,-2-3-1,-3-12 1,-3-1-15,-3 2 1,-1-1-1,-5 1 1,0-2-69,-2 2 1,4-7 0,-10-2-1,2-1-6,-2 1 1,1-4 0,-5 4 0,1-6-238,5-6 0,-4 2 0,2-9 0,1-2-258,3-1 0,-4-3 592,0 0 0,0 0 0,6 0 0</inkml:trace>
  <inkml:trace contextRef="#ctx0" brushRef="#br0" timeOffset="3906">2902 1310 7880,'19'-9'80,"0"-1"0,0-3 0,0 3 161,0 1 0,9-4 0,3 5 0,7 0-9,6-1 0,3 1 0,5 4 0,-1-3-150,2 3 0,-5 2 0,1 2 0,-5 0-78,-8 0 1,0 0 0,-11 0-1,-2 2-518,-2 4 1,-8-4-136,-1 5 0,-7 3 649,1 3 0,-4-5 0,-2 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39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285 209 8153,'-13'6'-4,"1"3"0,-1 1 280,3 5 1,-7 2 0,4 4 0,-4 2-3,-2 2 1,2 3-177,5-3 0,-3-2 0,9 7 1,1-3 66,3-4 0,2-2 0,0-2 0,0 0 21,0 0 1,9 0 0,3 0 0,7 0 15,7 0 0,-3-2 1,8-2-1,3 0-42,2 6 0,-4-2 1,-1 6-1,1-2-65,-3 2 0,5-4 1,-11 7-1,-4-3-40,-4 0 0,-5 3 0,3-5 1,-7 2-66,-3-2 1,-3 5-1,0-3 1,-3-4-23,-3-6 0,-2 2 1,-7-5-1,2 3-110,-1-2 1,-10 2 0,-1-9 0,0 0-101,-3 3 1,5-7-1,-8 4 1,-3-4-192,-2-2 1,4-6 0,3-3 0,-1-1-106,1-5 1,6-2-1,-5-2 1,3-2-1094,0-4 1631,8 4 0,0-23 0,7 4 0</inkml:trace>
  <inkml:trace contextRef="#ctx0" brushRef="#br0" timeOffset="277">133 418 8085,'0'-13'84,"0"0"1,2 3 0,5-5 0,5 5 121,5 1 0,2-4 0,2 5 0,5 0 10,5-1 0,3-3 1,0 3-1,-1 1-64,7-1 0,-4 1 0,6 4 0,-4-5-160,2-1 0,0 5 1,-6-3-1,-4 2-309,-3-1 1,-2 1-1,-6 6 1,0 0-699,0 0 1,-6 0 1014,-1 0 0,1 0 0,6 0 0</inkml:trace>
  <inkml:trace contextRef="#ctx0" brushRef="#br0" timeOffset="869">1404 190 8922,'-13'8'162,"1"5"1,5-2 0,-5 1 0,-3 3-17,-2 2 1,-2 4 0,0 2 0,-2 2-105,-4-1 1,4 3 0,-4 0 0,1 1 32,-1-1 1,4 5 0,-4-7 0,4-2-34,2-2 0,0 5 0,0-1 0,2-2-3,4-2 0,-2-2 0,7 0 0,0 0 10,-1 0 1,3-6 0,6-1 19,0 3 1,8-6 0,5-3 0,4-4 84,2-2 0,8 0 0,5 0 0,4 0 20,2 0 1,2 0-1,2-2 1,2-2-102,-2-3 1,-2-1-1,-2 4 1,0-3 13,0 3 0,0-4 0,0 1 0,-2 3-122,-5 2 1,3 0-1,-7-2 1,1-3-168,-1 3 1,-2 2 0,-6 2-250,0 0 1,-6-2-954,0-4-512,-9 4 231,4-7 1685,-8 1 0,-8-3 0,-3-8 0</inkml:trace>
  <inkml:trace contextRef="#ctx0" brushRef="#br0" timeOffset="1192">1442 323 8031,'0'-11'593,"0"5"1,0 12 0,0 7-374,0 4 1,6 2 0,1 2 0,-3 2 35,-2 2 0,-2 3 1,0-3-1,2 7-1,4 3 1,-4-3 0,5 0 0,-3 1-44,2 3 1,-4 2 0,5 0 0,-5 0 4,-2 0 1,0-4 0,0 1-1,0 3-391,0-4 0,0 2 1,0-11-1,0-2-357,0-2 1,0-2 0,0 0-1498,0 0 518,0-8 1,2-3 1509,4-8 0,5-8 0,8-3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46.0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437 0 9268,'-13'19'563,"1"0"-428,-3 0 0,-2 6 0,-2 1 0,0-1 71,0 2 1,0 3-89,0 8 1,-2 6 0,-2 2 0,-2 1 104,1-1 0,1 7 0,0-3 0,-2 5-70,2 2 1,4-8 0,4-3-1,4-2-92,3 0 1,2 1-1,6-7 1,2-3-101,4-3 1,5-5 0,10-8 0,4-2 5,7-4 0,3-5 1,3-8-1,2 0 74,5 0 0,1-2 0,5-2 0,-5-4 56,0-3 0,-8-4 0,2-8 0,-8-2 46,-5 2 0,-1-1 0,-10 1 0,-3-4-45,-7-3 1,3 7 0,-3-4 0,-2 2-73,-2-1 0,-8 1 0,-2 6 1,-3 2 28,-4 4 1,-4-1 0,-4 7 0,-4 3-147,-3 2 0,-1 2 0,-7 0 0,0 0-137,0 0 0,-2 6 1,-2 1-1,-2-1-371,1 2 1,3-5 0,5 5 0,1-2-223,2 1 1,9 5 0,-2-3 820,4 1 0,2 3 0,0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9.7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99 7886,'0'-14'-67,"0"2"0,1 2-24,2 1 1,2 3 0,4 1 0,1-1 411,2 1 1,-1-3-1,3 3 1,0-1-210,0 0 1,0 4 0,2-1 0,-1 2-33,0 1 1,-2 0-1,-1 0 1,-2 1-42,-1 2 1,-1 0 0,-2 5 0,-3 2 43,-2 0 1,-2 0-1,-2-2-28,-3 1 0,-2 0 1,-1 0-1,0 0 0,0 0 5,0 0 1,3-1 0,0-1-29,-1-1 1,4-3-159,0 3 0,2-3 109,1 3 0,1-4 0,2 2-2,2 0 1,3 0 0,1 3 0,0-2 45,0-1 0,-3 2 0,-1-2 0,0 1 39,0 2 1,-3-2-1,1 1 1,-2 1 136,-1 0 0,-1 2 0,-2 0-125,-3 0 1,1 0 0,-1-1 0,-1-1-72,-1-1 0,-1-3 1,0 2-1,0-1-344,1-2 1,-1-1 0,0-1-288,0 0 0,0-1 0,0-2 0,1-3-1161,2-2 1785,2-1 0,0 0 0,-1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49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158 96 8232,'-12'0'-1442,"-1"0"1126,0 0 572,3 0 1,3 0 0,12 2-61,1 4 0,9 2 0,-1 7 0,8-4 69,3-3 0,9 7 0,-5-3 0,3 5-69,-1 2 0,1 0 1,8 0-1,2 2-8,2 5 0,1-5 0,-10 4 0,-1-4-145,-2-2 0,-9 0 0,2 0 0,-4-2-298,-2-5 0,-6 5 1,0-4-1214,1 4 726,-5-7 742,-1-1 0,-16-9 0,-3 0 0</inkml:trace>
  <inkml:trace contextRef="#ctx0" brushRef="#br0" timeOffset="259">594 39 8193,'-6'12'-11,"0"1"1,-7-7 0,7 9 0,-1 4 414,-1 4 1,4 11-1,-7-3 1,1 5-221,-1 2 0,5 0 0,-5 0 0,1 0-184,-1 0 0,1 0 0,-5-2 0,4-3 44,3-1 1,-5-9 0,7 5 0,0-3-316,-3 0 1,7 0 0,-4-6-456,4 0 0,2-6 0,2-2 726,4-3 0,13-10 0,11-9 0</inkml:trace>
  <inkml:trace contextRef="#ctx0" brushRef="#br0" timeOffset="976">2586 58 7675,'-17'8'-334,"2"5"1,5 4 316,1 1 0,-5 1 0,1 3 1,-4 1 290,-2 2 1,-6 7 0,0-7-160,1-2 1,-3 4 0,2-1 0,1-3 0,3-2 20,2-2 1,3-6 0,1-1 7,2 3 0,9-4-122,-2 1 0,6-8 0,6 3 61,7-5 0,12-2 1,7 0-1,3-2 42,3-5 1,13 5-1,2-6 1,-3 2-74,-1-1 1,3-8 0,-3 5 0,1-3 41,1 1 0,-11 7 0,0-3 0,-8 2-129,-5-1 1,-2 1 0,-6 6 0,0 0-552,0 0 0,-6 0-911,-1 0 738,-7 0 0,1 0 759,-12 0 0,4 0 0,-24-8 0,5-3 0</inkml:trace>
  <inkml:trace contextRef="#ctx0" brushRef="#br0" timeOffset="1231">2662 1 7877,'0'19'-327,"2"0"0,4 2 1,5 4 760,-1 7 1,7 3-1,-4 5 1,4 3 136,2 1 1,-7 6 0,-1-5-1,-3-1-443,-4 2 1,1-6 0,-1 5 0,2-5-132,-2-2 1,-1-7 0,-3-1 0,0-1-29,0 1 0,-7-7 1,1 2-3585,2-4 2099,2-10 1516,10-3 0,3-25 0,7-4 0</inkml:trace>
  <inkml:trace contextRef="#ctx0" brushRef="#br0" timeOffset="1701">3364 58 8098,'19'0'12,"-7"0"0,1 0 0,2 0 103,1 0 0,10 0 0,-1 0 0,0 0 34,3 0 0,-1 0 0,5 0 0,-5 2-79,0 4 1,-5 2-1,1 7 1,-6-2-35,-5 2 0,-8-5 1,3 3-1,-7 2 109,-7 1 1,1 3 0,-11 0 0,-4 0-14,0 0 1,0 0-1,0 0 1,-2 0 10,-3 0 1,1 0 0,6 0-414,0 0 1,9-6 130,3-1 0,7-1 1,7 1 150,5-5 1,12-3-1,3 0 1,0 3 9,1-3 1,5 0 0,-3 2 0,2 5 108,-1-1 1,-8 7 0,3-4-1,-5 4 80,-2 2 1,-2 0 0,-3 2-1,-3 2-87,-3 2 0,-1 3 0,-7-5 0,0 2-31,0-2 0,-3 5 0,-3-3 0,-6-2-40,-5-2 1,-2-4 0,0-2-1,-2-3-471,-5 3 1,3-6 0,-6-1 0,-1-2-231,1 1 1,-1-1 0,-4-6-1,3 0-260,-3 0 0,-2-6 908,-2-1 0,0-16 0,1 2 0</inkml:trace>
  <inkml:trace contextRef="#ctx0" brushRef="#br0" timeOffset="2201">120 1309 8046,'-25'11'-88,"0"-5"0,-1-2 0,7 1 403,0 1 0,13 9 1,17-5 5,24 1 0,25-3 1,30-8-222,-38 0 1,4 0 0,14 0 0,5-2-49,9-1 0,3 0 0,9-2 0,4-1 0,-30 0 1,2 0-1,1-1 0,3 1 0,1 1 0,1-1 1,3 1-1,1 0 0,0 1 0,1 0 0,-1 1 1,2-1-1,0 1 0,0-1 0,0 1 80,2-1 0,0 0 0,0 1 0,-4 1 0,0 0 0,0 0 0,4-1 0,1-1 0,-1 0 0,-2 1 0,-1-1 0,-1 1-28,-1-1 0,-1 0 0,-1 1 0,-5 1 0,-1 1 0,-1 0 0,-3-1 0,-2-1 0,0 2 0,28-1 0,-3 2 7,-6 0 1,-1 0 0,-2-3-1,-4-1 1,-12 1 0,-3 0 0,-5 1-1,-2 0 62,42 0 1,-17-1 0,-19-1 0,-14-4-316,-13-3 1,-17 5 0,-15-5 50,-8 3 1,-24-5 0,-16 7 0,-13 0-3,-13-3 0,-18 7 0,32-1 0,-2 0 0,-3 1 0,-2 2-360,-2 0 0,-1 0 0,-4 0 0,-1 0 0,-2 0 1,-2 0-1,-2 0 0,-1 2-713,-4 0 1,-1 2 0,-1 1-1,0 1 1166,-2 3 0,1 1 0,-1-2 0,-1 1 0,-1-3 0,-1 0 0,-2-2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35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342 0 8003,'-19'0'284,"-3"0"85,-3 0 0,-2 6 0,-5 3 0,7 1-191,4 5 1,2 0 0,0 0 0,0-3-81,0 3 0,0 2 0,0 2 99,0 0 1,8 0 0,3 0 85,0 0 0,6 0 0,-5 0-70,5 0 1,11 0-1,1-1 1,5 1-50,4 0 1,-4-6 0,12 0 0,0 1 11,5 3 0,4 0 0,4-2 0,2-2-139,2 1 0,9 3 1,-5 2-1,3 0-68,0 0 0,-11 0 0,0 0 0,-9 0-23,-3 0 0,-5 0 0,-8 0 0,-5 0 65,-1 0 0,-3 0 1,-6 0-1,-2 0 26,-5 0 1,3 0 0,-8 0 0,-5-3 9,-6-3 0,-7 4 0,-8-6 0,0 1 28,0 1 0,0-9 0,0 2 0,0-4-80,0-2 1,-4 0 0,2 0 0,4-2-2,1-4 1,7-5 0,3-5 0,4 1-168,2 2 1,2 1-1,4-7 1,7 0-17,4 0 0,2-2 1,0-3-1,2-1 118,4 2 0,5-4 0,10 1 1,2 1 68,2-2 1,9 5 0,-2-5 0,6 2 2,6 0 0,-4-7 1,6 5-1,-1-1 64,-1 1 1,0-5 0,-6 5 0,-2-1-15,-4 1 1,1 2-1,-10 6 1,-4 0 94,-4 0 0,-11 6 0,3 0 1,-7 1 17,-7 1 0,1-3 0,-11 5 0,-4-1-163,0-5 1,-6 4 0,-1 1-1,-1 1-198,-5 5 0,5-4 1,-3 1-1,-2 3-219,-2 2 0,5 4 0,-1 4 1,1 5-475,1 0 0,-4 3 0,7-7 890,-3-3 0,7 6 0,-4 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37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1 190 7969,'10'-2'318,"-4"-5"63,-3 5 0,-1-6-160,4 8 0,-4 2 49,4 4 0,-3 5-86,-3 8 1,0-7 0,0 1 53,0 2 0,0 2 22,0 2 18,0 0 14,0 0-102,0-9 0,0-4-133,0-12 0,0 2 0,0-9 0,0-1 3,0-3 1,0 4-1,0 0 1,0-1-29,0-3 1,0-2-1,0 0-9,0 0 0,0 0 42,0 0 1,0 0-1,0 0-57,0 0 0,6 6 46,0 1-51,0-1 0,-6 0-97,0 1-13,0 8 73,0-5 1,0 11 20,0 5 0,0 3 18,0 9 0,0-6 5,0-1 0,0 1 1,0 6-3,0 0 1,0 0 0,0 0-22,0 0 0,0-6 1,0-1-33,0 3 0,0-5 0,0 3-47,0 2 0,0-5-446,0 3 259,0-9 1,3 5-1555,3-9 242,-4 0 1591,6 0 0,-8-9 0,0-1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40.2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19 152 7911,'0'-19'1641,"0"8"-1158,0 3 54,0 8-326,0 0-123,0 8 0,0-3 169,0 7 1,0-5-53,0 5 1,-2 1 4,-4 6 1,4 0-323,-5 0 1,5-7-199,2 1 280,0-9 193,0 5 0,0-11-115,0-5 1,0 3 0,0-9 19,0-1 0,0-3 0,0-2 1,0 0-27,0 0 1,0 6 0,0 1 0,0-3-1,0-2 1,0 4 0,2 1 29,5-3 1,-5 4 36,4-1 0,-4 5-564,-2-5-1678,0 8 2133,0-5 0,0 18 0,0 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41.1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20 141 7194,'-11'-8'-323,"3"-2"758,8-9 1,0 0 14,0 0 0,0 0-100,0 0 0,0 6 256,0 0 1,0 11 0,0 2-276,0 11 1,2 1 0,2 5 0,3 6-9,-3 5 0,-2 4 1,-2 3-1,0-1-70,0-2 0,2-1 0,2 7 0,3-2-162,-3-4 0,0 1 0,0-5 1,2-1-69,-1 1 0,-1-3 1,0-6-738,2 0 0,1-7-1621,-7 1 648,8 0 1687,-6-3 0,15-10 0,-6-10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41.6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247 38 7999,'19'-19'508,"-6"9"-184,0 3 1,-7 5 228,7 2 0,-9 2-210,2 5 0,-12 1 0,-7 9 0,-4 0-94,-2 4 0,-6 4 0,0-2 1,0 5-36,-3 1 0,7 3 1,-4 6-1,2 0-12,-3 0 0,12-1 0,-5 1 0,4 0-216,4 0 1,3 4 0,8-2 0,0-6 41,0-4 1,8 1 0,7-5 0,6-5 102,4-7 1,9 1 0,-2-6 0,4-1 13,2 0 0,2-1 0,2-9 0,2-5-78,-2-5 1,-4-5-1,-6-2 1,-7 0-13,-4 0 0,-2 0 0,-2 0 0,-5 0 16,-5 0 1,-5-6-1,-2-1 1,0 3-76,0 2 0,-2 2 0,-5 0 0,-5 0 78,-5 0 0,-8 3 1,-1 3-1211,3 7 832,-6 3 0,6 3 0,-7 0 1,1 0-337,-1 0 0,5 9 0,-5 1 0,3 3-87,4 0 1,2-1-1,2 7 1,0 0 726,0 0 0,-9 9 0,-1 1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54.1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58 9311,'13'-7'328,"0"1"1,-1-3-139,7 3 0,0 2 1,0-7-1,0 3 71,0 4 0,0 2 0,0 2-109,0 0 1,-6 0-1,-1 0-65,3 0 0,-6 2-106,-3 4 1,2-2-70,-1 9 0,-1 0 1,-8 3-1,-5-1 95,-5-2 1,1 2 0,-1 8 0,-3 2-8,-2-2 1,-6-2 0,2-2-1,4 0 20,0 0 0,0 0 0,0 0-32,5 0 0,3-6 38,9-1 1,0-5 184,0 5 1,2-7 22,5 1 1,3-4 0,9-2-115,0 0 1,0 0 0,0 0-178,0 0 1,0-6 223,0-1-2789,0 1 2622,0 6 0,-9 8 0,-1 3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1:56.98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95 7540,'0'-13'804,"0"1"1,0 5-470,0-5 1,3 8 180,3-3-263,-4 5 1,6 4-1,-8 5-21,0 5 1,0-1 0,0 1 0,0 3-32,0 2 0,0 2 1,-2 0-1,-2 0 192,-2 0 1,-1 0-147,7 0 0,0-7-190,0 1 172,0-9 0,0-4-163,0-12 0,0-5 1,0-2-1,0 0 28,0 0 0,0 0 0,0 0 0,0 0-203,0 0 1,0 6 0,3 1-597,3-3 1,-4-2-883,4-2-703,-4 9 1137,-2 1 1153,0 9 0,0 0 0,0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2:31.8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19 8254,'-10'-8'164,"-7"5"0,4-3-31,-4 4 1,-2 10 0,0 3 0,0 2 20,0-1 1,0 1-1,1 4-105,-1-5 1,2 5 0,2-4 0,4 4 29,3 2 1,2 0 0,8 0-72,4 0 0,5 0 0,8-3 1,0-1 139,0-2 0,-1 0 0,4 5 0,1 1-8,2 0 1,7 0 0,-7 2 0,0 3 56,3 1 1,-7 0 0,4-6 0,-4 2-186,-2 5 1,-6-3-1,-3 6 1,-1-1-101,-5-5 0,-2 4 0,-2-1 1,0-3 15,0-2 0,-2-2 0,-2 0 0,-5-2 59,-1-5 1,-3 3 0,-6-7 0,0 1-31,0-1 1,0-1-1,0-7 1,0 0-105,0 0 1,0-3 0,0-1 0,2-4 73,5-3 0,-3-1 0,9-9 0,-1-3 32,-1-1 0,6-2 0,-4 4 0,3-3-20,3 3 0,3-4 1,3 1-1,7 3 163,3 2 1,5-2-1,3 2 1,1 4-11,-2 0 1,5 0 0,-3-2 0,-2 2-6,-2 5 1,-2-5 0,0 4 0,0-4-25,0-2 0,-6 7 1,-3-1-1,1-2-2,-1-1 1,-6-3 0,3 0-83,-5 0 1,-4 2 0,-5 2-29,-5 2 1,-11 3 0,-3-5 0,3 5-42,2 1 1,2-3 0,0 5-1,0 3-75,0 2 1,0 2 0,0 0-845,0 0 1,0 0 1008,0 0 0,9 0 0,1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2:30.7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20 191 7931,'-11'-9'521,"3"5"-521,8-9 1,8 3 6,5-3 1,3 3 0,3 5-1,3-3 131,3-3 1,-2 5 0,7-5 0,-1 1 41,1-1 1,-7 7 0,4-2-27,0 4 0,-5 2 1,1 2-47,-9 4 0,-5 5 1,-9 8-60,0 0 1,-2 0 0,-2 0-1,-3 2-121,3 4 1,0-4 0,0 4 0,-3-4 71,3-2 0,0 0 1,0 0-1,-3 0-152,3 0 1,-4 0 0,-1 0 0,1 0 111,-1 0 0,3 0 0,4 0 190,-4 0 0,4 0-105,-5 0 0,7-2 0,7-5 11,5-5 0,5-5 0,2 0 1,0 2 109,0 3 0,0-1 0,2-6 0,2 0-67,2 0 1,1 0-1,-7 0 1,0 2-67,0 4 1,-7-4 0,1 5 85,2-5 1,2-2-331,2 0 0,-7 0-1382,1 0 605,-1 0 0,7 0 491,0 0 1,-6-7 0,-2-1 496,-3-2 0,-2-3 0,-6-6 0</inkml:trace>
  <inkml:trace contextRef="#ctx0" brushRef="#br0" timeOffset="301">892 1 7964,'11'8'187,"-1"5"1,-6 10 0,5 5 257,1 1 0,-3 3 0,3 6 0,-1-1-119,-5 1 0,4 0 0,-2 0 0,1 0-159,1 0 1,-6-6 0,7-3 0,-3 1-329,0-1 1,1-6-1,-7 3-49,0-5 1,6-2 0,0 0-1021,-1 0 1,-1-7 217,2 1 0,-2-9 1012,9 3 0,0 3 0,6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1.1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 7896,'0'-11'426,"0"3"0,0 10 0,0 4 1,0 7-317,0 4 1,0 2 0,0 0 0,0 0 32,0-1 0,0 1 1,0 0-97,0 0 1,6 0-1,3 0 38,1 0 0,-3-8 0,3-3 21,-1 1 0,6-7-84,-3 4 1,5-6 0,0-6 0,-2-5-27,-3 1 1,-1-7 0,4 4 0,-3-4-46,3-2 1,-5 0 0,1 0-1,0 0 37,-1 1 1,-4 1 0,5 2 108,-3 2-48,-1 9-42,-7-4 0,0 10 0,0 4 0,0 7 109,0 4 0,-2 2 0,-3-1 25,-1 1 0,0-6 0,6 0 0,0 1-46,0 3 1,2 2 0,2 0-198,2 0 1,3-2 0,-5-2-1580,2-2 686,9-9 1,-11 4 29,9-8 0,-7 0 965,7 0 0,0-8 0,6-3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09.9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7886,'13'0'0,"-2"0"0,3 0 115,-1 0 1,3 0 0,-2 0 0,1 0 184,0 0 0,-3 0 1,2 0-1,0 0-234,0 0 1,-7 0-1,2 1-953,-1 2 261,-4-2 1,-1 7 0,-6-3 625,-3 0 0,-6 3 0,-1-3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2:33.08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342 53 8067,'0'-19'173,"0"0"0,-8 8 1,-5 7 199,-4 8 1,-2 3 0,0 9 0,-2 6-285,-4-1 0,4 2 1,-7 2-1,3 7-33,0 3 1,-7 3 0,7-2-1,2-2 19,2-2 1,10-1 0,5 5 0,4-2-6,2-3 1,0-1 0,2 1 0,4-5 16,7-5 0,6-11 1,6-1-1,7-3 167,3 0 0,3 1 1,0-9-1,0-3-64,0-1 0,0-9 0,0 1 0,0-7-71,0-5 1,-7-1 0,-1 4 0,-3-3 72,-3 3 0,-12-6 1,-3-1-1,-3-1-54,0-1 1,-2 7-1,-8-5 1,-6 1-106,-7-1 1,6 7-1,-12 0 1,0 6-382,2 4 0,-6 9 0,-1-2 0,-1 4-1375,-5 2 0,4 2 1,-1 2 1722,-3 2 0,-2 17 0,-2-1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2:32.40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209 1 7351,'-17'19'539,"3"0"-449,1 0 0,0 0 0,-4 0 0,3 2 173,1 4 0,0-4-173,-6 4 1,3-3 0,1-6-1,4-1 39,3-2 1,-5-1 0,7 7 8,2 0 1,2-6 75,2 0 0,2-7-40,4 7 0,11-9 1,10 2-1,3-4-2,3-2 1,-3 0-1,2 0 1,1-2-59,3-4 0,2 4 0,0-5 0,0 5-27,0 2 0,-7-6 1,-1 0-1,-3 1-24,-3 3 0,-3 2 1,-2 0-257,0 0 0,0 0-129,0 0-2264,-9 0 1144,7 0 185,-15 0 973,-2 0 1,-4 0 283,-9 0 0,-8 0 0,-8 0 0</inkml:trace>
  <inkml:trace contextRef="#ctx0" brushRef="#br0" timeOffset="269">285 1 8143,'11'8'138,"-1"9"0,-4 11 1,5 1 461,0 5 0,5 2 0,-5 2 0,2 0-305,-1-1 1,-1 1 0,1 0 0,-5-2-194,-5-4 0,0 1 0,2-5 0,2-1 45,-1 1 1,-3 3 0,-2-5 0,0-3-534,0-2 1,-7-2-1,1 0-303,2 0 0,2 0 1,2 0-736,0 0 1,0-7 1423,0 1 0,8-9 0,3 5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2:38.196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0 171 30460,'0'-19'-2229,"0"1"1,8 1 0,5 2-1,6 4 2877,6 3 0,5 2 0,12 4 0,6-3-406,9-1 0,15-2 1,2 3-1,10-1-129,9 2 1,0 0 0,-40 2 0,1-1 0,2 0 0,0 0-4,2 1 0,2 0 0,2-2 0,2-1 0,5 2 0,1 0 0,2 1 0,0 0-162,-1 1 1,1 0-1,4 1 1,2 0 0,-3 0-1,1 0 1,4 0-1,1 0 59,-1 0 1,0 0-1,-4 0 1,-1 0 0,5 1-1,1 0 1,-1 1 0,0 0-95,2 1 1,0 0-1,-5 4 1,0-1 0,-1-2-1,0-2 1,-1 1 0,1-1 275,2-1 1,0 0 0,3-1 0,1 0-1,2 0 1,0 0 0,0 0 0,-1 0-226,-1 0 1,0 0 0,0 0 0,1 0 0,0 0 0,0 0 0,-2 0 0,-2 0-8,-2 0 1,-2 0 0,-7 0 0,-1 0 0,-1 0 0,1 0 0,-4 0 0,0 0 11,-4 0 1,-2 0 0,-6 0-1,-1 0 1,43 0 0,-15 0 47,-13 0 0,-8 0 0,-9 0 0,-8 0-152,-6 0 1,-11 0-117,3 0 0,-14 2-506,-5 4 0,-14-2 0,-5 7 0,-5-1-489,-2 1 0,-6 2 1050,-1 6 1,1 0 0,6-1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2:55.02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95 7998,'0'-10'-618,"0"-7"790,0 4 1,7 3 0,1-1 77,3 3 0,-5-1 29,7 3 1,-7 4-118,6-4 0,-5 3 54,5 3-201,-7 0 0,5 7 0,-6 1-68,3 3 1,-1-5 0,-6 7-29,0 1 1,0-3 0,0 2 59,0 1 0,-2 1 0,-2 0 7,-3-2 1,-1-3 0,4 5 7,-3-3 0,1-5 1,4 3-6,-4-1 14,4-3 52,-7-6 202,9 9-37,0-7 1,6 8 0,3-6 4,1 3 1,-3-1-1,5-6 7,3 0 1,-4 0-110,1 0 1,1 0-137,6 0-565,-9 0-569,7 0 744,-6 0 0,2 0-1801,-1 0 2204,-8 0 0,5 0 0,-9 0 0</inkml:trace>
  <inkml:trace contextRef="#ctx0" brushRef="#br0" timeOffset="1059">76 95 8020,'0'-12'-67,"0"-1"258,0 9 0,0-3 1,0 14-1,0 5-60,0 5 0,2 2 0,2 0 1,3 0-26,-3 0 1,0-2 0,0-2 0,3-3-6,-3 3 1,-2-4 0,-2 1-101,0 3 1,0-4 80,0 1 43,0-8 1,2 5-47,4-9 1,-3-9-58,3-3 1,-4 1 0,-2-1 59,0-3 1,0-2 0,-2-2-38,-4 0 1,3 6 0,-3 1 6,4-3 1,0 0 0,-2 1 218,-3 1-94,1 9-229,6-5 1,0 11 71,0 5 0,0-3 0,0 9 25,0 1 0,0 3 0,0 2-50,0 0 1,0-6 32,0-1 31,0-7-17,0 3 62,0-8 197,0 0 1,0-8-285,0-5 1,0-4 0,0-2 2,0 0 1,0 7 0,0-1-1,0-2 1,0 5 80,0-3-135,0 9 40,0-5 1,0 18 0,-2 1 0,-2 3 70,-3 0 1,1-1-1,6 7-68,0 0 1,0-6 4,0-1 16,0 1 264,0-2-165,0-3 1,0-10-156,0-4 1,0-5-43,0-8 1,0 6 0,0 1-43,0-3 0,0 5 1,0-3-18,0-2 0,0 5 48,0-3 1,0 7-15,0-7-172,0 9 151,0-5 1,0 11 85,0 5 0,0-3 0,0 9-31,0 1 1,0 3 0,0 2 66,0 0 1,0 0-1,0 0-278,0 0 1,0-6-1,0-1-323,0 3 1,0 2 0,0 2-401,0 0 0,0-6 993,0-1 0,0-8 0,0 5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07.3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1347 247 8303,'0'-19'641,"0"6"-240,0 1 1,-2 8-113,-5-3 1,3 5-270,-8 2 0,-1 6 0,-4 3 1,2 1-3,3 5 1,1-4 0,-4 1 0,3 3 86,-3 2 1,4 2 0,1 0-181,1 0 1,3 0-1,6 0 99,0 0 0,0-7 1,2-1-1,2-1 36,3 1 0,8 0 0,-3 3 0,5-1 10,2 2 0,0-1 1,0 1-1,0-2-23,0 2 0,0 1 1,0 3-1,0 0-33,0 0 1,-2 0 0,-3-2 0,-1-2-19,2-2 0,-5-1 0,1 7 1,-3 0-34,-4 0 0,1 0 0,-1 0 16,2 0 0,1-6 1,-7-1-1,-3 1 19,-3-3 1,2 1 0,-9-5 32,-2 7 0,-1-2 0,-3-1-13,0-2 0,0-1 1,0-7-1,0 0-35,0 0 0,-6-7 1,-1-1-1,3 0 17,2-1 0,2-6 0,0 3-39,0-5 0,2-2 0,5 0-39,5 0 1,5 0-1,2 0 1,0 0-46,0 0 1,0 0-1,2 0 81,5 0 0,3 0 0,9 0 0,2 0-11,4 0 1,-1 0 0,7 0-1,1 1 40,-3-1 0,7 0 1,-6 0-1,1 0 0,1 0 1,-3 0 111,3 0-80,-5 0 0,-8 0 1,0 0-1,-2 0 122,-4 0 0,2 0 1,-9 0-23,-2 0 0,-2 6 1,-4 3-110,-4 1 0,-5-5 1,-8 3-156,0 1 1,0-1-1,0 7 1,-2-2-197,-4 1 0,4 1 0,-4 0 0,2-2-84,-3 1 1,5 3 0,-4 2 0,4 0 424,2 0 0,0 0 0,0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10.2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340 18 7575,'-2'-11'156,"-5"5"0,-1 6 0,-7 4-99,2 3 0,3 7 1,-5-1-1,3 2 1,-3-3 0,-2 5 1,-2-4-1,2 4 35,4 2 1,-3 0 0,3 0 0,-4 0-9,-2 0 0,0-1 0,2 1 0,3 0-18,1 0 1,2-6-1,-1 0 1,3-1-4,1-1 0,6 6 42,-5-5 1,7-3 78,7-3 1,3-4 0,9-2 0,0 0-13,0 0 1,6 0 0,1 0 0,-1 0-68,2 0 0,-3 0 0,5 0 0,1 0 0,-1 0 0,-6 0 0,3 0 1,-3 0-115,2 0 0,-4 0 1,4 0-1,-3 0-122,-4 0 0,-5 0 0,0 0-177,2 0 0,1 0-300,3 0 1,-6 0-166,0 0 0,-7 0-114,7 0 0,-7 0 174,7 0 712,-9 0 0,-4-8 0,-11-3 0</inkml:trace>
  <inkml:trace contextRef="#ctx0" brushRef="#br0" timeOffset="267">378 18 7944,'0'19'0,"0"2"333,0 4 1,6-2 0,0 9 0,-1 2-84,-3 2 0,-2 1 0,0 1 1,0 0-122,0 0 0,0 0 0,0-2 0,0-2-34,0-3 0,-7-5 0,1 3 0,0-1-254,-3-5 0,7-2 0,-6-2-738,-1 0 0,7 0-691,-4 0 1588,-5-9 0,9-1 0,-6-9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12.20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0 112 6948,'0'-19'1757,"0"9"-1252,0 2-338,0 8-188,0 0 0,0 8 79,0 5 0,0 3 0,2 3 0,3 0-34,1 0 0,0 2 0,-4 1 0,3 1 19,1 0 1,0-13 0,-4 9-55,5-2 0,-3-2 31,8-2 152,-7 3 1,3-16-89,-8 0 1,2-2 0,2-10 9,3-3 0,-1-2 0,-6-2 0,0 0 0,0-8 0,0-3-42,0 1 0,0 1 0,0 9 0,-2 0-22,-4 0 0,4 1 80,-5-1 1,5 0 135,2 0-234,0 8 1,0 5-60,0 12 0,0-2 0,0 11 0,0 4 10,0 4 0,0 2 1,0-6-1,0 0 33,0 0 1,0 7 0,0-1 0,0-2 9,0-2 0,6-8 1,1 0-1,-3 1-11,-2 3 94,-2-6 143,0-3-234,0-8 1,-2-8-25,-4-5 0,1-4 0,-5-2 0,1 0-105,5 0 0,2 7 0,2-1-742,0-2-885,0 7 1758,0-9 0,-8 23 0,-3-4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13.6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835 39 7743,'-11'0'1631,"3"0"-1491,8 0 0,8 0 0,5-2 1,4-2 63,2-3 0,6 1 1,3 4-1,1-2-41,5-3 0,-5 1 0,3 6 1,0 0 7,-3 0 1,1 0 0,-7 0-41,2 0 1,-2 8-25,-10 5 0,-5 4 1,-10 2-118,-4 0 1,-5 0 0,-8 0 0,2 0-68,5 0 0,-5-2 1,4-3-1,-4-1-14,-1 2 0,1-5 0,2 3 16,2 2 0,3-5 0,-3 3-34,7 2 0,4-5 171,2 3 0,0-7 1,2 5 57,4-3 1,5 7-1,8-5-4,0 1 1,-3 6-1,-1-5 1,-2 3-32,2-2 0,-5 4 0,1-5 0,-1 5 7,1 2 1,-7 0 0,2 0 0,-4 0-62,-2 0 1,-2 0 0,-2 0-34,-2 0 0,-7 0 0,5-2 0,-1-3 10,1-1 1,-7-7-1,2 5 1,-1-1-207,1 1 0,-4-7 0,2 5 0,-6-3-169,-4 0 0,0 1 0,6-7 0,-2 0-247,-5 0 1,5 0 0,-6 0 0,2-2-1280,-1-5 1893,-7-3 0,3-9 0,-8 0 0</inkml:trace>
  <inkml:trace contextRef="#ctx0" brushRef="#br0" timeOffset="509">0 172 7837,'11'-9'1,"6"5"1,-5-7 0,7 3 504,7 4 0,-3-5 1,9 3-1,1 2-179,3 2 0,0 2 0,-2 0 0,-5 2-53,-1 4 0,-3-2 1,-8 9-142,-5 2 0,-3 2 0,-9 2 0,0 0-67,0 0 1,-7 0 0,-1 2 0,-3 2-100,-3 2 1,-3 7-1,-2-5 1,0 0-25,0 1 1,-6 3 0,-1-3 0,3-1-40,2 1 0,2 3 1,0-5-1,2-3 114,5-2 0,-3-2 0,9 0 1,1 0 160,3 0 0,2 0 57,0 0 1,2 0-1,5-3-34,5-3 1,5 2-1,2-9 1,2-2 93,5-2 0,1-2 0,7 0 218,-3 0-424,9 0 0,-2 0 0,2 0 0,-6 0-275,0 0 1,-1 0 0,1-2 0,-4-2-302,-3-2 1,-2 0-1,-6 6 1,0 0-1886,0 0 2371,-8 0 0,6 0 0,-7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19.2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1 171 7964,'8'-19'42,"5"0"0,6 0 0,6 0 0,5 2 271,-1 4 0,7-3 0,-4 5 1,6-2 388,6 1-550,-4 8 0,6-5 0,-8 9 0,0 0 8,0 0 0,-8 0 0,-5 2 0,-4 5-153,-2 5 1,-6 1-1,-3 4 1,-1 4 71,-5 0 1,-2 8 0,-4 1 0,-5 1 0,-5 1 1,-5 6 0,-2 6-1,0-2-13,0-2 0,-6 5 1,-1-1-1,3-2-76,2-2 0,2-2 1,0 0-1,0-2 7,0-5 0,3 5 0,1-6 0,4-1-88,3-3 0,1 1 0,7-2 153,0-2 1,0-1 0,3-6 0,1-1 10,2-2 1,9-9 0,-2 2 0,3-4 337,3-2 0,7 0 0,1 0 0,3 0-132,3 0 0,3-2 0,2-2 1,-2-4-111,-5-3 1,9 1 0,-6-5 0,0 4 7,2 3 0,-9-5 0,1 7-343,-1 2 1,-6-5 0,4 3-1597,-4 2-206,-10 2-582,-3 2 1153,-8 0 1396,0 0 0,0-9 0,0-1 0</inkml:trace>
  <inkml:trace contextRef="#ctx0" brushRef="#br0" timeOffset="736">1272 95 8076,'8'-11'184,"-4"-3"1,9 7-15,2 3 1,2-4 0,4 1-1,2 3 29,2 2 1,9 2-101,-2 0 0,-3-6 0,3-1 1,-1 3 53,-1 2 0,-1 4 0,-6 2 0,1 5-98,-8 1 1,1-3-1,-10 5 1,-3 3-18,-2 2 1,-2-4-1,0-1 1,0 3 1,0 2 1,-8 2 0,-3 0 0,-2 0 34,1 0 1,-1 0-1,-6 0-35,0 0 0,6 4 1,1-2-1,-1-4 1,1 0-167,-1-1 1,7 3 0,-5 0 86,3 0 0,1-6 0,7 0 83,0 1 0,7-3 1,1-1-1,3 1-22,3 0 1,5-5 0,4 4 0,3 1 147,-3-1 1,0-3-1,0 5 1,3 3 1,-3 2 1,-2 0-1,-2 0 1,-2 0-112,-5 4 0,3 2 1,-9-4-1,1 0 28,1 0 1,-6 0 0,5 0 0,-5 0-10,-2 0 1,-7 0 0,-1 0-69,-3 0 1,-1-3 0,-7-1 0,0-4-28,0-3 1,6-2 0,1-6 0,-5 3-48,-6 3 0,6-4-285,-9 4 347,18-4 1,-17-2-1,12 0 1,-2-2 0,1-2-366,1-2 1,7-3 0,-5 3-677,3-7 0,-1 3-125,3-3 1,4 1 510,-5-7 1,7 8 654,7 5 0,3 4 0,9 2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21.7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282 285 7321,'0'-11'301,"0"5"1,-2 12-1,-4 5-192,-7-1 1,3 7 0,-3-4 0,-2 4 9,-1 2 0,-3 6 0,0 2 0,0 1-12,0-1 1,0 1 0,0-5-1,2 2-19,4-2 0,-4-2 1,7-2-1,-1 0 13,5 0 0,-2-6-8,1 0 0,3-3 60,10 3 0,5-5 0,8-8 0,2 0 76,4 0 1,5 0 0,8 0 0,0 0-57,0 0 0,6 0 0,0 0 0,0 0-69,3 0 1,-7-2 0,4-2 0,-4-3-131,-2 3 0,-6-4 0,-3 2 0,-2 1-177,-3 3 1,-3 2 0,-2-2-155,0-4 0,-7 4-505,1-5 31,-9 5 1,2 2 311,-12 0 0,-4 0 0,-9 0 0,0 0 21,0 0 0,0 0 498,0 0 0,-9 0 0,-1 0 0</inkml:trace>
  <inkml:trace contextRef="#ctx0" brushRef="#br0" timeOffset="323">263 323 7778,'11'0'832,"0"0"0,-7 2-589,2 4 1,3 5 0,-5 10-1,2 2 18,-2 2 1,0 9 0,1-2 0,1 3 0,-2 3 1,5 7 0,-3-1 0,-2-2-73,-2-2 1,0-2 0,3-2-1,1-2-153,-2-3 0,-2-6 1,-2 5-1,0-3-94,0-3 1,0-3 0,0-2-694,0 0 1,0 0-2270,0-1 872,0-7 2147,0-3 0,9-8 0,1 0 0</inkml:trace>
  <inkml:trace contextRef="#ctx0" brushRef="#br0" timeOffset="2242">2577 171 7919,'-19'0'-186,"0"0"0,0-6 0,1-1 1,-1 3 342,0 2 1,-7 8-1,1 3 1,0-1 14,-3 1 0,7 3 0,-6-3 0,4 1-115,4 5 1,-4-4 0,10 1 0,-2 3-38,2 2 0,-1-5 0,7 1 0,3 2 95,2 2 1,2 2 0,2 0 0,2 0 47,3 0 1,10 0 0,-1 0 0,10 0-28,3-1 0,1 1 0,3 0 1,-3 0-44,-3 0 1,5 0-1,-5 2 1,1 3-34,-1 1 1,-2 0-1,-6-6 1,-2 2-11,-4 4 0,2-3 1,-9 3-1,-2-4 9,-2-2 0,-2 0 1,-2 0-1,-4-2-41,-7-5 1,-4 5 0,-4-6 0,-2 1-25,-2 1 0,-7-9 0,5 3 0,-3-5-44,-3-2 0,3 0 0,-2 0 0,1-2-7,1-5 0,-3 3 1,7-9-1,3-1-28,2-3 0,8-2 0,3 0 0,2 0 37,3 0 0,3 0 1,4 0-1,5 0 68,5 0 1,7 0 0,7 0 0,5-2 8,5-4 0,2 4 0,0-5 0,0 5-35,0 2 1,-7 0-1,1 0 9,2 0-4,1 0 0,-3 0 0,-2 1 0,-3-1-2,-4 0 0,-2 0 0,-4 0 0,-2 0 53,-3 0 0,-7 0 0,1 0 66,-4 0 1,-2 0-1,0 0-101,0 0 0,-8 6 0,-5 3-171,-4 1 1,-4 3-1,-2 6-198,-2 0 0,-7 0 1,5 0-1,-1 0 0,-1 2 354,-1 4 0,-10 5 0,-8 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0.1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36 7240,'9'0'152,"-3"0"0,0 0 1,1 0 246,1 0 0,4 0 1,1 0-1,0 0-223,0 0 1,0 0-1,-2 0 1,0-1-491,0-2 1,0 2 0,0-3-1737,1 0 2050,0 0 0,1-5 0,1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28.1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1 134 8174,'19'0'78,"2"0"0,4 0 1,9 0 88,8 0 0,8 0 1,16-2-1,7-3 609,8-1-672,18 0 1,-9-1-1,-36 4 1,2 0-1,1 0 1,2 0-106,2-2 1,2 1 0,3 3 0,1 0 0,1-3 0,1 0 0,1 1 0,1 0 76,0 0 1,1-1-1,7-2 1,0 0-1,4 2 1,1 1-1,-2 0 1,0 0-117,-1-2 1,0 2-1,2 1 1,-1 1-1,-2-3 1,0 0-1,0 1 1,0 0 30,0 0 1,0-1 0,-3 1-1,-2 0 1,-4 3 0,-1 0-1,-2 0 1,-1 0 7,-4 0 0,-2 0 1,2 0-1,-1 0 1,-3 0-1,0 0 1,-3 0-1,-1 0-26,-2 0 0,-2 0 0,37 2 0,-8 2 0,-6 3-125,-4-3 0,-16-2 0,1-2 0,-6 0-202,-7 0 0,-11 6 1,-5 1-274,-5-3 0,-11 0 0,-5 0 423,-10 3 1,-7 1 0,-16-4 0,-8 5 203,-6 1 0,-19 3 0,11 6 0,-16 0 0</inkml:trace>
  <inkml:trace contextRef="#ctx0" brushRef="#br0" timeOffset="503">39 513 8605,'8'-13'217,"5"1"1,20 8-1,14-5 310,12 1-365,17 6 1,18-13-1,-41 10 1,2 1 0,1 0-1,2 0 104,1 0 1,2 0 0,5-1-1,3 1-346,6 1 1,1 0 0,2 2 0,0 0 0,7-2 0,1-1 0,3 3-1,1 0 205,3 1 0,0 0 0,1 0 1,1 0-1,-2 0 0,0 0 0,-2 0 1,1 0-99,0 0 0,-1 0 0,-2 0 1,-1 0-1,6 0 0,0 0-1162,-7 0 1,-1 0 1069,-8 0 1,-2 0 0,-5 0 0,-1 0 0,-4 0 0,-2 0 0,-1 0 0,-1 0-75,-4 0 1,-2 0-1,41 0 1,-19 0-1,-11 0 286,-10 0 0,-15 0 0,-4 0-344,-11 0 0,-10 0-175,-10 0 0,-18 0 0,-21 0 0,-6 0-895,-6 0 0,-13 0 1267,-12 0 0,-5 0 0,-2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44.474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39 77 20166,'-11'0'-1439,"3"0"0,1-2 274,1-5 210,0 5 689,6-6 1,0 6 0,2-3 304,4-1 1,-2 0-1,9 6 1,4 0 66,6 0 0,7-7 0,5 1 0,-1 2-40,-2 2 1,-1 0 0,7-3 0,0-1-94,0 2 1,-6 2 0,-3 2 0,-1 0 116,-5 0 0,-2 0 1,-2 0 106,0 0 0,-9 8-235,-3 5 1,-14 4 0,-5 2 0,-5-2 208,-2-5 0,2 5 0,2-6 0,3 1-187,-3 1 1,-2-3 0,-2 5 0,0-2-58,0 2 1,6-5-1,1 1 1,-1-1-228,3 1 0,-5-5-62,9 7 0,1-1 209,12 7 0,3-8 0,9-3 1,0-1 57,0-1 1,2 2 0,2-3 0,3 3 249,-3 3 0,4-7 0,-1 4 1,-3-1-149,-2-1 1,-2 2 0,0-1-56,0 5 1,-9-1-3,-3 1 1,-5 1 0,-4 6 90,-5 0 0,-3-6 0,-9-1 1,-2 1 28,-5-3 0,3 5 0,-6-6 1,1-1-4,5 1 0,-4-1 0,1-4 0,3 5-454,2 1 1,0-6 0,-2 5-700,-2-1 0,-1-4 1043,7 9 0,0-9 1,0 5-1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48.219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0 39 9316,'0'-11'-1003,"0"-6"1048,0 15 1,2-6 65,5 8 0,-3 0 0,9 0 0,3 0-133,8 0 1,3 0-1,9 0 1,0 0 69,4 0 1,8 0 0,-1 0 0,1 0-98,5 0 1,-5 0 0,1 0 0,-5 0 119,-8 0 0,0 2 0,-11 2 0,-2 3 83,-2-3 0,-10 0-21,-5 2 0,-4 5 0,-4 8 105,-4 0 0,-11 6 0,-11 0 0,1-1-9,0-3 0,-7 4 0,2 0 0,-1-2-88,1-2 1,2-2 0,7 0-1,-2 0-190,2 0 1,0 0 0,-1 0 0,-1 2-44,2 5 1,2-7 0,2 2 0,0-7-1478,0 1 0,2 2 1569,4 2 0,-3-8 0,5-3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3:51.5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95 418 8135,'-13'-6'-76,"1"-3"-278,-3-1 0,0 4 44,3-7 979,3 9-1081,9-5 1,9 9 411,3 0 0,13 9 0,5 1 0</inkml:trace>
  <inkml:trace contextRef="#ctx0" brushRef="#br0" timeOffset="634">266 20 7913,'0'-11'-385,"0"3"458,8 8 0,3 0-79,8 0 0,0 0 109,0 0 1,0 0 0,-1 0 0,4 0 40,3 0 1,-4 0-38,4 0-18,-4 0-115,7 0 0,-7 0 0,4 2 0,-4 2 0,-2 3 27,0-3 0,0-2 0,-2 0 0,-2 2 7,-3 3 1,-5-1 0,3-4 11,-1 4 1,-3-1 0,-6 7 149,0 3 1,0 2-1,0 2 1,0 0 34,0 0 1,-2 0-1,-2 2 1,-3 2-73,3 2 1,-4 9 0,1-5 0,1 3-63,-2 0 1,5-7-1,-3 4 1,2 1-1,-2-1 1,3-3-1,-3 5 1,4 1-200,2-3 1,-2 5 0,-2-6 0,-3-1 15,3 0 0,2-1 0,2-7 0,0 0-430,0 0 0,0-7 1,0 1-944,0 2 1485,0-7 0,8 0 0,3-8 0</inkml:trace>
  <inkml:trace contextRef="#ctx0" brushRef="#br0" timeOffset="1782">133 418 8182,'-11'-2'-382,"5"-4"1,2 4 571,-2-5-55,3 5 1,-13 2 1,3 0 1,2 2-1,1 5 1,-1 3-30,1 1 1,6 6 0,-3-5 0,3 5 48,-2 2 1,4-6-1,-5-1-128,5 3 1,4 0-70,5-2 1,-3-5 19,8-8 1,1-2 46,6-4 1,-2-5 11,-4-8 0,1 0-175,-7 0 137,-1 0 0,-8 2 34,-4 5 0,1 3 26,-7 9 0,5 0-7,-5 0 1,1 9-31,-1 3-62,3-3 63,9 8 0,2-15 8,5 4 1,-3-4-12,8-2 0,-5 0 90,5 0 1,-7-2-34,1-4 1,-6 4-41,-6-5 0,1 5-4,-7 2 1,-1 0-8,-6 0 1,9 2 141,3 5-140,-3-5-98,8 15 2,-7-15 90,9 14 0,0-11 37,0 7-19,0-7-18,9 11 21,-7-13-25,15 5 0,-7-8-81,9 0 0,0-2-50,0-4 1,-6 3 0,-3-5 138,-1 0 1,-3 3-2,-6-7 0,0-1-31,0-6 0,-9 0-9,-3 0 0,1 9 0,1 1-55,1 1 50,-5 6 11,11-7 0,-11 11-6,7 5 21,-7 3-2,12 9 1,-7-6 40,9-1 1,9-7-5,3 1 1,-1-4 38,1-2 0,-5-2 214,5-4-389,-7 4 1,-5-7-284,-13 9 0,2-6-170,-1-1 0,5 1-1151,-5 6 1697,8 9 0,-13-7 0,6 6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55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475 341 8155,'0'-10'2314,"0"4"-2052,0 12 0,0 11 0,0 10 0,0 3-33,0 3 0,-6 1 1,-1 0-1,3-5-225,2-1 0,-4 3 0,0-3 0,1-1-359,3 1 0,2-3 1,0-6-1184,0 0 0,-2-2 1538,-4-5 0,4-3 0,-7-9 0</inkml:trace>
  <inkml:trace contextRef="#ctx0" brushRef="#br0" timeOffset="416">551 76 8163,'-25'-11'0,"-3"5"0,-1 4 358,-5 2 1,0 2-1,1 4 1,1 7-130,-2 4 0,-1 8 0,-1 3 0,2 1-38,2 5 0,3 4 1,-3 6-1,7 4-84,4 1 1,2 4 0,2-7 0,4 0-94,7 1 0,4 3 1,2-3-1,2-1-40,4 0 1,5-1 0,10-10-1,4-1 122,7-2 1,10-9 0,4 2-1,3-4 54,4-2 1,8-8 0,4-5-1,0-4-135,1-2 1,3-8 0,-3-7-1,-1-8-43,0-9 1,-4-4 0,-8-4-1,-7-2 29,-6-2 1,0-9 0,-14 3 0,-3-5-84,-2-2 1,-10 2-1,-7 0 1,-8 1 80,-9-5 0,-15-2 0,-7 4 1,-7 2-31,-1 4 0,-5 7 1,-3 12-1,-1 9-225,1 9 1,-2 5-1,9 11 1,2 5-65,2 5 1,4 7 0,2 4 0,5 3-145,1-3 0,3-2 0,6 0 0,2 2 464,5 2 0,-5 1 0,6-7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51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266 662 8380,'0'-12'57,"0"-1"245,0-2 622,0-2-1012,0-2 104,0 9 1,0 10 0,2 13-1,2 3-8,2 3 0,1 2 0,-7 3 1,0 3-80,0 2 0,6-3 0,0 3 0,-1-1-76,-3-5 0,-2 4 0,0-1-220,0-3 1,0-2 0,0-2-964,0 0 1330,0-9 0,0-1 0,0-9 0</inkml:trace>
  <inkml:trace contextRef="#ctx0" brushRef="#br0" timeOffset="432">323 416 8253,'-13'-30'-185,"0"3"1,1 2-1,-1-1-65,0 3 0,9 8 1,-4 5 509,-1 1 1,-1 3-1,-9 6-81,0 0 0,0 11 1,0 5-75,0 8 0,0 3 0,2-2 0,2 7 16,3 4 1,1 10 0,-4 5 0,5 3 15,2 3 1,-1 0 0,5 0 0,-2 2-44,1 4 1,3-4 0,2 2 0,0-6-42,0-4 1,9-9 0,3 0-1,5-8 12,2-9 1,6-4 0,3-4 0,1-4 46,5-7 0,10-4 0,7-4 0,6-4-30,6-7 1,-10-6-1,4-6 1,-5-7-100,-3-4 0,-9-2 0,-11-2 0,-1-2 4,-5-2 1,-4-7-1,-4 5 1,-5 0-114,-1-1 0,-5-3 0,-11 3-80,-5-1 150,-5 6 1,-8-9 0,-3 11 0,-1 4-88,-5 1 0,-2 7 0,-2 5 0,0 6-14,0 4 0,3 9 1,1-2-1,4 4-183,3 2 1,2 6-1,8 3 1,2 1 21,2 5 0,7 2 0,-4 2 318,1 0 0,3 0 0,6 0 0</inkml:trace>
  <inkml:trace contextRef="#ctx0" brushRef="#br0" timeOffset="1134">1081 586 7597,'0'19'352,"0"0"1,0 9-1,2 3 1,5 7-183,5 7 0,-1-5 0,-1 4 0,1-2-107,0 2 0,-5-10 1,4 2-1,1-5-82,-1-1 0,-5-7 0,3 2-468,1-4 271,-7-10 1,6-5 0,-8-12 33,0-7 1,0-4-1,-2-2 1,-2 1 1,-3-1 0,-1-7 0,4-1 0,-3-3 77,3-3 0,-4-3 1,2-2 105,1 0 1,-3-2 0,2-2 0,1-5-1,1 1 72,-2 0 0,4 1 0,-5 8 0,5-1 151,2 0 1,0 8 0,2 7 306,5 8 0,-3 7-361,9 8 0,-9 8 1,4 7-1,-1 6 8,-1 4 0,9 9 0,-3-4 0,5-1-55,2-4 1,0-4 0,0-2-1,2-2-15,4-4 0,-4-5 0,7-8 63,-1 0-110,-6 0 1,9 0 0,-7-2 0,2-4-56,-2-7 1,-1-4-1,-4-2 1,1-2-70,0-4 0,0 4 1,-2-4-1,-2 1 55,-2-1 0,-3 4 0,3-4 0,-7 4 31,-4 2 0,5 0-12,-1 0 1,0 10 0,-6 9 37,0 11 1,0 12 0,0 7 0,0 3 112,0 7 1,0 5 0,0-3 0,0 4-82,0 3 0,0-7 0,0 4 0,0-2-91,0 1 0,7-7 0,-1-9 0,-2-1-558,-2-5 0,5-2 0,-1-2-282,-2 0 0,-2-7 1,0-1-232,5-3 1,-3-1 1078,8-7 0,1-9 0,6-1 0</inkml:trace>
  <inkml:trace contextRef="#ctx0" brushRef="#br0" timeOffset="1484">1916 814 8120,'10'2'116,"-3"4"1,3-3 0,1 5-22,-1 0 1,7-5 0,-4 3 0,6-4-56,6-2 0,-4-2 0,4-2 0,-3-5 57,-4-1 0,1-3 0,0-6 0,0 2-7,0 5 1,-2-5 0,-4 4 0,-7-4-15,-4-2 0,-2 7 0,0-1 37,0-2 0,-2 0 0,-4 1-76,-7 1 1,-4 9-1,-2-3 1,0 5 64,0 2 0,0 2 0,1 3-188,-1 1 128,0 17 0,0-8 0,0 14 0,2 1 36,4-1 1,-2 1 0,7 4 0,0-5-6,-1-1 0,3-3 0,8-6 0,4 0-63,7 0 0,-3-2 0,3-3 0,2-3-223,2-3 0,2 5 0,0-7 0,0-1-320,0-3 1,-1-2-1,1 0 1,3-2 50,3-5 0,-4-3 0,4-11 1,-6-3 481,-6-1 0,12-9 0,-4 5 0</inkml:trace>
  <inkml:trace contextRef="#ctx0" brushRef="#br0" timeOffset="2176">2504 283 8010,'-9'-17'-50,"-3"4"1,1 5 0,1 10 251,1 4 0,-3 13 1,5 13-1,1 4 105,-2 2 0,5 8 0,-3 5 1,4 4-51,2 1 0,0-5 0,0 0 0,0-1-260,0-1 0,0-3 1,2-10-685,4-5 513,-3 5 1,5-15 0,-8 5-760,0-5 449,0-11 1,0-3 0,0-14 276,0-5 1,0-7 0,0-5 0,0-1 180,0 2 0,0-7 0,0 1 0,0-3 76,0 1 0,6 8 0,3-3 0,-1 5 46,1 2 0,3 7 1,-3 1-1,-1 0 138,0 1 1,7 4-1,-2-5-96,4 3 1,2-7 0,0 2-66,0-4 1,0-2-1,0 0 1,0-2 2,0-4 0,-1 4 0,-1-4 0,-2 2 43,-2-3 1,-7 5-1,5-6 1,-3 2 184,-4-1 1,-2 1-198,-2 6 1,0 6 0,0 5-26,0 6 0,0 6 1,0 17-1,0 4 146,0 7 0,-2 10 0,-2 2 1,-2-1-15,1-3 0,3-2 0,2-1 0,-2-1-138,-4-4 1,4 2-1,-4-9 1,3-2-53,3-2 0,0-2 98,0 0-539,0-8 0,3-5 1,1-12 144,2-7 0,9-6 0,-3-4 0,3-2-56,-2 1 1,4-3 0,-7 2-1,3 4 160,0 6 0,-1 0 111,7 9 0,-6-1 1,-1 7 141,3 0 0,0 9 1,0 4-1,-5 3 102,-1 3 1,3 2 0,-3 3 0,-1 1-110,1-2 0,-1-2 1,-4-2-1,3 0-166,-3 0 0,-2-6 0,-2-1 1,2 1-397,4-2 1,-4-1-1075,5-4 1558,-5-4 0,6-2 0,3-10 0</inkml:trace>
  <inkml:trace contextRef="#ctx0" brushRef="#br0" timeOffset="2509">3319 624 8117,'-19'13'-17,"0"0"1,0-1 0,1 3 61,-1 4 0,2-4 1,2 10-1,2-2 379,-1 2 0,5-3 0,1 3 0,1-4-313,1-2 1,0-6-1,8-3 1,4-1-73,7-5 1,4-2-1,2-2 27,0 0 0,0-2 0,0-2 0,-1-5 1,1-1-137,0-5 0,-6-2 0,-2-2 0,-1 0 76,1 0 0,-5 2 0,5 2 0,-3 3 8,-4-3 0,0-2-168,3-2 27,-5 0 0,6 0-105,-8 0 1,-2 2-1,-4 5-57,-7 5 0,3 5 0,-3 2-110,-2 0 1,-2 9-1,-2 1 1,3 3-93,3 0 0,-2-7 491,9 7 0,-9-1 0,5 7 0</inkml:trace>
  <inkml:trace contextRef="#ctx0" brushRef="#br0" timeOffset="3015">3737 567 8109,'10'-8'-77,"-1"6"0,-12-7 1,-3 9 252,-6 0 1,-5 9 0,0 4 0,2 3 63,2 3 0,1 2 0,-7 3 0,0 1-126,0-2 0,6 4 0,3-1 1,1-3-113,5-2 0,2-2 1,2 0 45,0 0 0,2-2 0,4-5 97,7-5 0,4-5 1,2-2-1,0-2-57,0-5 0,0 3 0,-2-8 0,-3-3-103,-1-2 1,0-4 0,6-2-1,0-5-87,0-1 1,0-3 0,-3-6 0,-1 0-13,-2 0 1,-3 0 0,3 1 0,-5-1 112,1 0 1,-7-7 0,2 1-1,-8 0 107,-9-2 1,-4 5 0,-2-3 0,0 4 62,1 2 0,5 9 0,2 3 136,3 5-123,2 11 0,-1 4-71,1 12 1,0 13-1,6 12 1,0 7 200,0 7 1,8-1-1,5 11 1,1 4 33,-1 0 1,4-5 0,-4-1 0,3 2-245,3-2 1,-2-3 0,-2 1 0,-2-7-592,1-4 1,1-2-1,0-2 1,-2-2-141,1-3 1,-3-8-1,1 3 629,3-5 0,2 6 0,2 3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01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588 247 7885,'0'21'0,"0"2"395,0 2 1,-2 3-1,-2-3 1,-3 9 97,3 8 1,2-4 0,2 2 0,0-7-542,0 1 0,0 0 0,0-3 0,0-5-438,0-5 0,0-2 0,2-2 203,5-5 0,-3-3 283,8-9 0,-7 8 0,3 3 0</inkml:trace>
  <inkml:trace contextRef="#ctx0" brushRef="#br0" timeOffset="381">873 19 7885,'-22'-10'0,"-1"3"0,-4 5 134,-3 2 0,-1 2 0,-9 2 0,-2 5 8,-3 1 1,-7 3-1,1 8 1,-2 4 470,3 7 1,-5-3 0,7 5 0,-1 4-355,5 4 1,-3 13-1,3 0 1,4 6-127,6 0 0,9 4 0,13-1 1,5-3-20,5-2 0,6-4 1,9-5-1,12-6-224,9-4 1,12-4 0,7-4-1,6-9 15,4-8 0,9-7 0,0-8 0,8 0 246,8 0 1,-6-8-1,-4-5 1,-8-6-170,-5-6-88,-2-5-657,-6-8 847,-8 1 0,-5-8 0,-12 1 0,-9 0-386,-8-3 323,1-1 1,-13-9 0,1 0 0,-8-2-78,-9-4 0,-12 2 0,-7-7 1,-6 5-152,-6 8 1,-3 9 0,-7 14-1,-1 7-33,-4 4 1,-2 10-1,2 7 1,-2 11-61,-3 12 300,-7 8 0,16 5 0,-8 3 0,-5 12 0,-3 10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5:56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285 161 9150,'0'21'0,"0"4"216,0 7 0,0 4 1,0 4-1,0 4-32,0 6 1,0-3-1,0-1 1,0-2-242,0 1 1,0-7-1,0-9 1,0 1-85,0-1 0,0-6 0,-2 1 0,-2-8-997,-2-3 1138,-1-9 0,-1 5 0,-3-9 0</inkml:trace>
  <inkml:trace contextRef="#ctx0" brushRef="#br0" timeOffset="531">152 275 7812,'13'0'404,"0"0"1,-1 0 0,7 0 0,0 0-307,0 0 0,0 0 0,2-2 1,5-3-116,5-1 1,-1-2 0,1 1 0,1-3-56,-3-1 1,1-6-1,-7 5 1,2-5-19,-1-2 1,3 0 0,-2 0 0,-4 0 92,-6 0 0,2 0 0,-6 0 352,-1 0 0,-2 6-128,-8 1 1,0 10 0,0 2-144,0 10 1,-2 7 0,-2 4-1,-4 4 33,-3 7 1,5-2-1,-5 1 1,1 3-63,-1 2 0,5 2 1,-5 0-1,3-3-39,4-3 0,-5 2 1,3-9-1,0 0-16,-3 3 1,7-14 0,-6 3-167,-1-6 226,7-5 1,-4-8 0,12-2 0,5-5-83,-1-1 1,7-3 0,-4-6 0,4 0-238,2 0 0,0 0 0,0 2 0,-3 3 125,-3 1 0,4 7 0,-4-5 70,3 3 1,3 4 0,-2 10 229,-4 7 0,-5 6 1,-8 6-1,0 4 159,0 1 1,0 6 0,-2-7 0,-2 1-213,-2-5 0,-1-4 0,5-2-1798,-4 0 585,4 0 1100,-7-9 0,18-1 0,1-9 0</inkml:trace>
  <inkml:trace contextRef="#ctx0" brushRef="#br0" timeOffset="847">1139 350 7861,'-13'9'0,"0"1"0,-1 3 416,-3 0 1,-8 6 0,-1 6 0,3 0-133,2 3 1,8-7 0,3 4 0,1-4-115,5-2 0,2 0 0,4-2-81,4-4 0,5-5 1,8-8-1,2 0-105,4 0 0,-4 0 0,5-2 0,-5-2-38,-2-3 0,0-7 0,0 1 1,0-2 95,0 3 1,-9-5-1,-4 4 1,-1-4 45,1-2 1,-4 0-1,2 0 1,-6 0-92,-4 0 0,-9 2 1,3 3-1,-3 1-293,2-2 0,-8 5 1,6-3-1,1 1-37,-3 1 1,0 0 0,-2 7-1155,0-2 0,6 0 1487,1 6 0,-1 0 0,-6 0 0</inkml:trace>
  <inkml:trace contextRef="#ctx0" brushRef="#br0" timeOffset="1326">1518 275 7861,'0'-11'505,"-2"3"0,-2 10 0,-5 2-215,-1 2 0,-1 9 0,-4-4 0,3 1-40,-3 1 1,0 0 0,1 3-266,1-3 0,9 4-65,-3-4 0,5 3 0,4 3 51,5 0 1,1-6 0,7-3 0,-2 1 29,1 0 1,3 1-1,2 5 35,0-4 0,-6 4 1,-3-5-2,-1 5 0,3-4 0,-5-1 0,-3 3 11,-2 2 0,-2-4 0,-2-1-12,-4 3 1,-5 2-1,-8 0 1,0-3 5,0-1 0,4-9 0,-1 5-983,-6-1 650,-1-6 1,4 7 0,0-9 0,0-2-293,0-5 1,0 3 0,3-9 0,3-1 36,7-3 0,3-2 548,3 0 0,0 0 0,0 0 0</inkml:trace>
  <inkml:trace contextRef="#ctx0" brushRef="#br0" timeOffset="1697">1499 540 7861,'19'0'0,"0"0"0,0 0 0,2 0 29,4 0 0,-1 0 0,5 0 1,1-2 226,-1-4 1,-6 4 0,5-7 0,-3 3-174,0 0 0,3-9 0,-5 4 0,2-1 61,-2-1 0,-4 0 0,-4-4 0,-4 3 19,-3 1 0,5 0 1,-7-6-67,-2 0 1,-2 7 0,-4-1-34,-4-2 0,-5 5 0,-8-1 0,0 3 0,0 4 37,0 2 0,0 2 0,0 0 1,0 0-41,1 0 0,-1 0 1,0 0-1,0 0 44,0 0 0,2 8 0,2 5 0,2 4 35,-1 2 1,-1 2-1,0 2 1,5 4 90,1 3 1,3-5 0,6 4-1,0 1-89,0-1 1,0-3 0,2 3 0,4-1 7,7-5 0,4-2 0,4-2 0,2-2-630,2-5 0,1 3 1,-7-9-1,2 1-667,4 1 0,-4-6 1,4 5-1450,-4-5 2596,-10-2 0,6 8 0,-7 3 0</inkml:trace>
  <inkml:trace contextRef="#ctx0" brushRef="#br0" timeOffset="2322">361 1413 7752,'-2'-17'491,"-4"4"1,-5 5 0,-8 8-324,0 0 0,-2 0 1,-2 2-1,-2 4-21,1 7 1,3-3 0,2 3-1,-2 2-214,-4 2 1,4 2 0,-2-1 0,6 1 18,4 0 0,3-6 0,-5 0-223,2 1 543,9 3-255,-4-6 1,16-3-1,5-8 1,4 0 0,4 0 82,4 0 1,-4-2 0,6-4 0,1-7-33,4-4 1,-3-2 0,1 0 0,-1-2-76,1-4 1,-1 2 0,5-9 0,-5-1-37,-1-3 1,3-2 0,-5 0 0,-3 0 41,-2 0 0,-2 2 1,-2 2-1,-5 3-5,-5-3 1,1 7 0,-2 1 13,-1 5 1,-5 11 184,-7 3-140,5 5 0,-15 11 0,5 3 0,-5 7 0,-2 7 144,0 5 1,0 5 0,0 4 0,0 2-16,0 3 0,6 5 1,3-6-1,1-1-62,5-3 1,2-2 0,2-3 0,0-3-378,0-7 0,0-4 0,2-2 0,2 0-1382,3 0 1,7-8 523,-1-5 1115,4-4 0,2-10 0,0-3 0</inkml:trace>
  <inkml:trace contextRef="#ctx0" brushRef="#br0" timeOffset="2506">835 1337 7807,'-2'19'151,"-4"0"1,4 0 0,-7 0 0,3 2 177,0 4 0,-1-4 0,7 4-81,0-4 0,0-2 0,0 0-186,0 0-1576,0-8 709,0-3 805,9-8 0,-7 0 0,6 0 0</inkml:trace>
  <inkml:trace contextRef="#ctx0" brushRef="#br0" timeOffset="2659">797 1071 7807,'0'-10'-624,"0"3"26,0 14 598,0 3 0,9 9 0,1 0 0</inkml:trace>
  <inkml:trace contextRef="#ctx0" brushRef="#br0" timeOffset="3139">1290 1356 7807,'-19'6'-215,"1"0"291,-1-1 1,0 5 0,0 1 0,0 1 419,0 1 1,2 0 0,2 6-380,2 0 1,9-1 0,-2 1-49,4 0 1,2 0 0,2-2 0,4-2-26,7-2 1,4-9-1,2 4-8,0 1 1,-7-7-1,1 4 14,2-4 0,-5-4 1,3-4 0,2-7 0,-1-4 0,-1-2-69,-7 0 10,5 0 0,-7 0 0,7 0 0,-3 1 52,-4-1 0,5 6 0,-3 0 401,-2-2-270,7 7 1,-9 2 0,4 14 0,-4 9 27,-2 6 1,0 11 0,0-2 0,0 5-39,0 8 0,-2-5 0,-2 6 0,-4 1-105,-3 3 0,5-1 1,-7-1-1,0-2-4,3-3 1,-7-3 0,4-5 0,-3-1-444,-3-2 0,0-9 0,0 2-537,0-4 657,0-2 0,0-6 1,0-3-1,-2-1-235,-5-5 1,5-4-1,-4-6 1,4-7-1149,2-4 1650,8-2 0,-14-8 0,4-3 0</inkml:trace>
  <inkml:trace contextRef="#ctx0" brushRef="#br0" timeOffset="3381">1594 1451 8171,'0'19'0,"0"-1"273,0 1 1,0 0 0,0 0 0,-2 0-1,-2 0-276,-3 0 0,1 0 0,6 0-626,0 0 1,-6-6 542,-1-1 1,-1-7 85,2 1 0,3-4 0,-5-2 0</inkml:trace>
  <inkml:trace contextRef="#ctx0" brushRef="#br0" timeOffset="3534">1537 1280 7807,'0'-19'0,"0"0"234,0 0 1,0 6 90,0 1 0,0 5 1,2-3-188,4 1 0,-1 3-138,7 6 0,1-8 0,6-3 0</inkml:trace>
  <inkml:trace contextRef="#ctx0" brushRef="#br0" timeOffset="3755">1878 976 7859,'-12'19'0,"1"2"0,3 5 182,4 5 1,1 7 0,3 4-1,0 3 137,0-3 0,0 0 1,0 0-1,0 2-475,0-2 0,0-8 0,0-4 0,0-3-186,0-4 0,0-2 0,0-2 351,0 0-9,0-8 0,0-3 0,0-8 0</inkml:trace>
  <inkml:trace contextRef="#ctx0" brushRef="#br0" timeOffset="4216">1784 1280 7584,'19'-9'-110,"-7"7"0,1-4 0,2 2 90,1-3 1,6 5-1,1-4 1,2 2-111,-2-3 1,7 5 0,-1-4 0,3 2 102,-1-2 0,1 3 0,6-5 0,-2 2 22,-5-1 1,3-5-1,-6 5 1,-1 1 19,0-2 1,-1 3 222,-7-7-68,0 8 1,-11-5-1,-8 11-66,-11 5 1,-5-3 0,-3 6 0,2 1-21,4-1 1,-2-3 0,7 3-1,-1 1-25,1-1 1,2-3 0,6 5 65,0 3 0,2 2 0,4 2 45,7 0 0,4 0 0,4 0 1,2 0-3,2 0 0,0 0 0,-6 0 0,0 0 4,0 0 0,-6 0 0,0 2 0,-1 2 560,-1 2 0,-3 2-436,-8-1 1,0-5 0,-2 4 0,-4-4-204,-7-2 1,-4-6 0,-4-3 0,-2 1-98,-2-1 0,-3-5 0,3 1 1,-6-4-630,-5-2 0,-2 0 1,0-2 632,0-4 0,-8-13 0,-3-11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08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191 342 7755,'-30'9'0,"5"3"0,4 5-408,2 2 0,0 0 0,0 0 0,0 2 661,0 4 1,8-3-1,5 3 1,4-4 23,2-2 0,2-2 0,7-5-387,9-5 1,8-5-1,7-2 1,-1-2 59,2-5 1,8 3 0,2-8-1,-4-5 122,-6-7 1,-7 3 0,-8-4 0,-2 4-8,-4 2 0,2 0 1,-9 0-1,-2 0 345,-2 0 1,-8 0 0,-3 0 0,-1 2-264,-5 5 0,-2-3 0,-2 9 1,-2-1-77,-4-1 1,4 6-1,-6-2 1,1 6-261,1 4 0,0 9 0,6-3 1,0 3-250,0-2 1,2 4 0,2-7-1,5 3-1062,1 0 1500,3-1 0,6-1 0,0-3 0</inkml:trace>
  <inkml:trace contextRef="#ctx0" brushRef="#br0" timeOffset="263">854 1 8189,'-18'0'-70,"-1"0"0,0 0 251,0 0 0,-2 8 0,-3 7 0,-3 6-15,-3 4 0,7 7 0,-2-5 0,4 3-45,2 4 1,6-1-1,3 1 1,-1-2-274,1 1 1,5 1 0,-1 0-1,4-5-230,2-1 0,0-3 1,0-6-1,0 0-1072,0 0 1454,8 0 0,-5 0 0,5 0 0</inkml:trace>
  <inkml:trace contextRef="#ctx0" brushRef="#br0" timeOffset="446">570 304 8009,'19'-6'-89,"0"0"0,-6-7 0,-1 7 1,5 2 474,6 1 1,-2 3 0,7 0-1,-3 0-403,0 0 0,7 0 1,-5 0-1,1 0 82,-1 0 1,0 0 0,-3 0-273,1 0 0,0 0 207,-6 0 0,0 9 0,0 1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0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58 380 8265,'0'-11'3,"0"3"0,0 23 47,0 3 1,0 6 0,2-5-71,4 0 0,-4 0 1,4 2 4,-3 4 0,-3-4 1,0 6-1,2-1 80,4-1 1,-4 9 0,4-5-1,-3 3-39,-3-1 1,6-7 0,0 3-66,-2 0 1,-1-6-1,-3 5 1,2-7-241,4-7-456,-4 5 1,4-15-16,-12 5 750,4-5 0,-15-2 0,7 0 0</inkml:trace>
  <inkml:trace contextRef="#ctx0" brushRef="#br0" timeOffset="805">1 342 7174,'8'-11'125,"-4"-4"0,11 7 1,4 0 8,4-1 1,3-6 0,-5 5 0,4-3-38,7 1 0,-5 7 0,0-1 1,-1 4-5,-1 2 1,7 0 0,-7 0 0,-2 2-47,-2 4 0,-4 5 0,-2 8 0,-5 0-42,-1 0 0,-3 0 1,-6 0-1,0 2 37,0 4 0,-2-2 0,-4 7 0,-7-1-27,-4 1 1,-2-7 0,0 4-1,0-1-38,0-1 1,0 0 0,0-6 0,0-2-29,0-4 1,0 2-1,0-9-298,0-2 1,0-2-44,0-2 0,3-2 0,3-4-655,7-7 1047,4-4 0,-7-10 0,-1-3 0</inkml:trace>
  <inkml:trace contextRef="#ctx0" brushRef="#br0" timeOffset="1092">684 0 7863,'-11'9'21,"3"3"1,8 14 0,0 5 218,0 5 1,0 4 0,0 2-1,0 5-54,0 1 1,0-4-1,0 5 1,-3-3-187,-3-4 0,4-2 1,-4-2-1,4 0-46,2 0 1,0-6 0,0-3 0,0-1-548,0-5 1,0-2 0,0-2-671,0 0 1263,0 0 0,8-9 0,3-1 0</inkml:trace>
  <inkml:trace contextRef="#ctx0" brushRef="#br0" timeOffset="1580">968 512 7946,'-19'0'0,"0"3"0,0 1-22,0 2 0,0 7 0,0-5 0,2 3 384,5 3 0,-5 3 1,6 2-323,1 0 1,1 0-1,9 0-64,0 0 0,15-8 0,4-5 1,4-4-56,5-2 1,-5 0-1,6 0 1,-1 0 11,-5 0 1,-2 0 0,-2-2-1,0-4 64,0-7 1,-6 3 0,-1-3 42,3-2 1,-7 5-1,-1-3 84,-5-2 0,0 0 0,2 1-99,2 1 1,1 0 0,-5-3-72,4 3 52,-4-4 17,7 15 1,-11-4 0,-5 10 0,-3 4 145,-1 3 1,-6 4 0,5 8 0,-5 2 39,-2-2 1,8-2 0,3-2-125,-1 0 0,7 0 0,-4 2 0,4 2-94,2 3 0,2-1 1,2-6-1,5-2-144,1-5 0,-3 3 0,5-6 0,3-1-112,2 1 1,-5-3-1,1-6 1,2 0-214,2 0 1,2 0-1,0 0 1,0 0 477,0 0 0,8-9 0,2-1 0</inkml:trace>
  <inkml:trace contextRef="#ctx0" brushRef="#br0" timeOffset="1871">1556 531 7826,'-17'3'0,"2"1"-14,3 2 1,-1 9 0,-6-3 260,0 5 1,2 2-1,3 0 1,3 0-46,3 0 0,-5 0 0,7 0-198,1 0 0,3 0 0,2 0-62,0 0 0,0 0 1,0 0-1,2 0-34,5 0 1,-5-6 0,6-3 0,-1 1-74,-1-1 1,2 1 0,-1 1 65,5-5 0,5-5 1,2-2-1,0 0-111,0 0 1,0 0 0,2 0 0,2-2-268,3-5 0,-1-1 477,-6-5 0,8-4 0,3 7 0</inkml:trace>
  <inkml:trace contextRef="#ctx0" brushRef="#br0" timeOffset="2284">1746 759 7891,'19'0'0,"0"0"68,0 0 0,0-2 0,-1-2 0,4-3-198,3 3 1,-4-4 0,6-1 0,-1-1-4,-1-5 0,0 5 0,-6-3 0,0 0 152,0 3 1,-6-7 0,-3 4 71,-1-4 0,-3 5 1,-8-1-51,-4-2 1,1 7 0,-7 2 0,-5 1 12,-6-1 0,2 4 0,-5-4 1,3 3 40,-2 3 1,2 3-1,-7 1 1,3 4 13,4 3 1,2 1-1,2 7 1,0 0 22,0 0 0,8 0 0,3 0 0,1 0-26,1 0 0,0 2 0,6 2 0,0 3-6,0-3 0,8-2 0,5 0 0,4 0-184,2-2 1,0 4-1,0-10 1,2 2-309,4-3 0,-2 3 0,9-9 0,1-1-928,3-3 1320,2-2 0,9 0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0.6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19 7738,'9'-3'447,"0"-1"-127,0-1 0,0 3 0,0-1 1,0 2-189,0 1 0,3 0-93,0 0 1,0 1 0,-4 1 0,1 1 0,0-1 1,-3 3-1,-1 1-43,-1 2 1,-2 1 0,-5 0 0,-3 0-68,-2 0 0,-1 0 0,0-1 0,0 1 50,-3 0 1,2 0-1,-2-1 1,3-1 141,3-1 0,-1 0 111,4 3 0,1 0-34,5 0 1,0-4-1,5-1 1,2-1 54,0 0 0,1 0 0,0-2 0,1 1-188,2 1 0,-2 0 0,2-3 1,-1 0-138,-2 0 1,2 0 0,-1 0-241,-1 0 1,-1 0-882,-1 0 0,-4-1-964,-2-2 2156,-2-2 0,-1-8 0,0-1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6:10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304 418 7867,'0'-19'358,"0"0"0,0 6-182,0 0 1,-2 9 0,-4-2-228,-7 4 1,-4 4-1,-2 4 19,0 7 1,0-3 0,0 3-1,0 2 1,-2 2 108,-4 2 0,4 6 1,-4 2-1,6 1-27,6-1 0,-4 5 1,7-7-1,-1 0 44,5 3 0,4-7-162,2 4 86,0-12 0,0 4 1,2-7-1,4 1-66,7-5 1,12-4 0,7-4-1,4-4-37,1-7 0,1-10 0,0-5 0,0 1 19,0 0 0,-6-5 0,-3 5 0,-1-3-5,-5-4 0,-8-1 0,-3-3 0,1-2 119,-3-5 0,-1 7 1,-9-4-1,0 4 87,0-2 1,0 4 0,0 7 0,-2-1 33,-5 1 0,5 6-4,-4-3 1,2 14-172,-2 5 1,1 5 0,-5 4 0,1 5-2,5 5 0,0 7 0,0 7 0,-3 5 148,3 5 1,2 4-1,2 4 1,2 7 14,4 4 0,-1-5 0,5 1 0,1 2-96,-1 1 1,1-5 0,4-5-1,-5-4-202,-1-2 0,5-6 1,-1-3-1,2-1-422,-3-5 1,5-4 0,-4-4-535,4-3 0,2-8 1098,0 3 0,0-14 0,0-3 0</inkml:trace>
  <inkml:trace contextRef="#ctx0" brushRef="#br0" timeOffset="379">759 550 8093,'19'0'270,"0"0"-196,0 0 0,2-2 0,3-2 0,1-4-21,-2-3 0,4 5 0,-1-5 0,-3 1-49,-2-1 1,-2 1-1,0-5-117,0 2 1,-6 1 0,-3-7 116,-1 0 1,-5 6 0,-11 2-8,-5 3 1,-5 0 0,-2 3-1,-2-1 54,-4 2 0,3 4 0,-5 4 0,2 5 115,0 1 0,-3 3 0,5 6 0,-2 2 38,1 4 1,3-4 0,5 7 0,1-3-89,2 0 1,9 0 0,-2-6-1,3 0-50,3 0 0,0 7 1,3-3-1,3-4-156,7-5 0,3-1 1,3 4-1,0-2-259,0-3 1,2-5-1,3 3 1,3-1-205,2-5 0,-3-2 0,3-2 0,1 0 21,-1 0 0,-3-2 532,5-4 0,1-5 0,6-8 0</inkml:trace>
  <inkml:trace contextRef="#ctx0" brushRef="#br0" timeOffset="645">1537 456 7523,'-19'0'0,"-2"2"144,-4 4 1,2 5 0,-7 8 0,1-1 306,-1 1 0,7 0 0,-5 0 0,3 0-121,0 0 0,6 0 1,8 0-229,3 0 0,2 0 1,8 0-333,4 0 1,-2-6 0,11-3 0,4-1-56,4-5 1,5 4-1,-5-1 1,4-3-30,3-2 0,-5-2 1,4 0-1,-1 0 34,-5 0 1,0 0-1,0 0 1,3-2-58,-3-4 0,-2 1 337,-2-7 0,0-9 0,0-9 0</inkml:trace>
  <inkml:trace contextRef="#ctx0" brushRef="#br0" timeOffset="808">1897 512 8099,'-6'13'-473,"0"0"509,-1-9 0,1 13 0,0-5 0,-1 5 301,-1 2 0,6 2 1,-6 3-1,1 1-480,1-2 0,0-8 1,6-3-275,0 3 0,0 2 107,0 2 310,0-8 0,0-3 0,0-8 0</inkml:trace>
  <inkml:trace contextRef="#ctx0" brushRef="#br0" timeOffset="965">1897 323 7746,'-12'-11'-383,"-1"5"0,9 6 383,-2 6 0,12-4 0,4 7 0</inkml:trace>
  <inkml:trace contextRef="#ctx0" brushRef="#br0" timeOffset="1495">2163 626 8099,'-8'19'32,"-3"0"209,-8 0 1,2 0 0,2-2-243,3-4-228,8-5 1,-5-10 54,9-4 1,0 1 0,0-7 0,2-3 85,5-2 0,-3-2 0,6 0 1,1 0 16,-1 0 1,-3 0 0,5 2-1,1 3 194,-2 1 0,5 3 194,-3-3 1,4-2-1,2 9-173,0 2 0,-7 8 0,-1 4 0,-3 3-6,-3 4 0,-3 1 0,0 3 0,2 0-86,2 0 1,1-6 0,-7 0-125,0 1 0,2 1-364,4-2 348,-4 4 1,9-15 29,-5 4 1,3-12-1,5-7 1,-3-4-1,-1 0-120,1 5 0,2-14 1,6 5 145,-1 0 0,-5-4 1,0 12 429,2-4-305,-7 7 0,7 4 1,-9 12-1,-2 7 87,-2 3 0,-2 3 1,0 0-1,0 0-54,0 0 1,7 2-1,-1 3-238,-2 1 1,-2 0-1,-2-6-624,0 0 0,2-2 71,5-4 1,-3-5 664,9-8 0,-9 8 0,4 3 0</inkml:trace>
  <inkml:trace contextRef="#ctx0" brushRef="#br0" timeOffset="1904">3016 550 8099,'-19'0'28,"1"0"1,-1 3-1,0 1 253,0 2 1,-2 9 0,-3-3 0,-1 3-29,2-2 0,2 4 1,4-5-1,2 5-348,3 2 1,7 0 0,-1 0-189,4 0 0,4-2 0,4-2 0,7-5 118,4-1 0,4 3 0,2-5 1,2-3 28,-1-2 0,3-2 1,-2 0-1,-2-2 178,-1-4 0,-4 1 0,1-7 1,0-3 89,0-2 1,0-2 0,0 0 0,-2 0 23,-4 0 0,2 0 1,-7 0 47,3 0 1,-7 7 7,2-1 1,-4 11-77,-2 2 1,-6 8-1,-3 11 1,1 0-100,0 0 0,1 0 1,5 0-231,-4 0 1,4 0 0,-5 0-128,5 0 0,4-6-762,5-1 1,-3-7 1081,9 1 0,-1-4 0,7-2 0</inkml:trace>
  <inkml:trace contextRef="#ctx0" brushRef="#br0" timeOffset="2150">3472 152 8767,'0'19'771,"0"0"1,0 0-238,0 0 1,0 15 0,0 4-1,0 2-170,0 0 0,0 4 0,0 2 0,0 1-275,0-1 1,0 5 0,0-7 0,0-2-101,0-2 1,0-2-1,0-2 1,0-5 196,0-5 0,0-5 1,0-2-1926,0 0 1,-2-2 1738,-5-5 0,-3-3 0,-9-9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2:16.3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20 379 8337,'0'19'231,"0"0"0,0 0 1,0 2-56,0 5 0,0-3 0,0 8 0,0 1-119,0-2 0,2 3 30,4-7 0,-4 5 0,5-3 0,-5-1-330,-2 0 0,0-1 0,0-7-804,0 0 1047,0 0 0,0 0 0,0 0 0</inkml:trace>
  <inkml:trace contextRef="#ctx0" brushRef="#br0" timeOffset="368">494 360 7943,'-13'13'-1,"1"0"0,-3 4 0,-2 4 309,-2 4 0,-6 9 0,2-5 1,4 3-4,4-1 1,4 1-1,-1 4 1,3-2-157,1-3 0,6-8 0,-4 3 1,6-5-99,6-2 1,4-2 0,9-3 0,2-3-9,5-3 1,3-1 0,9-7-1,0 0-54,0 0 1,6-9 0,1-3 0,-5-5 13,-7-2 1,1 0 0,-9 0 0,-2 0-51,-1 0 0,-12-2 0,-4-2 0,-3-3 58,-3 3 0,-3 2 1,-3 2-1,-7 0-6,-3 0 1,-5 0 0,-3 0 0,-3 0-15,-3 0 0,1 2 1,-5 5-1,5 5-193,1 5 0,1 2 0,4 0 0,-3 0-213,3 0 1,2 0-1,2 0-735,0 0 543,9 9 0,-5-5 607,9 9 0,-1-9 0,7 4 0</inkml:trace>
  <inkml:trace contextRef="#ctx0" brushRef="#br0" timeOffset="752">1025 152 8020,'-13'2'476,"1"2"0,-3 5-169,-2 1 1,-2 3 0,0 4 0,2-3-124,5-1 0,-3 0 0,7 6 1,-1 0-22,1 0 0,1-7 0,7 1-120,0 2 0,9-5 0,3 1 0,7-3-21,7-4 1,-3-2 0,9-2 0,-1-2-74,-1-4 0,3 2 0,-5-9 0,-1 0 49,1 3 1,-3-7 0,-6 4-1,0-3-110,0-3 0,-7 0 1,-1 0 42,-3 0 0,-1 0 98,-7 0-33,0 0 1,-9 6 0,-3 1-1,-5-1-3,-2 2 1,0 3-1,0 8 1,-2 0-155,-5 0 0,5 0 1,-4 0-1,2 2-183,-2 4 0,4-1 0,-3 7 1,8 1-571,3-3 0,0 7 914,-6-4 0,9-5 0,1 1 0</inkml:trace>
  <inkml:trace contextRef="#ctx0" brushRef="#br0" timeOffset="1002">1575 0 7943,'0'19'319,"-2"0"0,-4 2 226,-7 4 0,3-1 0,-3 5-384,-2-2 1,-8 7 0,-2-2 0,1 2 0,3-1 54,2-1 1,-2-1-1,-2 7 1,-4 0-84,-3 0-49,7 0 0,-4-2 0,8-2-405,0-3 1,0-7 0,0 1 0,2-4-634,4-2 0,-1-7 0,5-1 1,1 0 953,-1-1 0,3-6 0,6 5 0</inkml:trace>
  <inkml:trace contextRef="#ctx0" brushRef="#br0" timeOffset="1358">1613 436 7943,'0'19'226,"-8"-6"1,-3 0-1,-2 1 196,1 3 0,-1 2 0,-6 2-160,0 5 0,2 1 0,5 5-205,5-7 0,5-4 0,4-4-189,5-5 0,3-1 1,11-7-1,3 2 105,1-1 1,2-3-1,-4-2 1,5 0-43,1 0 1,-6-7 0,5-1 0,-3-3 116,0-3 0,-6-1 0,-6 0 0,0 3 70,-3-3 0,-1-2 0,-9-2-44,0 0 0,0 0 1,0 0-1,-2 0-113,-5 0 1,-3 0 0,-9 2 0,0 3-12,0 1 1,0 7 0,0-5-347,0 3 1,6 1 0,1 7-1760,-3 0 2155,6 0 0,-7 9 0,5 1 0</inkml:trace>
  <inkml:trace contextRef="#ctx0" brushRef="#br0" timeOffset="1568">2220 228 7943,'21'10'105,"2"-3"0,3-5 1,-3-2 96,-2 0 0,0 0 0,2 0 0,2 0-402,-1 0 1,-3 0 0,-2 0-603,0 0 1,-7 0 801,1 0 0,-1 0 0,7 0 0</inkml:trace>
  <inkml:trace contextRef="#ctx0" brushRef="#br0" timeOffset="1766">2277 550 8037,'19'0'188,"-6"0"0,-1 0 1,3 0 8,2 0 0,2-2 0,0-2 0,0-3-402,0 3 1,0 0-1,0 0 1,0-2-443,0 1 0,-1-3 0,1-1 647,0-1 0,0-3 0,0-6 0</inkml:trace>
  <inkml:trace contextRef="#ctx0" brushRef="#br0" timeOffset="2178">2865 57 7943,'19'0'0,"0"0"149,0 0 1,0-2 0,0-2 0,0-3 120,0 3 1,0 2 0,-3 4 0,-1 2-4,-2 3 0,-7 7 1,5-1-302,-3 4 1,-2 2-1,-6 0 1,0 0 30,0 0 0,0 0 0,-2 2 0,-2 2-18,-2 2 0,-7 1 0,5-7 0,-1 0-23,1-1 1,-5 1 0,5 0 85,-3 0 0,5 0 266,-7 0-184,9 0 1,-2-8-66,12-5 1,5-4 0,8-2-1,0 0 0,0 0 1,-1 0 0,1 0 0,0 0-27,0 0 0,-6 0 0,0 0-209,1 0 78,3 0 1,2-6-1,0 0 1,0 1-398,0 3 1,-6 2 0,-1 0-1462,3 0 1956,2 0 0,2-8 0,0-3 0</inkml:trace>
  <inkml:trace contextRef="#ctx0" brushRef="#br0" timeOffset="2400">3510 57 8222,'0'19'362,"0"0"0,-7 2 1,1 4-1,2 5-49,2-1 1,2 5 0,-2-7 0,-3 1-233,-1-1 0,0 5 1,6-7-1,0-2-398,0-2 1,0-2-1,0 0 1,0 0-1088,0 0 1,6 0 1403,0 0 0,9-8 0,-4-3 0</inkml:trace>
  <inkml:trace contextRef="#ctx0" brushRef="#br0" timeOffset="2769">4003 95 7943,'-9'13'0,"-3"-1"335,-5 3 0,-2 2 0,0 2 0,0 2 225,0 4 0,0 3 0,0 5-378,0-1 1,2-3-1,5 5 1,5-4-1,5-3-17,2-4 0,2 5 0,5-3-138,5-2 1,5-8 0,2-5-305,0-1 192,8-3 0,-3-6 1,7 0-1,1 0-22,-3 0 0,7-8 0,-6-5 1,-1-6 103,-3-6 1,1 4 0,-2-7-1,-2 3 232,-2 0 0,-4-7 0,-2 5 1,-4-1 129,-3 1 0,-2-5 1,-6 5-1,-2 0-201,-4-1 1,-5-4-1,-8 5 1,-2 2-213,-4 4 0,2 0 0,-9 14 0,1 3-302,1 2 1,-6 4 0,7 4-516,-1 7 563,3 4 1,2 2 0,-1 0-1,3 0 308,2 0 0,11 0 0,1 0 0</inkml:trace>
  <inkml:trace contextRef="#ctx0" brushRef="#br0" timeOffset="3585">380 1138 7573,'-12'6'0,"-1"1"0,0-1-793,3 2 908,-7-5 1,6 11-1,-5-5 1,1-1 132,2 1 0,7 3 0,-7-3 0,1 1-72,1 5 0,-6-4 0,4 1 0,-3 3-59,-3 2 0,6 0 1,0-3-1,-1-1 24,-3 2 0,0 2 1,2 2-79,2 0 0,3 0 0,-3 0 0,5-1 13,-1 1 0,7 0 202,-4 0-287,4 0 0,10-2 1,5-4-1,4-7 67,2-4 0,8-2 0,5-2 0,4-2-15,2-2 0,2-1 0,2 5 0,2-2-73,-2-2 1,-2-7-1,-4 7 1,-2 1-76,-3 3 1,-5 0-385,5-4 1,-8 4 0,1-7-591,-10 1 1,-5 4 1078,-9-9 0,0 0 0,0-5 0</inkml:trace>
  <inkml:trace contextRef="#ctx0" brushRef="#br0" timeOffset="3825">475 1119 7683,'-6'19'0,"-3"0"135,-1 0 1,6 6 0,-5 3 0,3 1 287,0 5 1,-1 8 0,7 4 0,0 3-52,0 4 1,-2-1 0,-2 1 0,-2-2-248,1 1 1,1-5 0,0-3 0,-2-4-250,1-2 1,3-2 0,2-3-1,0-3-580,0-3 0,0-1 0,2-10-1481,5-3 2185,-5-5 0,23-8 0,-4 0 0</inkml:trace>
  <inkml:trace contextRef="#ctx0" brushRef="#br0" timeOffset="4208">892 1309 7861,'-12'19'0,"-1"0"255,-2 0 0,-2 6 1,1 2-1,1 3 116,2 4 0,3-1 1,-5 1-1,4-2-210,3 1 1,2-5 0,6-3 0,0-4-89,0-2 0,2-2 0,4-2 1,7-5-40,4-1 0,8-3 0,2-6 0,3-2-74,3-4 0,-3-5 0,2-8 0,1 0 58,3 0 0,-4 0 1,-3 0-1,-1-2-216,-5-4 1,-4 4 0,-7-5 122,-5 5 84,3 2 1,-8 0 0,5 0 0,-7 1-15,-7-1 0,3 0 0,-8 0 0,-5 2-44,-7 4 1,1-4 0,-8 7 0,-1-1-105,3 5 0,-7-3 0,6 3 0,1 2-148,3 2 1,-1 4 0,2 2-1,2 5-40,2 1 1,8 1 0,2 3 0,1-3-868,-1-3 1208,7-1 0,-13 1 0,7 3 0</inkml:trace>
  <inkml:trace contextRef="#ctx0" brushRef="#br0" timeOffset="4585">1423 1081 7861,'-8'17'0,"-5"-2"0,-1-3 202,1 3 0,-4 4 1,4 4-1,-1 3 110,1-3 0,-2-2 1,9-2-1,2 0-134,2 0 0,2-7 0,0 1-77,0 2 0,10-7 0,7-1 0,6-5-78,0-2 0,1 0 1,-1 0-1,4-2-119,3-5 1,-7 3-1,2-9 1,-4-1 95,-2-3 1,-6 0 0,-3 2 0,1 3-22,-1-3 1,-5-2 0,3 0 0,-2 2 44,1 3 0,-1 5 1,-6-5-66,0-3 1,-6 4 0,-3 1-1,-1-1 11,-5 1 1,-8 6 0,-2-3 0,-1 5-49,-1 2 1,6 0-1,-7 2 1,3 2-17,0 3 0,-3 8 0,5-3 0,0 5-957,6 2 1,0 0 1050,11 0 0,-9 0 0,5 0 0</inkml:trace>
  <inkml:trace contextRef="#ctx0" brushRef="#br0" timeOffset="4844">1954 967 8302,'-2'19'485,"-4"0"1,-4 2 0,-9 3 0,0 3-108,0 2 1,0-3 0,0 5 0,0 3-213,0 2 1,0 2-1,-2 0 1,-2 0-62,-3 0 0,1 0 0,6-3 0,0-1-225,0-2 1,0-9 0,0 4 0,2-1-590,5-1 1,-3-6-1,6-9 1,1 1-768,0-1 1,-1-5 1475,3 1 0,4-4 0,-7-2 0</inkml:trace>
  <inkml:trace contextRef="#ctx0" brushRef="#br0" timeOffset="5175">2030 1366 8065,'-19'19'0,"0"0"0,0 2 504,0 4 1,1-2 0,-1 9-1,2-1-328,4-1 0,-2 4 0,7-9 0,-1-2-126,1-2 1,2-2-1,8 0 7,4 0 0,-2-8 1,9-5-1,2-4-130,2-2 1,8 0 0,0-2-1,-2-4 55,-2-7 0,-2-4 0,0 0 0,0 2 91,0 3 0,-2-7 0,-2-6 1,-5 1 15,-1 3 1,-3 2 0,-4 0 0,2 0-160,3 0 0,-3 0 0,-10 1-234,-7-1 0,-4 2 0,-2 4-938,0 7 922,0-5 0,0 9 1,0-4-1,0 4-1311,0 2 1631,0 0 0,1 8 0,-1 3 0</inkml:trace>
  <inkml:trace contextRef="#ctx0" brushRef="#br0" timeOffset="5410">2277 1290 7804,'19'0'-71,"0"0"1,0 0-1,0 0 1,0 0 484,0 0 1,6 0 0,0 0 0,-2 0 75,-1 0 0,-1 0 1,2 0-659,2 0 1,0 0 0,-6 0-352,0 0 0,-8 2 0,-3 2-1420,1 2 1939,-7 1 0,15 1 0,-7 3 0</inkml:trace>
  <inkml:trace contextRef="#ctx0" brushRef="#br0" timeOffset="5625">2372 1574 8624,'8'11'668,"3"-3"1,8-8-623,0 0 1,0-6 0,0 0 0,0 1-559,0 3 1,-1 2-1,1 0-1061,0 0 1573,-8 0 0,6-8 0,-7-3 0</inkml:trace>
  <inkml:trace contextRef="#ctx0" brushRef="#br0" timeOffset="6158">3111 1119 7972,'19'-6'0,"0"-3"324,0-1 1,-6 6 0,0-5 0,1 3-58,3 0 1,9-1-1,-1 7-194,-2 0 1,-10 9 0,-7 3 0,-4 5 79,-2 2 0,0 2 1,-2 2-1,-4 3-13,-7-3 0,2 4 0,-1-1 0,-3-3-57,-2-2 1,0 4 0,3 0 0,1-1 50,-2-3 1,5-2-1,-1 0 1,1-3 85,-1-3 0,7 4 0,-2-4 31,3 3 1,6-5-127,3-5 1,-2-4 0,11-2 0,4 0-58,4 0 1,4 0 0,-1 0 0,5-2-92,5-4 1,-4 4 0,-3-7 0,1 3-171,-1 0 1,-6-1 0,3 7-1,-5 0-448,-2 0 1,0 0-1917,0 0-187,-9 0 2744,-1 0 0,-9-8 0,0-3 0</inkml:trace>
  <inkml:trace contextRef="#ctx0" brushRef="#br0" timeOffset="6369">3699 1100 7861,'-19'19'399,"9"0"1,1 2 0,3 2 4,0 3 1,-3 1-1,5-4 1,-2 2-244,2-1 0,2 3 1,2-2-1,0-1-495,0-3 0,0 0 1,0 2-380,0 2 0,-3 0 0,-1-6 713,-2 0 0,0 0 0,6 0 0</inkml:trace>
  <inkml:trace contextRef="#ctx0" brushRef="#br0" timeOffset="6736">4098 1157 7861,'0'13'0,"-2"-1"228,-5 3 1,-1-4 0,-7 1 0,2 3 38,-1 2 1,3 2-1,1 0 1,1 2-223,5 4 0,2-4 0,2 5 0,0-5-10,0-2 0,0 0 1,2 0-1,4-1 9,7 1 0,4-6 0,2-2 0,2-3 3,4-4 0,-4-2 0,4-2 0,-3 0 26,-3 0 1,-1-2 0,1-4 0,0-5 116,0 1 0,-2-7 0,-4 4 1,-7-3-42,-4-3 0,-2 0 1,0 0-1,0 0-77,0 0 0,-8 0 0,-7 0 0,-6 0-262,-4 0 1,-7 2 0,7 2-1,0 5-574,-3 1 0,7-3 1,-4 5 763,4 3 0,-7 2 0,-1 2 0</inkml:trace>
  <inkml:trace contextRef="#ctx0" brushRef="#br0" timeOffset="7186">4686 1100 7948,'-17'2'129,"4"5"17,7 5 0,-3-1 1,3 1 444,2 3 1,2 2-1,4 2 1,4 2-223,7 4 1,4-4 0,4 5 0,2-5-335,2-2 1,7 0 0,-7 0 0,0-2 30,3-5 0,-7 5 0,4-6 0,-4 1-545,-2 1 1,0-9 0,0 2-1217,0-3 1,-6-3 1694,-1 0 0,1-9 0,6-1 0</inkml:trace>
  <inkml:trace contextRef="#ctx0" brushRef="#br0" timeOffset="7410">4970 1043 8196,'-19'19'0,"0"-2"0,2-2 273,5-3 1,-7 3 0,2 8-1,-6 5-135,0 1 1,1-3 0,3 5-1,1 1-140,-1-3 1,0 7 0,0-6-1,0 1 108,0 1 1,6-9-1,3 2 1,1-4-672,5-2 1,-5 0-368,3 0 0,8-8 932,11-5 0,4-4 0,2-2 0</inkml:trace>
  <inkml:trace contextRef="#ctx0" brushRef="#br0" timeOffset="7745">5558 1005 7933,'-6'19'319,"-1"0"0,-9 0 1,-1 0-1,-6 2 24,-1 5 0,-3-3 0,0 6 1,-1 1-370,1-1 0,-1-6 1,5 3-1,-2-5 118,2-2 0,8 0 0,4 0 90,3 0 0,2-7-75,6 1 0,2-9 1,4 2-1,7-3 41,4-3 0,8 0 0,2 0 1,3 0-136,4 0 0,8 0 0,2 0 1,-2 0-116,-2 0 1,-2-7 0,-2 1 0,-2 2-102,-3 2 0,-5 2 0,3 0 0,-2 0-967,-3 0 1,-10 0-656,-1 0 1825,-9 0 0,5-9 0,-9-1 0</inkml:trace>
  <inkml:trace contextRef="#ctx0" brushRef="#br0" timeOffset="7961">5501 1024 7820,'-2'17'0,"-4"-4"0,4 4 0,-5-3 0,5 7 493,2 5 1,0 7 0,0-1 0,0 6 228,0 6 0,0-4 0,2 5-690,5-5 0,-3-2 0,6-1 0,1-1 0,-3-2-220,1-2 0,3-9 0,-5 2 1,-3-4-30,-2-2 217,7 0 0,1 0 0,9 0 0</inkml:trace>
  <inkml:trace contextRef="#ctx0" brushRef="#br0" timeOffset="8208">6146 1195 7957,'19'11'256,"0"-3"0,0-8 0,0 0-11,0 0 1,8 0-1,3 0 1,1 0-327,1 0 1,-7 0-1,5 0 1,-3 0-220,-4 0 0,5 0 1,-3 0-1,-2 0-212,-2 0 1,-8 0 0,-2 2 83,-3 4 428,-2-4 0,-6 7 0,0-9 0</inkml:trace>
  <inkml:trace contextRef="#ctx0" brushRef="#br0" timeOffset="8433">6089 1650 8335,'21'7'0,"5"-1"0,5-2 537,5-2 1,2 4 0,2 1-1,2-3-163,2-2 0,1-2 0,-10 0 1,-1 0-297,-2 0 1,-9 2 0,2 2 0,-4 3-1460,-2-3 0,0-2 1381,0-2 0,0 0 0,0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2:14.3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0 304 8019,'0'-13'71,"0"1"1,0 5-1,2-3 160,5 1 1,5-3 0,11 3-1,5-1-84,1-5 1,1 6-1,3 1 1,-1 2-124,2-1 1,2 1 0,-1 6 0,-1 0-20,-2 0 1,-11 9 0,0 1-1,-8 5-16,-5 4 0,-2-4 0,-6 12 0,-2 0 43,-4 5 1,-5-3 0,-8 3 0,0 2-7,0 2 0,0 2 1,1-1-1,-1-1 3,0-4 0,0-5 1,0-8-1,2 0 42,4 0 0,3-6-45,3-1 0,7-7 28,0 1 1,5-4 0,11-2 0,5 0 163,1 0 0,1-6 1,0-1-1,2 1-210,-2-2 0,5 6 1,-3-5-1,-2 3-144,-2-2 1,-2 4 0,0-5-124,0 5 0,-6 2 0,-1-2-595,3-4 0,-4 4-868,1-5 1722,-7-3 0,11-1 0,-5-8 0</inkml:trace>
  <inkml:trace contextRef="#ctx0" brushRef="#br0" timeOffset="222">835 76 8019,'0'19'0,"0"0"235,0 0 1,0 0 0,0 2 0,0 2 191,0 3 1,0 7 0,2-1-1,2 4-216,2 2 1,7 0-1,-7 0 1,1-3-241,1-3 0,-6 2 1,7-9-1,-3-2-49,0-2 0,0-2 1,-6 0-3667,0 0 3744,0-8 0,9-3 0,1-8 0</inkml:trace>
  <inkml:trace contextRef="#ctx0" brushRef="#br0" timeOffset="583">1328 95 8019,'-19'30'26,"0"-3"1,0 1-1,-2 1 207,-5 1 0,5 5 0,-2-3 0,6 4 78,5 2 0,8-7 1,-3-1-1,5-3-36,2-4 1,2-2 0,5-2 0,7-2-103,9-4 0,1-5 1,9-8-1,5 0-238,4 0 1,9 0 0,-5-2 0,1-4-76,-1-7 0,-2-10 1,-6-2-1,-2 0 41,-4-3 1,-5 7 0,-10-6 0,-2 1 81,-3 1 0,-7-6 0,-1 5 0,-8 3 3,-9 2 1,-4 2 0,-4 0 231,-4 0-275,-5 0 1,-8 2-1,0 5 1,0 5-136,0 5 0,1 2 1,1 0-1,2 2-127,2 5 1,9-3-1,-2 8 1,4 1-127,2-2 0,6 3 0,3-5 0,1 1 445,5 5 0,-6-6 0,-1-1 0</inkml:trace>
  <inkml:trace contextRef="#ctx0" brushRef="#br0" timeOffset="943">2105 0 8019,'11'3'293,"-5"3"0,-6 6 66,-6 5 1,-5 4-1,-8 3 1,0 3-69,0 2 1,3 1-1,1 4 1,4-5-109,3-1 1,-5 3-1,7-5 1,4-3-178,6-2 1,0-2 0,11-2-1,4-5 7,4-5 0,11 1 1,-3-2-1,5-1-61,2-3 1,0-4-1,0-3 1,0-3 91,0-3 1,0-1 0,-2-5 0,-3 2 207,-1 2-91,-9 1 0,5-7-27,-9 0 1,-9 0 0,-4 0 0,-3 0-86,-3 0 0,-5 0 0,-5 0 0,-9 2-179,-2 5 1,-7-3 0,1 6-1,-3 1-383,-3 0 1,3 1-1,1 7 1,-1 0 158,1 0 1,-3 0 0,-4 2 0,3 3-857,1 1 1,2 9 1209,-1-3 0,-13 5 0,4 2 0</inkml:trace>
  <inkml:trace contextRef="#ctx0" brushRef="#br0" timeOffset="1500">247 987 8071,'-19'-9'-39,"6"5"314,0-9 976,9 9-555,-4-4-432,8 8 0,8 0 0,7 0 0,8-2 86,9-5 1,12 3 0,9-6-1,10-1-22,13 0 0,8 1 1,-35 3-1,1-1 0,2 2 1,1 0-144,4-2 0,0 1 0,6-2 1,1 1-1,-1-1 0,0 1 0,2 0 1,1 1-143,0 1 1,1 0 0,2 0-1,1-1 1,-2-1 0,-1-1 0,-4 2-1,0-1-17,-4 1 1,-2 2 0,-4 2 0,-1 2-1,1-3 1,0 1 0,44 1-44,-5 2 1,3 0-1,-13 0 1,-2 0-667,-2 0 1,-4 0-1,-4 0 1,-9 0 171,-9 0 0,-7 0 0,-14 0-437,-5 0 1,-16 0-1,-29 0 948,-2 0 0,-10 0 0,-1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2:25.8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226 134 8344,'-19'0'532,"0"2"1,0 4 0,0 5-395,0-1 1,0 7 0,3-4 0,1 3-78,2 3 0,0 2 0,-3 3 0,1 1 37,2-2 0,9-2 0,-2-2 0,6 0 31,6 0 1,5 0-1,8 0 1,2 0-52,4 0 0,4 0 0,9 0 1,0 0-12,0 0 0,0 0 1,2 2-1,0 2-155,-2 2 0,2 1 0,-15-7 37,-1 0 0,-5 0 251,-7 0-98,-3-1 0,-11 1-74,-5 0 18,-3-8-3,-9 6-2,0-7 1,-7 1 0,1-3 0,0-1-50,-2-1 1,3 0-1,-5-6 1,-1 0-77,1 0 1,-1-2 0,-3-4 29,1-7 0,9-4 22,-2-2 1,3 0-64,3 0 81,9 0 6,-7-8 0,15 4-3,-4-9 1,4 7 3,2-7 0,8 9 35,5-2 1,6-2-38,6 1 0,-2-5 56,9 5 0,-1-5 1,9 3-1,2 1 1,3-3-37,-3 1 0,-2 6 0,-2-5 0,0 3 82,0 0-140,-9-1 1,-1 8-1,-9-1 40,0 0 86,-9 8 0,-4-4 145,-12 9 1,2 0-215,-9 6 0,-6 0-335,-6 0 322,0 0 0,-3 0 0,-3 0 0,-3 0 1,0 0-1,5 0-539,1 0 1,-3 6-1,3 2 1,1 1-53,0-1 1,1 1-1,7-5-366,0 2 340,9 1 620,-7-7 0,6 8 0,-8 3 0</inkml:trace>
  <inkml:trace contextRef="#ctx0" brushRef="#br0" timeOffset="372">871 77 7877,'6'12'399,"1"1"0,-1 0 1,-6 6-1,-2 0-235,-4 0 1,-5-1-1,-8 4 1,0 1-109,0 2 1,0 2 0,-2-3 0,-2 1 32,-2-2 0,-1 0 0,7 0 0,0 3-122,0-3 1,0-2 19,1-2 1,7 0 98,5 0 1,6-9 0,6-3 0,7-5-1,3-2 37,3 0 1,9 0 0,3 0-1,3 0-72,-2 0-17,4 0 0,-7-2 13,9-5 1,0 3 30,0-8 0,-2 7-11,-5-1 1,3-2-337,-9 1 0,7-5 0,-9 3 1,-4 1-911,-4-1 1,-5 1 1178,3 2 0,-5-13 0,-8-11 0</inkml:trace>
  <inkml:trace contextRef="#ctx0" brushRef="#br0" timeOffset="613">947 1 7877,'-6'19'312,"-1"0"1,-5 2-1,5 4 1,1 7-76,-2 4 0,5 4 1,-3 4-1,2 6 249,-2 5 1,3 0-1,-3-2 1,4-5 584,2-1-995,0 5 1,0-12 0,0 2 0,0-8-130,0-9 0,0 3-1336,0-3 731,0-8 30,8 0 0,-3-15-462,7 4 1,1-4 1089,6-2 0,8 0 0,3 0 0</inkml:trace>
  <inkml:trace contextRef="#ctx0" brushRef="#br0" timeOffset="956">1535 134 7859,'-21'21'189,"-2"2"0,-5 4 1,1 3 326,-1 3 1,-3 10-1,6 3 1,1 0-138,3 1 0,4 3 1,5-8-1,5-4-78,5-4 0,4-11 0,5 3 1,5-5-221,5-2 0,9-3 0,1-3 1,2-7-75,5-3 0,2-3 1,2-3-1,0-3 13,0-7 1,0-3-1,0-3 1,0-2-116,0-5 1,-9 5 0,-4-6 0,-4 1 110,-2 1 1,-6-6 0,-2 3 0,-3 1 190,-4-1 0,-4-5 0,-6 3 1,-7 1-95,-4 3 1,-2 5 0,0 2 0,-2 2-387,-4 5 1,2 3-1,-7 9 1,1 0-548,-1 0 1,5 3-1,-4 1 820,1 2 0,-6 9 0,5-5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2:38.4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247 172 7336,'-12'2'92,"-1"4"1,2-2-1,-3 9 1,1-1 48,-2-1 0,5 6-39,-3-5 0,0 12 1,-6 1-1,3 0 31,3 3 1,-4 1 0,7 9-1,-3 0 12,0 0 0,3 0 0,-3 0 1,7 0-143,4 0 1,2 0 0,0-3 0,0-1 40,0-2 1,2-9 0,4 4 0,7-3-36,4-6 0,4 6 0,2-14 1,4 1-3,3-5 0,-1-4 0,5-2 1,-5 0-39,-1 0 0,4-8 0,-7-5 1,-2-6 53,-2-6 1,-8 4 0,-3-7 0,1 1 20,-1-5 1,-5 5-1,1 0 1,-4 1 23,-2 1 1,0 0 0,-2 6 0,-4 0 36,-7 0 0,-2 0 1,0 2-1,3 4-118,-3 7 0,-2 4 0,-4 2 1,-2 0-102,-2 0 1,-1 8 0,7 5-29,0 4-6,0 2 0,0 0 0,0 0 0,3 0-388,3 0 1,-2 0-1,9 0-841,2 0 1377,2 0 0,2 0 0,0-1 0</inkml:trace>
  <inkml:trace contextRef="#ctx0" brushRef="#br0" timeOffset="394">778 323 8308,'-8'19'0,"-5"0"0,-4 0 231,-2 0 1,-6 6 0,0 3 0,2-1-99,2 1 1,2 5-1,0-1 1,2 4-60,4 2 1,-2-3 0,9-1 0,2-4 19,2-3 0,2 1 1,2-7-1,4 0-108,7-4 1,6-11-1,6 0 1,7-4 7,4-2 1,-1-2 0,1-4 0,0-7 43,4-4 1,0-2 0,-6-2 0,-5-2 34,-1-2 1,-5-3 0,-8 5-1,-5-2 19,-1 2 0,-3-5 0,-6 3 0,0 2-40,0 2 1,0-4 0,0-3 0,-2 1-61,-5-1 1,-3 3 0,-9 6 0,-2 0 37,-4 0 1,4 2 0,-5 3-1,3 3-123,-2 3 1,4 1 0,-5 7-1,5 0-474,2 0 0,7 0 1,-1 0-1,0 2-168,3 5 1,1-3-1,9 9 735,0 1 0,-8-5 0,-2-1 0</inkml:trace>
  <inkml:trace contextRef="#ctx0" brushRef="#br0" timeOffset="810">1366 134 7898,'-6'12'536,"-2"1"1,-3 4-381,-4 6 0,-2-2 0,-2 6 0,3-1-36,3-1 1,-2 0 0,9-6-1,2 0-49,2 0 1,2 0-112,0 0 0,8-8 0,5-5 0,3-4 25,3-2 1,2-2-1,3-4 1,1-5 20,-2 1 0,-2-7 1,-2 2-1,0-6 31,0-4 1,-6-1 0,-3 7 0,1 2 71,-1 5 0,-5-5 0,1 4 206,-4-4-262,6-2 1,-5 7-1,3-1 38,-4-2 0,-4 1 1,-4-1-75,-7 2 1,2 9-1,-1-2 1,-3 4-91,-2 2 1,-2 0-1,0 0 1,0 0-172,0 0 1,7 6 0,-1 2 0,-2 1-236,-2-1 0,5 7 0,1-2-580,3 4 0,-5-5 1059,7 1 0,-1-1 0,7 7 0</inkml:trace>
  <inkml:trace contextRef="#ctx0" brushRef="#br0" timeOffset="1077">1935 1 8511,'-2'19'0,"-2"0"352,-2 0 1,-7 0 0,5 2-1,-3 4-106,-4 7 1,-2 3 0,-2 3 0,0 0-89,1 0 0,-4 7 0,-1-1 1,-2 0-99,2 2 1,-5-6-1,3 5 1,2-5-285,2-2 0,2-3 0,0-1 0,2-4-189,4-3 1,-3-2 0,5-6-1833,0 0 2245,-5 0 0,14-8 0,-7-3 0</inkml:trace>
  <inkml:trace contextRef="#ctx0" brushRef="#br0" timeOffset="1435">2049 418 8108,'-13'19'29,"1"0"1,-1 0-1,-6 2 1,0 4 281,0 7 0,0-3 0,0 3 0,2 2-104,5 2 1,-3-1-1,9-1 1,2-4-180,1-3 1,12-2 0,3-6-1,5-2 102,2-4 1,9-5-1,1-8 1,3 0-249,-1 0 1,-1 0 0,4-2 0,-5-4 154,-1-7 1,-1-10 0,-6-2 0,0 2 91,-4 1 1,-4-3 0,1-2-1,-3-1 164,-3 1 1,-1 2 0,-7 4 0,0-3 68,0-1 0,-7 0 1,-1 6-1,-3 2-438,-3 4 1,-3-3 0,-4 5 0,-3 0-299,-1 5 0,0 2 0,6 0 0,0-3-645,0 3 0,6 2 0,3 4-1520,1 4 2539,3-3 0,15 13 0,1-5 0</inkml:trace>
  <inkml:trace contextRef="#ctx0" brushRef="#br0" timeOffset="1833">2789 323 8121,'12'-2'63,"1"-2"1,4-2-64,6 1 0,0 1 0,7 0 0,-1-2 86,1 1 0,-5 3 0,5 2 247,-3 0 1,5-2 0,-7-2-1,-2-2-781,-2 1 1,-2 3-1573,0 2 991,0 0 1029,-8 9 0,-11-7 0,-11 6 0</inkml:trace>
  <inkml:trace contextRef="#ctx0" brushRef="#br0" timeOffset="2044">2940 608 7994,'3'10'332,"3"-3"88,7-5 0,10-2 0,4 0 0,1-2 43,-1-5 1,5 5 0,-7-4 0,0 4-780,3 2 1,-7 0 0,4 0-721,-4 0 0,-2 0 1036,0 0 0,-9 8 0,-1 3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2:56.8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0 207 8653,'0'19'182,"0"0"0,0 2 1,0 2-1,0 2-38,0-2 0,0 7 1,0 1-1,0 3 0,0-2 0,6 4 0,1-7 0,-1 3-47,3-1 1,-7-8 0,4 5 0,-2-3-147,3 0 0,-5 1 1,4-7-1,-4 0-136,-2 0 0,2 0-399,4 0-233,-3 0 1,7-9-608,-4-4 1424,-3-3 0,13-12 0,-5-1 0</inkml:trace>
  <inkml:trace contextRef="#ctx0" brushRef="#br0" timeOffset="581">417 207 7734,'19'0'253,"0"0"1,0-7-1,0 1 1,2 2-113,5 2 0,-5-5 0,4 1 0,-4 2-3,-2 2 0,6 2 0,1 0-32,-3 0 1,-8 6 0,-5 2 0,-1 3-35,-5 4 1,-2 2 0,-2 2-1,0 0-10,0 0 1,-2 2 0,-2 2 0,-5 2-76,-1-2 1,3 0 0,-5 1 0,-1 3-11,2 2 1,-5-3-1,3 3 1,-2-1 60,3-5 0,-5 0 0,6 0 0,-2 0 95,1-6 1,8 2-71,-3-6 1,5 4 39,2 2 1,2-9 0,5-3 49,5-5 1,5-2 0,2 0-1,0 0-21,0 0 0,0 0 1,0 0-1,0 0-75,0 0 1,0 0 0,0-2-4,0-5-26,0 5 0,-7-6 0,1 8 1,0-2 0,-3-5 1,7 5-968,-4-4 12,-5 4-898,1 2 636,-9 0 1,0-2 1187,0-5 0,0 5 0,0-15 0,0 7 0</inkml:trace>
  <inkml:trace contextRef="#ctx0" brushRef="#br0" timeOffset="1906">1271 36 7939,'0'-13'679,"0"1"-473,0 7 0,0-1-157,0 12 1,-9 5 0,-1 8 0,-3 0 51,1 0 1,1 2 0,-4 2-1,5 5 14,1 1 0,-5-4 0,3 7 0,-2 2-41,1 1 1,8-3 0,-3 0 0,5 1-20,2 3 0,0 2 0,0-2 0,0-4-8,0-7 1,0 2-1,0-1 1,0-3-65,0-2 0,7-9 0,1-1 0,2-3 49,5-3 0,2-3 1,2-2 3,0 0 1,0 0 0,0 0 0,0-2-25,0-5 1,0-1 0,0-7 0,-2 3-10,-5-3 0,3-2 0,-6 0 0,-1 2 45,0 3 0,-1-1 0,-7-6-17,0 0 0,0 0 1,0 0-22,0 0 1,0 0-1,0 0 1,-2 2 13,-5 5 1,3-3-1,-9 7-61,-1-3 1,-3 5-1,-2-5-89,0 3 0,0 1 0,0 7 90,0 0 0,0 7-531,0-1 179,8 9 1,1-11-163,4 9 1,1-3-1,-5 5-990,1-2 1540,3-9 0,6 4 0,0-8 0</inkml:trace>
  <inkml:trace contextRef="#ctx0" brushRef="#br0" timeOffset="2356">1840 74 7939,'8'0'349,"-6"2"1,-8 4-66,-4 7 0,-3 0 1,-6 3-1,0 6-99,0-1 1,0 2 0,0 2 0,0 5-47,0-1 1,0 7-1,0-4 1,2 1 22,5-1 1,-3 4 0,9-7 0,1 3-171,3-1 0,2-5 1,2 3-1,3-1 65,1-5 0,9-8 0,-3-5 0,7 1-121,7-1 1,-5-6 0,6 3-1,-2-5 76,1-2 0,5-7 0,-3-1 0,1-3 58,5-3 0,-5-3 1,1-2-1,-3 0 56,-3 0 0,-3-6 0,-2-1 1,0 1 35,-1-2 1,-7 4 0,-5-7 0,-4 1 22,-2-1 0,0 5 0,-2-5 0,-2 1-51,-2-1 0,-9 7 0,2-2 1,-3 4-184,-3 2 0,-7 2 0,1 4-263,2 7 0,0 4 0,-1 2 1,-1 0-179,2 0 1,2 6-1,2 3 1,0-1-756,0 0 0,0 7 1245,0-2 0,0 12 0,0 5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3:08.9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1 134 7973,'0'-11'101,"0"3"-218,0 8 0,2 0 220,4 0 0,-2 8 0,7 7 1,-1 8 48,1 9 1,-5-3 0,5 5-1,-1 4-18,1 4 1,-7 2-1,4-6 1,-1 0-32,-1 0 0,7 0 0,-7-2 0,-2-3-129,-2-1 0,-2-9 1,0 2-1,2-3-486,5-3 1,-5-7-1069,4 1 472,-4-9 1108,-2-4 0,9-19 0,1-10 0</inkml:trace>
  <inkml:trace contextRef="#ctx0" brushRef="#br0" timeOffset="459">361 134 8032,'19'-3'64,"0"-3"1,0 2 0,0-7 24,0 3-13,0 2 1,8-1 0,3 1 84,-1 2-65,7 2 1,-9 2 0,5 0-1,-5 2-60,1 4 1,-14-2 0,5 9-42,-2 2 1,-8 2-1,-3 2 1,-4 2 41,-2 4 1,-2-2 0,-4 7-1,-7-1 15,-4 1 0,-2-1 0,0 5 1,0-3-22,0 3 0,0-4 1,0-1-1,3-1-20,3-5 0,-2-2 1,9-2-67,2 0 1,2-7 174,2 1-95,0-9 0,0 7 7,0-5 0,8-4 1,5 5-1,3-5 187,3-2 0,0 0 0,0 0-120,0 0-86,0 0 1,0 0 0,0 0 0,0 0-45,0 0 1,0-2-1,0-3-323,0-1 1,0 0-472,0 6-387,-8 0 447,-3 0 1,-8-9 764,0-3 0,8-5 0,3-2 0</inkml:trace>
  <inkml:trace contextRef="#ctx0" brushRef="#br0" timeOffset="945">1328 1 7431,'-19'8'219,"7"-4"0,-1 11 1,-2 4-112,-2 4 1,-2 9 0,0-5 0,0 3 39,0 4 0,7 1 0,-1 3 0,-2 0-17,-1 0 1,3 0 0,2-2 0,3-2-61,4-3 0,2-8 0,2 3 0,2-5-41,4-2 0,-2-2 0,9-5 0,2-3 7,2-1 1,1-6 0,4 5 0,1-5-52,2-2 1,0 0 0,-4-2 0,3-3-51,1-1 0,0-9 1,-8 3-1,-2-3 31,-3 2 0,-5-4 0,3 5 63,-1-5 0,-3-2 0,-6 0-37,0 0 1,0 6-1,-2 1 10,-4-3 1,1 7 0,-7 1 0,-3 3-44,-2-2 1,-2 4-1,0-5-89,0 5 1,0 2-1,0 0-25,0 0 1,7 2 0,-1 2-666,-2 3 227,7-1 1,-1-4 130,9 5 1,3-5 460,3 4 0,4-4 0,9-2 0,0 0 0</inkml:trace>
  <inkml:trace contextRef="#ctx0" brushRef="#br0" timeOffset="1361">1764 96 8029,'-2'12'-295,"-4"-1"0,-7-1 1,-1 1 528,1 4 0,-4 1 0,4 3 0,-3 0-99,-3 0 1,6 2 0,0 3 0,1 3 30,1 3 0,-4-7 0,9 4 0,2-2-51,2 1 1,2 5-1,2-5 1,4-5-39,7-7 1,4 3 0,2-6 0,2-1-17,4-3 1,2-5-1,7-2 1,-2 0-24,1 0 1,3-2-1,2-5 1,-2-3-19,-4-1 1,1-6 0,-5 5-1,-1-5-13,1-2 1,-3-2 0,-6-2 0,-2-3 43,-5 3 0,-1 2 0,-7 2 1,2 0-6,-1 0 0,-5 0 1,-5 0-1,-3 0-61,-3 0 0,-1 0 1,-7 0-1,0 3-82,0 3 1,-6-2-1,-1 9 1,1 2-135,-2 2 0,-1 2 0,-6 0 0,3 2-338,-3 4 0,7-2 0,-1 9 310,1 2 1,6-5 0,-2 3 0,6-1 0,4 1 258,-2 0 0,-1-9 0,-3 4 0</inkml:trace>
  <inkml:trace contextRef="#ctx0" brushRef="#br0" timeOffset="2270">133 1291 7866,'-10'-9'-288,"1"7"458,9-6 1,0 5-1,2-1-48,5-2 1,-3 0 0,11 6 0,4 0 38,4 0 1,11-3 0,-3-1 0,7-4 125,6-3 1,5 5-1,8-5 1,2 1 11,4-1 1,-2-1 0,9-7 0,1 2-131,3 4 0,4-4 1,4 5-111,7-5 1,-5-2-1,0 0 1,-2 0-1,-1 2 59,-8 4 0,3-1 0,-8 5 0,-1 1-293,-4-1 0,-10 3 0,-5 6 0,-3-2-14,-9-4 0,-1 4 1,-9-5-128,-3 5-261,-2 2-98,-11 0-15,-1 0 0,-11 2-8,-5 5 1,-3-5 0,-11 6 697,-4 1 0,3-7 0,-3 4 0,-4 5 0,-1-1 0</inkml:trace>
  <inkml:trace contextRef="#ctx0" brushRef="#br0" timeOffset="3025">911 1404 7100,'13'0'481,"-1"0"-270,3 0 0,2 0 1,2 0-41,0 0 1,6 0 0,2 0 0,1-2 1,-1-4 1,7 4 0,-2-5 0,3 3-84,3-2 1,-6 4-1,0-5 1,-1 5-89,-1 2 1,3 0 0,-5 0 0,-1 0-23,1 0 1,-3 0 0,-6 0 1,0 0 0,-7 0 0,-1 2-97,-3 5 0,-1-3 94,-7 9 0,0-7 0,0 7 22,0 1 0,0-3 1,0 2-1,-2-1-4,-5-1 1,5 6 0,-6-7 0,1 3 38,1-1 1,-7 1 0,5 6 0,0 0 30,-1 0 0,-3 0 0,3 0 0,1 0-7,-1 0 0,-3 2 1,3 0-7,-1-2 1,5 4 0,-1-10-4,4 4 0,-4 2 0,-1 0-67,3 0 0,2-7-317,2 1-206,0-9-227,0 4-413,0-8 489,8 0 0,-3-2 690,7-4 0,1-4 0,6-9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3:14.8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77 608 7605,'-13'0'-577,"0"0"509,9 0 446,-4 0-251,8 0 381,0 0-312,8 0 0,-4-2 282,9-5-329,8 5-40,0-15 0,9 13 153,-5-8-237,-4-1 1,13 2 0,-7 3 0,0 2 205,1-1 1,6 1-555,-3 6 1,-3 0-199,-3 0 1,-10 0 136,-3 0 0,-8 2-79,3 4 1,-7 5 0,-4 8 462,-3 0 0,-5-6 0,3-1 0,-1 3 0,-3 2 0,-6 2 0</inkml:trace>
  <inkml:trace contextRef="#ctx0" brushRef="#br0" timeOffset="261">1 949 7837,'10'0'-874,"-1"0"1008,-1 0 0,3 0 0,8 0 0,0 0 1,0 0-1,-1 0 122,1 0 0,7 0 1,1 0-1,1 0-124,-1 0 0,5 0 0,-5 0 0,0-2-109,1-4 1,-1 4-1,-4-5 1,3 5-115,-3 2 1,-2 0-819,-2 0-435,0 0 1344,-9 9 0,-1-7 0,-9 6 0</inkml:trace>
  <inkml:trace contextRef="#ctx0" brushRef="#br0" timeOffset="15300">911 153 7259,'11'8'373,"-3"3"1,-6 10 0,2 4-228,3 7 0,5 6 0,-3 6 0,-1 6 35,1 5-156,-3 2 0,0 0 1,3-2-1,-1-3-82,1-1 0,-3-9 0,-4 2 0,2-6-236,3-6 0,-1-5 1,-6-8-835,0 0 797,0-8 1,8-5 329,5-12 0,4-5 0,2-8 0</inkml:trace>
  <inkml:trace contextRef="#ctx0" brushRef="#br0" timeOffset="15854">1575 115 8170,'0'-19'-497,"0"6"1,-2 3 647,-5 1 1,3 3 0,-8 6-13,-3 0-66,-2 0 0,-4 8 0,-2 5 0,-3 4-4,3 2 0,2 6 0,2 0 0,2 1-10,5 1 0,-3-6 0,9 4 0,1-1 57,3 1 1,11-4-1,3 4 1,7-2-17,7 3 1,3-5 0,9 4 0,0-4-28,0-2 0,6 0 0,0 0 1,-3 0-36,-8 0 0,-7 0 1,-12 0-1,-3 0-83,-3 0 1,-4 0 0,-10 0 8,-6 0 0,-12 0 1,-3 0-1,0-2 21,-1-5 1,-6 3 0,5-7 0,-3 1-9,1-1 0,1-1 0,-4-7 0,3 0-31,-3 0 0,5-3 0,-1-3 0,3-7 24,4-3 1,4-3-1,4 0 1,4 0 27,3 0 1,2-7 0,8-1-1,4-2-10,7-5 0,12 4 1,7-1-1,5-3 37,8-2 1,-3 5 0,8-1 0,3-2-45,2-2 1,0 5 0,-5 1 0,-5 3 32,-5 4 1,-2-5-1,-3 3 1,-3 2 73,-7 2 0,-10 4 0,-4 2 10,-3 3 0,-4 1 0,-10-2 0,-7 7-95,-4 4 1,-4 2-1,-4 0 1,-7 0-110,-3 0 0,-5 0 0,-3 2 5,-1 4 0,2-4 1,8 7-1,5-3 0,1 3-381,5 1 0,2-4 1,4 7-113,5 2 0,3 2 594,9 2 0,9 0 0,1 0 0</inkml:trace>
  <inkml:trace contextRef="#ctx0" brushRef="#br0" timeOffset="16201">2372 1 8170,'-17'19'4,"2"-6"1,-17-1 0,1 3 0,-1 4 142,0 6 0,3-2 0,-5 9 0,3 4 28,-3 6 0,0-2 0,3 6 0,5-1-42,5-1 0,4 2 1,5-4-1,5 1 8,5-8 1,4 1 0,7-10-87,10-3 0,8-2 0,11-2 1,0-2-1,2-3 35,4-1 1,5-9-1,8 3 1,0-5-116,0-2 1,-1-9-1,1-3 1,-2-5 25,-4-2 0,-7 0 0,-10-2 0,-5-5 56,-1-5 0,-3 1 0,-8-1 0,-3-1 80,-1 3 0,-9-5 0,3 6 1,-5 1-114,-2 0 1,-2-5 0,-5 7-1,-5 2-174,-5 1 1,-2 6-1,-2 1 1,-2 4-300,-3 3 0,-7-1 0,1 5 449,-4-2 0,-10 0 0,-3 6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3:48.9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20 191 8287,'-2'-13'-573,"-4"0"1,3 1 753,-3-7-134,4 8 0,2 1-85,0 3 0,0-3 0,2-7 165,4 4 1,-3 3 144,3 3 1,-4 3 7,-2-8 0,2 7-128,4-1 1,5 4-1,8 0 1,2-2-30,4-3 1,-4 1-1,7 6 1,-3 0-20,0 0 0,3 2 1,-5 4-1,2 5-179,-2-1 0,-2 7 0,-2-4 0,-2 4 32,-4 2 1,4-7 0,-7 1 0,1 2-385,-5 2 1,3 2 0,-1 0 0,0 0-42,1-1 0,-1-5 468,-1 0 0,3-1 0,9 7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3:54.3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76 6841,'10'-8'-3,"1"6"1,-5-5 0,4 3 147,1-2 1,6 4-1,-4-7 1,3 3 2,3 0 0,7-1-93,-1 7 1,2-2-1,-3-2 1,1-2 25,-2 1 0,-2 3 1,-2 2-33,0 0 0,0 0 0,-2 2-11,-5 5 0,-3-3 1,-9 9-1,2-1 8,4-1 1,-4 6-1,5-3 1,-5 7-16,-2 5 1,-6-1 0,-1-6-1,1 0-19,-3 0 0,1 0 1,-7 2-1,3 0-8,-3-2 1,4 10-1,-1-10 1,-1 3 8,3-1 0,-5-2 0,6-3 0,1-1 7,-1-2 0,-3-1 0,6 7 1,1 0 39,3 0 0,2-6 1,0 0-30,0 1 1,0 3 0,2 0 50,5-4 1,-3-5 0,8-8-1,3 0 62,2 0 0,4 0 0,2 0 0,3 0-61,-3 0 0,4 0 0,-2 0 0,-1 0-4,-3 0 0,-2 0 0,0 0 0,-2-2-277,-5-4 1,5 4-935,-4-5-279,-5 5 5,1 2 1406,-9 0 0,8 0 0,3 0 0</inkml:trace>
  <inkml:trace contextRef="#ctx0" brushRef="#br0" timeOffset="296">759 114 8077,'0'13'256,"0"-1"0,7 1 1,-1 6-1,-2 0-92,-2 0 0,5 6 0,-1 3 0,-2 1-65,-2 5 1,-2-5-1,0 1 1,0-1-155,0 1 1,0-7 0,0 2 0,0-4 44,0-2 0,0 0 1,0 0-1,0 0-912,0 0 0,0 0-946,0 0 1868,0-8 0,0-3 0,0-8 0</inkml:trace>
  <inkml:trace contextRef="#ctx0" brushRef="#br0" timeOffset="717">1290 190 8077,'-19'17'0,"-2"-2"0,-2-3 0,-2 3 41,2 2 0,-3 2 1,3 2-1,2 2 231,-2 2 0,6 3 0,6-5 0,1 2-126,-1-2 1,7-2-1,-2-2-87,4 0 0,4-6 1,4-2-1,7-3 41,4-4 0,8-2 1,2-2-1,3-2-107,4-4 0,1 2 0,3-9 1,-2-2-29,-4-2 0,2 5 1,-7-1-1,0-2 36,1-2 1,-9 5 0,-9-1 72,-1-2 0,-3-1-53,-6-3 0,0 0 0,-2 2 0,-2 2-6,-3 2 0,-5 7 1,3-4-1,-1 1-48,-5 5 0,-2 0 0,-2-1 0,0-1-167,0 2 0,-2 2 1,-2 2-1,-2 2-66,1 4 1,3-4-1,2 7 1,0-3-174,0 0 1,3 3-1,1-5-695,2 2 1134,9 1 0,-13-7 0,7 0 0</inkml:trace>
  <inkml:trace contextRef="#ctx0" brushRef="#br0" timeOffset="1105">1670 133 8085,'-9'13'168,"-3"-1"1,-5 1-1,-2 6 1,0 0 22,0 0 0,0 0 1,0 0-1,0 0-30,0 0 0,6 0 0,3 0 1,1 0-89,5 0 0,2-7 1,2 1 25,0 2 1,8-1 0,7-1 0,6-7-184,5-4 0,1-2 0,-4 0 0,4 0 10,3 0 1,-7-2 0,5-4 0,-3-7 36,0-3 0,0 3 0,-8 0 0,-2-2 89,-2-1 1,-7-3 0,5 0 30,-3 0 1,-2 0-1,-6 0-1,0 0 1,0 6 0,-2 1-43,-4-3 0,-5-2-296,-8-2 0,0 8-138,0 5 1,0 4-1,1 2-160,-1 0 0,6 0-414,0 0 286,1 8 682,1-5 0,-6 13 0,7-5 0</inkml:trace>
  <inkml:trace contextRef="#ctx0" brushRef="#br0" timeOffset="1404">2239 171 7718,'12'0'118,"1"0"40,2 0 1,-5 0 0,3 0 0,2 0-299,1 0 1,3 0-1,0 0 51,0 0 1,0 0-1036,0 0 1124,-8 0 0,-3 0 0,-8 0 0</inkml:trace>
  <inkml:trace contextRef="#ctx0" brushRef="#br0" timeOffset="1629">2201 493 8006,'19'0'-17,"0"0"1,0-6 0,0 0 0,0 2 412,-1 1 1,-3 3 0,2 0-752,4 0 0,2 0 231,-4 0 1,0 0-1036,0 0 1159,-8 0 0,6-8 0,-7-3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0.8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7840,'5'4'576,"-2"2"0,-2 2-339,-1 1 0,0 0 0,1 1 0,1 2-7,1 3 0,0-1 0,-3 1 0,0 0-102,0 2 0,0 1 0,1-1 0,1-1-98,1-1 0,0-4 0,-3 1 1,0-2 7,0-1 1,0 0-2789,0 0 2750,0-4 0,4-1 0,1-4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01.0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1 152 8580,'12'-6'0,"1"-3"360,2-1 1,2 6 0,4-3-1,4 5-197,7 2 1,-3-6 0,3 0-192,2 1 1,8 3 0,2 2 0,-2 0 109,-2 0 0,-8 0 1,-3 0-1,-1 2-1036,-5 5 0,-2-5 105,-2 4 0,-9 5 849,-3 1 0,-5-3 0,-2-1 0</inkml:trace>
  <inkml:trace contextRef="#ctx0" brushRef="#br0" timeOffset="225">39 456 8016,'19'0'306,"0"0"11,0 0 0,0 0 0,2 0 0,4 0-111,7 0 1,-3 0 0,3 0 0,-1 0-333,-1 0 1,4 0 0,-9 0 0,-2 0-404,-2 0 1,-2 0-1107,0 0 1635,-8 0 0,5 0 0,-5 0 0</inkml:trace>
  <inkml:trace contextRef="#ctx0" brushRef="#br0" timeOffset="708">835 57 8016,'21'0'129,"5"0"1,-5-6 0,4 0 225,-4 1 1,-2 3-1,0 2-226,0 0 1,-6 7 0,-3 1-99,-1 3 0,-3 1 0,-6 7 105,0 0 0,0 0 1,-2 0-300,-4 0 1,3-6-1,-5-1 128,0 3 1,6-4-1,-7-1 1,3 1 13,-1-1 0,-1-3 0,4 5-20,-3 3 1,-5-4 0,3-1 3,-1-1 1,4 3 0,-5-3 40,3 1 0,-1-6 1,5 5 110,-2-1 0,-1-4 35,7 9 1,0-7 112,0 7 0,2-9-71,5 3 1,3-5 142,9-2-296,0 0 1,0 0 0,0 0 0,0 0 0,0 0-53,0 0 1,0 0 0,0 0 0,0 0-138,0 0 0,0-2 0,0-3-354,0-1 0,0 0-315,0 6 0,0-7-871,0 1 1690,0 0 0,-9-3 0,-1-1 0</inkml:trace>
  <inkml:trace contextRef="#ctx0" brushRef="#br0" timeOffset="967">1518 0 7927,'-10'13'11,"3"0"521,5 1 0,-4-3 0,0 2 1,1 1-306,3 3 0,0 9 1,-2-1-1,-2-2-71,1-2 0,3-2 0,0 0 0,-2 0-100,-2 0 0,-1 0 0,5-2 0,-2-2-856,-2-3 0,-3 1-373,3 6 0,4-7 1173,-5 1 0,5-9 0,2 5 0</inkml:trace>
  <inkml:trace contextRef="#ctx0" brushRef="#br0" timeOffset="1358">1935 38 8357,'-12'7'0,"-1"1"0,-2 3 412,-1 3 1,-3-3-1,2 2 1,2 1-174,2 3 1,3 2-1,-5 0 1,2 2-103,-1 4 1,5-3 0,1 3 0,1-2-19,1 2 0,0-4 1,6 5-1,2-5-158,4-2 0,-2-2 1,9-3-1,2-3-35,2-3 1,2 1-1,2-5 1,2 2 45,2-2 1,3-1-1,-5-3 1,4-3-5,3-3 0,-5-2 0,4-7 0,-1 2 101,-5-1 0,-2-3 0,-2-4 0,-2-3 4,-4-1 0,1 0 0,-5 4 0,-1-2 120,1-3 1,-3-1-1,-6 4 1,0-3-151,0 3 1,-8 2 0,-3 2 0,-2 2-316,1 5 1,5-3-1,-5 9-212,-3 1 1,-2 3 0,-2 2 0,-2 2-1756,-4 5 2239,4-5 0,-7 23 0,9-4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3:57.0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210 39 7285,'0'-13'781,"0"0"-520,0 9-390,0-4-19,0 8 0,0 2-378,0 4 1,0-2 525,0 9 0,8 0 0,3 6 0</inkml:trace>
  <inkml:trace contextRef="#ctx0" brushRef="#br0" timeOffset="734">1 437 8001,'13'0'188,"1"0"0,5 0-62,4 0 1,5 0-1,-5 0 1,4 0-32,3 0 9,2 0 0,3 0 0,-1 0 0,-4 0-88,-3 0 0,5 0 1,-7 2-1,-2 2-205,-2 3 1,-8-1-60,-1-6 221,-7 0 17,3 0 0,-10 0-7,-4 0 1,-5 0 0,-8 0 0,0 0 31,0 0 0,0 0 0,0 0 0,0 0 15,0 0 0,0 0 1,0 0-1,0 0-2,0 0 1,1 0 0,-1 0-8,0 0 1,6 0 52,0 0 4,1 0-87,1 0 1,5 0-219,12 0 1,-2 0-240,9 0 271,-9 0 0,7 0 0,-5 0 195,7 0 0,4 0 0,2 0 0</inkml:trace>
  <inkml:trace contextRef="#ctx0" brushRef="#br0" timeOffset="1513">247 684 7336,'-18'0'276,"-1"0"-161,0 0 1,6 0 0,0 0 1,-1 0 0,-3 8-46,-2 5 1,6 1 0,3 1 17,1-2 1,3-7-52,6 7 0,2-9-7,4 2 1,5-4-1,8-2 1,0 0-52,0 0 0,0 0 0,0 0 1,0 0-93,0 0 0,-7-6 26,1 0 38,-1-9 67,-1 13 1,-3-9 0,-10 7 67,-4-2 1,2-1-51,-9 7 0,3 3 0,-5 1-9,2 2 1,7 7 0,-5-5-22,3 3 1,2-5-8,6 7-26,0-9 1,2 4 0,4-8-6,7 0 1,4 0 0,1 0-27,1 0 1,0 0 0,-2-2-34,-4-4 0,-3 4 0,-5-7 54,1 1 9,0 6 116,-6-15 1,-8 15-17,-5-4 1,-4 3 0,-2 3-43,0 0 0,7 0 0,1 3 0,1 1 76,-1 2 0,5 7 0,-5-5-71,3 3 0,-1-7 0,5 4-139,-2 1-161,0-7 1,8 6-26,4-8 0,5 0 289,8 0 0,0 0 0,-1 0 0</inkml:trace>
  <inkml:trace contextRef="#ctx0" brushRef="#br0" timeOffset="2358">172 77 7775,'-11'0'-474,"1"0"808,3 0-262,5 8 163,-6-6-113,8 7 1,8-9-27,5 0 1,-5-3-86,-2-3 0,-1 4 0,-1-6-5,2-1-10,1 7 1,-10-6-8,-3 8 0,-4 2 51,-9 4 0,6-2 0,2 9 53,3 2 0,2-5-69,6 3 33,0-9-32,0 4 1,2-8-1,4 0 2,7 0 0,4 0 0,2 0 0,0 0-40,0 0 0,-7-6 0,-1-2 0,-1-1-2,1 1 1,-5-1 0,5 3 16,-3-7 1,-2 3 0,-6-3 148,0-1 1,0 3-112,0-2 0,-2 9 21,-4-2 0,-5 4-51,-8 2 0,3 2 1,1 2 120,2 2-125,9 9 1,-7-13 0,7 7-61,-2-1 42,0-6 1,8 7 58,4-9 139,-4 0-250,15 0-695,-15 0-559,7 0 551,-9 0 767,0 0 0,8-9 0,3-1 0</inkml:trace>
  <inkml:trace contextRef="#ctx0" brushRef="#br0" timeOffset="3025">722 115 8244,'0'18'295,"0"1"0,0 3 0,0 1 1,0 4-179,0 3 1,0-1 0,0 5-1,0-3-83,0 3 0,-7-4 1,1-1-1,2 1-29,2-1 0,-5-6 0,1 3 0,2-5-404,2-2 1,2 0 0,0 0 0,0 0-374,0 0 0,0-7 772,0 1 0,0-9 0,0 4 0</inkml:trace>
  <inkml:trace contextRef="#ctx0" brushRef="#br0" timeOffset="3401">1253 266 8097,'-19'9'43,"0"-5"1,0 9 0,0-1 169,0-1 0,0 6 1,0-5-1,0 5-65,0 2 0,6 6 0,3 1 0,1-3-51,5-2 0,2-2 0,2 0 1,0 0-17,0 0 0,8-7 0,7-1 0,6-3-1,5-3 1,1-3 0,-4-2 0,5 0-97,1 0 0,-4 0 1,5-2-1,-3-3 8,-4-1 0,-1-9 0,-3 5 0,-1-3 38,1 0 1,-2 1-1,-2-7-71,-2 0 0,-9 0 0,2 0 8,-4 0 0,-4 0 0,-4 0 0,-7 2-63,-4 5 0,-2-3 0,0 6 1,0 1-66,1 0 0,-4 1 0,-1 7 1,-2 0-380,2 0 1,-5 2 0,3 3 0,2 1 539,2-2 0,2 7 0,0-1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06.5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1 494 8337,'0'19'529,"0"2"0,0 2-295,0 2 0,0 15 1,2-2-156,4 2 0,-4 0 0,5-2 0,-5 0-4,-2 0 0,0 4 0,0-2 0,0-4-207,0 0 0,0-8 1,0-1-410,0 0 0,0-6 0,2 3-495,4-10 1036,-4-5 0,15-9 0,-6 0 0</inkml:trace>
  <inkml:trace contextRef="#ctx0" brushRef="#br0" timeOffset="637">759 361 7657,'-19'13'0,"0"2"362,1 6 1,-1-2-1,0 8 1,0-2-122,0 1 1,2 7 0,2-3 0,2 1-55,-1 1 0,5-9 0,1 5 1,1-3-66,1 0 1,0 0 0,8-6-53,4 0 0,-2-2 0,9-2 0,2-2-85,2 1 1,4-3 0,2 2-1,2 1 4,-2 3 0,-4 2 0,-4 0-80,-2 0 1,-7 0-1,5 0 1,-3 0-32,-4 0 0,-8 0 0,-4 0 1,-3-2 92,-4-5 0,-1 5 1,-6-6-1,-1 1 35,-2 1 1,0-7 0,6 5 0,0-3-25,0-3 1,0-3 0,0-2-1,0 0 11,0 0 0,0 0 0,0-2 0,0-5-44,0-5 1,6-5 0,3-2 0,-1-2-80,1-5 1,6-1 0,-3-7 0,7 3 34,7-3 0,3 4 1,9 1-1,2-1 59,4 1 1,-1 4 0,7-5 0,3 3 7,2 4 1,2-1 0,0 1-1,0-2 52,0 2 1,-3 4-1,-1 4 1,-4 2-72,-3-1 1,-2 3-1,-6-2 1,0 1 38,0 1 1,-2-6 0,-2 5 222,-3-5 1,-5 6-47,5 5-63,-7-4-96,3 7 1,-10-5 0,-4 6 10,-7-4 1,-4 3 0,-2-3-42,0 4 0,0 2 0,0 0 0,0 0-30,0 0 1,0 0 0,0 2-51,0 4 0,0 3 1,0 6-341,0-3 0,7-5 0,1 5-158,3 3 598,2-7 0,14 9 0,3-6 0</inkml:trace>
  <inkml:trace contextRef="#ctx0" brushRef="#br0" timeOffset="1041">1385 380 8004,'-8'13'0,"-5"-1"0,-4 3 36,-2 2 1,0 2-1,0 0 1,1 2 276,-1 4 1,-3-2 0,-1 7 0,-2 0-114,2-1 0,4 3 0,4 3 0,5-3 21,1-7 0,-3-1 0,5-1-131,3 2 0,4-2 0,6-8 0,7-5-74,4-1 0,4-3 1,4-6-1,5-2-100,-1-4 0,7-5 0,-7-8 0,3 0 87,0 0 0,-9 0 0,2 0 0,-4 0 13,-2 0 1,0 1-1,0-1 1,-2 0 19,-4 0 0,1 0 1,-7 0-1,-3 0-124,-2 0 0,-2 0 0,0 0 49,0 0 1,-8 2-1,-7 2 1,-6 5-119,-4 1 0,-3 1 1,3 4-1,-7-3 83,-4 3 1,5 2 0,1 2 0,3 0-305,4 0 1,2 6-1,2 1-1376,0-3 1754,8 6 0,3 1 0,8 8 0</inkml:trace>
  <inkml:trace contextRef="#ctx0" brushRef="#br0" timeOffset="1408">2068 361 7966,'-2'17'166,"-4"-4"1,4 6 0,-5-3 0,3 10 84,-2 3 0,4 3 0,-5 6 0,5 0-144,2 0 1,0-7 0,0 1 0,0 0-175,0-3 1,0 1-1,0-7 1,0 2 7,0-2 1,0-2 0,0-2 0,0 0-1130,0 0 1,0-6 1187,0-1 0,-8 1 0,-3 6 0</inkml:trace>
  <inkml:trace contextRef="#ctx0" brushRef="#br0" timeOffset="1633">1841 665 7901,'18'0'-92,"1"-7"1,0 1 0,0 0 420,0-3 1,2 7 0,3-4 0,3 2-318,3-3 0,-5 5 0,4-4 0,-1 4-278,-5 2 0,-2-7 0,0 1 0,2 2-845,2 2 1111,1-7 0,-7-1 0,0-9 0</inkml:trace>
  <inkml:trace contextRef="#ctx0" brushRef="#br0" timeOffset="2033">2466 475 7966,'19'-6'0,"0"-1"-167,0 3 1,2 0 0,3 0-1,3-3 49,2 3 1,-5 2 0,3 2-1,-2 0 809,1 0 1,3 8 0,-10 5-364,-8 4 1,-1-4 0,-4-1 0,-3 5-139,-8 6 1,1-2 0,-8 5 0,-3-5-221,-2-2 1,4 6 0,1 0 0,-3-2 30,-2-1 0,4-4 0,1 1 0,-1 0 45,3 0 0,-1-2 1,7-2-1,-3-2-3,3 1 1,2-3 0,2 2 32,0 1 0,2-3-11,5 2 0,3-9 0,9 2 0,0-4-69,0-2 0,0 0 1,0-2-1,0-2 21,0-2 1,0-3-1,0 5-487,0-2 1,0-7-1,0 7 1,0-1-40,0-1 1,-2 4-1,-3-7-395,-1 3 0,-7-5 904,7 7 0,0-18 0,5 3 0</inkml:trace>
  <inkml:trace contextRef="#ctx0" brushRef="#br0" timeOffset="2362">3187 418 7835,'-10'8'-97,"-5"-3"0,6 7 565,-1 3 0,-1 2 0,-1 2 0,3-2-136,1-5 0,6 5 0,-5-4-130,5 4 0,2 2 0,2 0-19,5 0 0,-3-7 0,9 1 0,-1 2-153,-1 2 0,6 2 0,-7 0 1,3-3-51,-1-3 0,-5 4 0,3-4 80,-1 3 1,-1-3-1,-4 0-240,3 1 1,-3 1 0,-8 0 0,-5-5-182,-1-1 0,-3 6 0,-6-5 21,0 1 0,-2-1 0,-2-6 1,-2 3-109,1-3 0,3-2 1,2-4-1,0-2 448,0-3 0,1-16 0,-1 2 0</inkml:trace>
  <inkml:trace contextRef="#ctx0" brushRef="#br0" timeOffset="2571">3130 399 7934,'17'-13'0,"-2"3"116,-2 1 0,1 1 0,9 4 1,3-2 125,-3 1 0,0 3 1,0 2-1,3 0-217,-3 0 0,-2 0 0,-2 2-328,0 5 1,-7-3-1,1 6 32,2-1 0,-5 6-1275,3-3 1546,-9-3 0,13 7 0,-6-5 0</inkml:trace>
  <inkml:trace contextRef="#ctx0" brushRef="#br0" timeOffset="3479">3908 247 7962,'-9'-10'575,"-1"1"-467,-9 9 1,6 2-1,1 3 1,-1 3 87,2 3 0,-5 1 0,5 7 0,-2-2-130,1-4 0,8 4 1,-3-5-1,5 5 51,2 2 1,0-6 0,0-1-95,0 3 1,2-4-1,5-1-5,5-1 0,5-3 0,2-6 0,0 0 4,0 0 1,2 0 0,2 0-1,3-2-48,-3-4 1,-2 3 0,-2-5 0,0 0 46,0-5 0,0 2 0,0-1 100,0-3 1,-3-2 0,-1-2-36,-2 0 0,-9 0 0,2 0 238,-4 0 1,-2 0 0,0 0-246,0 0 1,-2 3-1,-2 1 1,-4 4-126,-3 3 1,-1 2-201,-7 6 200,0 0 0,6 0 0,0 0 0,-1 0 0,-3 0-138,-2 0 0,0 0 0,0 2-181,0 4 1,6-4 0,1 6-112,-3 1 1,0-5-1,0 7-239,3-3 0,5-2 1,-3-3 714,1 3 0,-5 4 0,3 9 0</inkml:trace>
  <inkml:trace contextRef="#ctx0" brushRef="#br0" timeOffset="3812">4439 1 8019,'-13'19'87,"3"0"130,1 0 1,-5 0 0,3 2 0,-2 2 23,1 2 1,-1 9-1,-8-5 1,-2 3-7,-2 0 1,-1-1 0,7 7 0,0-2-113,0-4 0,-6 3 0,0-3 0,4 2-237,6-3 0,-2 5 0,4-4 0,-3 2-282,-3-3 0,6 5 0,0-7 0,1 1-267,1-5 0,-4-2 0,9 1 663,2 1 0,-7 0 0,1-6 0</inkml:trace>
  <inkml:trace contextRef="#ctx0" brushRef="#br0" timeOffset="4221">4287 684 7903,'-19'19'0,"0"0"145,0-1 1,0 1 0,2 0 351,5 0 1,-3 0 0,9 0-212,2 0 0,1 0 1,6-2-429,3-4 1,4 2 0,9-9 114,0-2 1,0-2 0,0-2 0,0 0 87,0 0 0,0-2 0,0-2 1,0-5 32,0-1 0,0-3 1,0-6-1,0 0 14,0 0 0,0 0 0,-2 0 1,-2 0 27,-3 0 0,-8 7 1,3-1-1,-5-2-38,-2-1 0,0 3 0,-2 2 0,-5 1-170,-5-1 1,-5 5-1,-2-5 1,0 3-159,0 4 1,-2 2-1,-2 2 1,-3 0-186,3 0 0,2 0 0,2 2 0,0 4-613,0 7 1,2-3 1027,5 3 0,-14 0 0,5 6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12.7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95 7956,'9'-11'787,"-5"-3"0,6 5-486,-1-1 0,6 5 0,-3-1 1,5 4-125,2 2 0,0-6-226,0-1 1,2 1 0,2 6-1,2-2 34,-1-4 1,-3 4-1,-2-5 1,0 5-740,0 2 0,0 0-297,0 0 1,-7 0 627,1 0 1,-11 6 0,-2 3 422,-11 1 0,-5 3 0,-3 6 0</inkml:trace>
  <inkml:trace contextRef="#ctx0" brushRef="#br0" timeOffset="209">19 228 7804,'-10'10'681,"3"-1"1,14-9-385,5 0 1,-1 0 0,1 0-1,3 0-206,2 0 0,2 0 0,0 0 0,0 0-111,0 0 1,0 0 0,0 0-369,0 0 1,-7 0 0,-1 2-530,-3 4 917,-1-4 0,1 15 0,3-6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21.4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0 152 7939,'0'-12'159,"0"-1"228,0-2 0,2 5-208,5-3 1,3 3-1,9-3 1,0 7-33,0 4 1,2-5 0,2 1-1,3 2-14,-3 2 0,-2 2 0,0 0 0,2 2-192,2 4 0,-6-2 1,-6 9 0,2 2 1,-7 2-1,-2 1 1,-3 1-19,-3 0 1,0 2-1,-3 3 1,-3 1 30,-7-2 1,3 7 0,-3-1 0,-1 3 47,-3-1 1,4-7 0,0 3 0,-1-2 65,-3 1 0,4-1 0,3-6 212,1 0-60,3 0-137,6 0 0,0-7 0,2-1 2,4-3 0,5 1 0,8-5-48,0 2 1,-7 1 0,1-7 0,2 0-18,2 0 1,2 0 0,0 0 0,0 0-106,0 0 0,-5 0 0,1-3 0,2-1-36,-2-2 0,-1 0 1,5 4-511,0-5 1,-6 5 0,0-6-405,1-1 1,-3 5 1033,2-9 0,-1-8 0,7-8 0</inkml:trace>
  <inkml:trace contextRef="#ctx0" brushRef="#br0" timeOffset="462">531 96 7990,'19'-9'-350,"-8"7"1,6-13 0,-5 9 482,5 2 0,-4 2 0,-3-1 1,1-1 709,-1-2 1,3 0-738,6 6 1,0 0 0,-2 2-145,-5 4 1,-3-2 0,-9 9 37,0 2 0,0 2 0,0 1 0,-2 1-11,-5 0 1,3 0 0,-8 0 0,-1 0 26,2 0 0,-6 2 0,7 3 0,-3 1-14,1-2 0,-1-2 1,-6 0-1,0 2 7,0 3 1,6-1-1,1-8 1,-1-2 56,3-3 0,-1-1 1,7 3 82,-2-1-36,-1-9 1,9 7 0,5-7 43,5 2 1,-1 1 0,1-7 0,5 0-59,7 0 0,-3 0 0,4 0 0,-2 0-13,2 0 0,-4 0 0,7-2 1,-3-3-99,0-1 0,1 0 1,-7 4-568,0-5 1,0 5 0,0-4 108,0 4 1,-7-5 0,-1-1 0,-1 0-395,1-1 0,-7 1 864,2 1 0,5-3 0,-1-9 0</inkml:trace>
  <inkml:trace contextRef="#ctx0" brushRef="#br0" timeOffset="829">1100 39 7968,'-12'6'0,"-1"2"50,-2 3 0,5-5 0,-3 5 211,-2-3 0,5 7 0,-1-2-64,3 3 1,1-3-93,7 0 1,0-1-42,0 7 1,2-2-1,3-2 1,3-2 47,3 1 0,-5-3 1,7 2-1,1 1 33,3 3 1,2 2-1,0 0 14,0 0 0,-6 0 0,-3 0-85,-1 0 1,3 0-1,-5 0-92,-3 0 0,-2 0 0,-4 0 0,-4-2 4,-7-5 0,2 5 0,-1-6 0,-5 1-257,-6 1 0,2-7 1,-7 5-1,3-3-242,0-4 1,-1-1 0,5-3-1,-2 0-255,-2 0 1,0-7 767,6 1 0,0-17 0,0 2 0</inkml:trace>
  <inkml:trace contextRef="#ctx0" brushRef="#br0" timeOffset="1033">1005 39 7990,'19'-9'4,"2"7"1,3-6 0,1 1 0,-2 1 284,-2 2 1,0 2 0,2 2 0,3 0-105,-3 0 1,0 0-1,0 0 1,2 0-81,-1 0 0,-3 0 0,-2 0-1023,0 0 0,-7 0 918,1 0 0,0 0 0,6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35.3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77 209 8003,'-9'19'228,"7"0"1,-6 0 0,1 2-156,1 4 0,-2-2 1,3 9-1,-1 2-45,2 2 1,-5-7 0,3-2 0,2-1 79,2-1 0,2 7 1,0-7-1,0-2-141,0-2 0,6-2 0,3 0-7,1 0 0,3-2 0,6-4 0,0-5-46,0 0 1,6-5-1,0 3 1,-2-4-18,-2-2 0,-2-6 0,0-1 1,0 1-14,0-2 0,-6 3 1,-3-7-1,1-1-11,0 3 0,-7-7 0,2 4 111,-4-4 0,-2-2 0,0 0 78,0 0 1,-8 0-1,-5 2-46,-4 5 1,-4 3 127,-4 9 1,4 3-1,-4 3 1,3 6 78,3 5 1,7-4-1,-1 0 1,1 1 0,1 3 1,-4 2-1,9 0 1,2 0-68,2 0 0,2 0 1,2 0-1,4 0-73,7 0 0,4 0 0,2-2 0,2-2-152,4-3 1,-2-5 0,7 3 0,-3-2-320,-4-3 0,5-3 0,-3-2 0,0 0-907,3 0 1,-7-9 1293,4-3 0,4-5 0,1-2 0</inkml:trace>
  <inkml:trace contextRef="#ctx0" brushRef="#br0" timeOffset="371">703 512 7851,'-22'9'0,"-1"1"-121,-2 1 1,0 4 0,8-7 0,2 1 505,2-1 0,3 7 0,-3-3-340,7 5 0,4-4 0,4 0 0,4 1-60,7 3 1,6-4 0,4-1-1,2 3-164,-1 2 0,-3-4 1,-2-3-1,0 1 39,-1-1 0,1 1 0,0 4 179,0-3 0,-8-5 49,-5 5 0,-4-5 0,-4 5 8,-4 3 0,-5-5 0,-8 1 0,0 0 60,0-1 0,1-6 0,-4 5 0,-1-3-43,-2 0 1,-7 1 0,7-7 0,2 0-168,2 0 0,2 0 0,0 0-227,0 0 1,2-2-544,4-5 0,5-3 824,8-9 0,8-9 0,3-1 0</inkml:trace>
  <inkml:trace contextRef="#ctx0" brushRef="#br0" timeOffset="734">1044 569 7969,'-25'13'0,"-1"0"185,3 1 0,2 1 1,4 0-1,2-5-45,3-1 1,8 6-200,-3-3 1,5 5-1,4 0 43,5-4 0,-1 1 0,11-5 1,4-1-55,0 1 1,6 5 0,1-3 0,-1 2 9,1-1 1,-3-1 0,-6 4 0,0-3 75,0 3 0,-2-5 0,-3 3 28,-1 2 0,-9 2 0,0 2 39,-8 0 0,0-7 1,-9 1-35,-1 2 1,-3-5-1,-2 1 1,0-3-86,0-4 1,0-1 0,0-3 0,0 0-160,0 0 0,0 0 0,0 0 0,0-3-286,0-3 1,6 2 480,1-9 0,-1-8 0,-6-8 0</inkml:trace>
  <inkml:trace contextRef="#ctx0" brushRef="#br0" timeOffset="1513">1613 399 7851,'0'25'-110,"0"0"1,0 1 0,-2-5 0,-2 4 221,-3 6 1,-5 5-1,3 0 1,1-2 140,-1-3 1,1-5-1,4 3 1,-5-1-200,-1-5 0,6-2 1,-5-4-1,3-2-333,-1-3 1,-1-6 268,2 7 1,1-9-73,-7 3 1,8-7 0,-3-7 66,5-5 0,2-5 0,2-2-153,5 0 1,3 0-1,9 0 9,0 0 1,0 2 0,0 5 112,0 5 1,0-1 0,0 1 478,0 3 1,0 0-91,0-2-266,8 4 0,-12-13 0,6 6 1,0 1 15,2 0 0,3-7 1,-7 2-1,0-4-58,-1-2 1,1 0 0,0 0-1,0 0-13,0 0 0,0 0 0,0 1 0,0-1 37,0 0 1,-6-7 0,-3 1 0,1 2 18,-1 2 0,-5 2 0,1 0 126,-4 0 1,-2 6-1,-2 3-103,-4 1 1,-5 3 0,-6 8-40,5 4 1,-5 5 0,6 10 278,1 4-206,-7-4 1,8 15 0,-5-4 0,1 4 21,-2 2 1,7-1 0,-1 1-1,3-2-108,0-4 1,-7-3 0,7-6-1,-1 1-76,-1-7 0,6 2-286,-4-7 115,4-3 1,2-3 0,2-10-30,4-3 0,-2-5 0,9 3-64,2-1 0,1-1 0,3-4-187,0 3 387,-8 8 1,6-11-1,-5 9 137,5 1 0,2 3 1,-2 4 23,-4 5 0,1 3 0,-7 9 21,-3 0 0,4 0 0,-1 0 0,-3 0 61,-2 0 0,-2 0 1,0 0-347,0 0 1,-2-2 0,-2-3-606,-3-1 1,-5-7-1,3 5-121,-1-3 920,6-1 0,-13-7 0,6 0 0</inkml:trace>
  <inkml:trace contextRef="#ctx0" brushRef="#br0" timeOffset="2242">2410 626 7851,'-19'9'171,"0"-5"0,0 6 0,0 1 64,0-1 0,0 3 0,0 4 0,0-2 163,0-3 1,0 1-1,0 6-88,0 0 0,2 0-454,4 0 1,7-9-36,12-3 0,-1-5 0,7-2 28,3 0 0,2 0 0,0-2 0,-3-2-77,-1-3 1,0-5-1,4 3 1,-3 1 158,-1-1 1,-7-3 0,5 3 111,-3-1 0,1-1-31,-3-1 645,-4 3-328,7 9-198,-9 9 1,-2 1 0,-3 9 17,-1 0 1,0 0 0,6 0-64,0 0 0,6 0 0,2-2-110,3-5 1,2 3 0,6-9-176,0-1 0,-1-3 0,1-2 1,0-2-59,0-5 0,7 5 0,-1-6 0,-2 1 150,-2 1 0,-2-7 0,-2 5 0,-2 0-77,-3-1 0,-5 1 367,5 1 133,-7 5-182,3-6 1,-10 8 0,-4 2-31,-7 4 0,-4 5 0,-2 8 38,0 0 1,7-2-1,1-3 1,0-3 67,1-3 0,6 1-163,-3-3-63,-3-4 1,8 5-1,-2-12-87,8-1 1,0-9 0,9 3-1,1-5 30,3-2 0,-2 6 0,2 1 0,4-3-241,0-2 1,0-2 0,-2 2 211,0 4 92,0 5 1,0 2-1,0-1 1,0 3 117,0 2 0,-2 4 0,-3 2 0,-1 5 62,2 1 1,-5 3 0,1 6 0,-3 0 50,-3 0 0,-3 0 0,-2 0 0,0 0-11,0 0 1,0 0-840,0 0 1,-2-2 628,-5-5 0,5-3 0,-6-9 0</inkml:trace>
  <inkml:trace contextRef="#ctx0" brushRef="#br0" timeOffset="2921">3358 380 7011,'8'-11'1317,"5"5"-990,4 4 0,2 0 0,0-3-185,0-1 1,0 0 0,0 6 0,0 0-1,0 0-24,0 0 1,-7 0 0,1 0 0,-1 2-4,-1 4 1,0-4-1,-7 7-209,2-1 0,0 3 0,-6 8 75,0 0 1,-2 0-1,-2 0-46,-2 0 93,-9-1 1,11-5 0,-7 0 0,3 2 12,4 1 0,-7 3 0,1 2 1,-3 3-1,0 1 0,1 0 0,-7-6 1,0 0-20,0 0 0,0 0 0,2 0 1,2-2 118,2-4 0,9 3 45,-2-3 1,6-5-92,6-1 0,5-5 0,10-2-59,4 0 0,-8 0 0,6 0 1,0 0-8,-2 0 0,3 0 0,-1 0-352,2 0 0,-6-6 0,-6-1 0,1 1-536,3-3 1,2 5-549,0-8 1020,0-1 0,-2 0 0,-2 1 387,-3-3 0,1-2 0,6-2 0</inkml:trace>
  <inkml:trace contextRef="#ctx0" brushRef="#br0" timeOffset="3263">3965 266 7406,'-9'10'-330,"-1"7"1,-9-4 468,0 4 0,0 2 0,0 0 0,0 0 281,0 0 1,8 0 0,3 0 0,2 0-80,-1 0 1,1-7 0,6 1 0,2 2-303,4 1 0,5 3 0,8-2 1,0-2-118,0-2 1,0-1 0,0 5 0,0-2 71,0-2 1,-7-3 0,1 5 0,0-3-406,-3 3 1,-1-4 105,-9 1 0,0 1 50,0 6 0,-9-8 0,-3-5 14,-5-4 1,-2-2-1,0 0 1,0 0 91,0 0 0,-2 0 0,-2 0 0,-3-2 149,3-4 0,2-5 0,-6-8 0,-3 0 0</inkml:trace>
  <inkml:trace contextRef="#ctx0" brushRef="#br0" timeOffset="3475">3870 228 7903,'19'0'135,"0"0"1,0 0 30,0 0 1,0 6 0,0 1 0,-2-1-341,-5 2 0,3-3 1,-7 5-162,3-1 1,-5-1 0,7-4 230,2 2 1,-5 3-1,3-5 104,2 2 0,1 1 0,3-7 0</inkml:trace>
  <inkml:trace contextRef="#ctx0" brushRef="#br0" timeOffset="3876">4439 133 7903,'-19'6'4,"0"1"1,6 1 0,1-4 0,-3 5 147,-2 1 1,4 3-1,1 6 1,-1 0 71,3 0 1,-7 0 0,6 0 8,1 0 1,-5 0-79,9 0 1,8-2-1,10-5-138,5-5 0,2-5 1,2-2-1,2 0-152,3 0 1,-1 0 0,-6-2 0,0-3-36,0-1 1,0-7-1,0 5 1,0-3 82,0-3 0,-2 3 0,-3-2 25,-1-1 0,-9-3 1,3-2 79,-5 0 0,-2 6 1,-2 1-1,-5-1 23,-5 2 1,-7 1-1,-5 6 1,-1-3-26,2 3 1,-4 2 0,1 2 0,3 2-11,2 5 0,-4-3 0,-1 6-129,3-1 1,2 3-1,2-5-602,0-3 0,7-2 725,-1-2 0,0 0 0,-6 0 0</inkml:trace>
  <inkml:trace contextRef="#ctx0" brushRef="#br0" timeOffset="4189">4780 0 7903,'0'19'0,"-2"0"208,-4 0 0,2 0 0,-7 2 0,1 2 59,-1 3 1,5 7 0,-7-1-1,-2 4 158,-2 2 1,-1 6-1,-1 2 1,-3 1-215,-3-1 1,2 7 0,-9-5 0,1 1-82,1-5 0,-6-2 0,7-2 0,-3 0-100,1-4 1,8-4 0,-3-1 0,5-5-1182,2-5 1,7-2-1542,-1 0 2100,9-9 1,2-4 0,10-12 591,3-6 0,10-14 0,8-3 0</inkml:trace>
  <inkml:trace contextRef="#ctx0" brushRef="#br0" timeOffset="4526">4685 626 7903,'-18'13'-88,"-4"0"0,-1 3 0,-2 5 316,2 5 1,0 1 0,2-4-1,-1 5 298,6 1 0,3-6 0,0 3-336,7-5 1,4-2-1,4-2-19,4-5 1,5 3 0,8-9-1,0-1-283,0-3 0,2-2 0,4-2 0,5-3 8,-1-1 1,1-7-1,-7 5 1,2-3 92,-2-3 1,-2 3 0,-2-2-1,0-1 23,0-3 1,-6-2 0,0 0 112,1 0 0,-5-2 0,-3-4-68,-4-7 0,-10 11 0,-5 2-69,-4 2 0,-2 9 0,0 1 0,0 5-185,0 2 0,-2 7 0,-2 1 1,-4 0-45,-3 1 0,1 6 0,-5-5 0,4 3 241,3-1 0,-7 1 0,5 6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33.6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247 426 7791,'-19'0'45,"0"0"1,0 0 0,0 0 0,-2 2 102,-4 5 1,3-3 0,-1 9 0,6-1 63,5-1 0,1 6-290,-1-5 1,-3-1 0,9 1 107,1 3 0,3 2 0,2 2 66,0 0 0,2-8 1,5-5 54,5-4 0,7-2 0,4 0-130,3 0 0,-1-2 0,-6-2 1,0-5-93,0-1 0,0-1 1,-2-4-1,-3 3-58,-1-3 1,-9 4 0,3-1-1,-3-1 179,2 3 0,-4-1-73,5 5 0,-5 2 148,-2-9 0,0 11 1,0 2-18,0 10 1,-7 7-1,1 2 1,0 0 91,-3 0 0,7 9 0,-6 3 0,1 5-56,1 2 0,-2 0 1,1 0-1,-3 2-69,-1 4 0,-6-4 0,7 4 0,-3-6-107,1-6 0,1 2 0,-4-9 1,5-2-773,1-2 0,-3-8-391,5-1 1,-5-9-188,5-3 1382,1-9 0,6-10 0,0 0 0</inkml:trace>
  <inkml:trace contextRef="#ctx0" brushRef="#br0" timeOffset="429">342 521 7791,'19'0'4,"0"0"0,0 0 1,-1-2 128,1-4 0,0 4 0,0-5 0,0 5 87,0 2 1,-6-6-1,0 0-354,1 1 1,-5-5 337,-3-3 0,-4 3-106,-2-3 0,0 7 69,0-7 1,-8 9-136,-5-3 0,-4 5 1,-2 2-1,2 2 24,5 5 1,-5-3 0,6 9 54,1 1 1,-5 3 0,7 2 0,-1 0 0,1 0 98,4 0 1,2 0 0,2 0 0,0 0-155,0 0 1,2-6 0,2-1-1,4 1-171,3-3 0,1 5 0,7-8-270,0-3 1,0-2-1,0-2-71,0 0 1,-2-2-1,-2-2 1,-2-5 20,1-1 1,-3-3-1,-1-6 1,1 0 434,-1 0 0,1 0 0,4 0 0,-5-2 0,-1-4 0,-1 4 0,-4-7 0,5 1 0,1-5 0,3-4 0,6-2 0</inkml:trace>
  <inkml:trace contextRef="#ctx0" brushRef="#br0" timeOffset="812">816 104 7791,'6'-19'-99,"0"0"0,1 6 0,-7 1-8,0-3 0,0 4 322,0-1 0,0 10 1,0 2-13,0 10 0,0 15 1,0 7-1,0 4-3,0 2 1,0 6 0,0 2-1,0 1 59,0-1 0,0 5 0,0-7 1,0-2-284,0-2 1,0-4 0,0-2 0,0-5-454,0-1 0,0-3 0,0-6-628,0 0 1,-2 0 1104,-5 0 0,-3-9 0,-9-3 0,6-12 0,3-3 0,-1-3 0,1-3 0,3-3 0,-3-2 0,-1 0-184,1 0 1,3 0 0,-3 0 0,1 0 386,5 0 0,2-2 0,2-2 81,0-2 1,0-1-1,2 7 98,4 0 1,5 7 0,8 1-13,0 3-1,-6-1 1,-1 5-154,3-2 0,2-1 1,2 7-412,0 0 107,0 0 0,-7 0 0,1 0 1,2-2-339,2-4 1,2 4-1,0-4 1,-1 3 425,1 3 0,9 0 0,1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31.7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1 607 10860,'0'19'-115,"0"2"0,0 3 202,0 1 0,0 0 1,2-6-76,4 0 0,-1 0 0,5 0 32,-1 0 1,5-9-59,-1-3 1,4-5 0,2-4-17,0-5 0,0-3 0,2-9 0,2 0-82,2 0 1,-2 6 0,-8 1-1,-2-3 43,2-2 1,-7 4 0,-2 1-61,-4-3 379,7 7-249,-7-9 0,6 17 0,-8 0 1,0 10 16,0 7 0,0 2 0,0 0 0,0 0-1,0 0 1,0-6-1,0-1-19,0 3 0,9-4 1,4-1 4,3-1 0,3-3 0,0-6 0,0 0 13,0 0 1,0-8 0,0-3 0,-2-2-26,-4 1 0,4 1 0,-7-4 0,3 3-46,-1-3 1,-7 4 0,3-1-179,0-3 1,-5 5 0,3-3-287,-4-2 0,-2 5-1243,0-3 1762,0 9 0,2-11 0,4 9 0,-3-9 0,5 4 0</inkml:trace>
  <inkml:trace contextRef="#ctx0" brushRef="#br0" timeOffset="208">779 550 7554,'0'19'-61,"0"0"1,0-6-1,0 0 406,0 1 0,0 3 1,0 2-360,0 0 1,0-6-105,0-1-1255,0-7 371,0 3 1002,0-16 0,0-3 0,0-8 0</inkml:trace>
  <inkml:trace contextRef="#ctx0" brushRef="#br0" timeOffset="641">741 133 6277,'0'13'-176,"0"-1"1,6-5 175,0 5 0,9-7 0,-13 3 0,7-8 0</inkml:trace>
  <inkml:trace contextRef="#ctx0" brushRef="#br0" timeOffset="953">987 0 7831,'0'13'0,"0"0"44,0 1 1,0 3-1,0 4 1,0 3 315,0 1 1,0 9 0,0-3-1,0 5-313,0 2 0,0-2 0,0-3 1,0-1-44,0 2 0,0 0 0,0-3 1,0-6-385,0-4 1,0 5-1,0-1-204,0-2 1,0-2 0,0-2 583,0 0 0,0-8 0,9-11 0,1-11 0</inkml:trace>
  <inkml:trace contextRef="#ctx0" brushRef="#br0" timeOffset="1203">1310 0 6940,'10'2'360,"-3"5"1,-3 5 153,2 5 1,-4 4 0,5 3 0,-5 3-274,-2 2 1,0 3 0,0 6-1,0 2-119,0 4 0,0-10 0,0 4 1,0-2-113,0 0 1,-2-1 0,-3-1 0,-1-4-594,2-3 0,2-2 0,2-6-1833,0 0 2416,0 0 0,8-8 0,3-3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30.5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36 7856,'-11'-8'601,"5"-5"-307,4 5 1,2 1-156,0 14 1,0 3 0,0 11 0,0 4 43,0 7 0,6 6 0,2 4 1,1 4-99,-1 3 1,-1-5 0,-5 5 0,2-1-46,2 1 1,1-14 0,-7 1-1,0-4 74,0-3 1,0-12 0,0 2-222,0-2 0,0-6 73,0 1 0,0-10 0,0-2 0,0-10-103,0-7 0,8-4 0,5-2 0,4-5-45,1-1 1,8 6 0,-1-5 0,-2 3 96,-2 0 1,-2-1 0,0 10 0,0 3-19,0 7 0,-6-3 151,-1 3 0,-1 2 0,2 10 0,-5 7 35,1 3 1,-7 3 0,6 2-1,-2 3-43,1 1 1,-1 0 0,-4-8 0,2-2-27,3-3 1,-1 1 0,-6 6-677,0 0 1,0-6-1213,0-1 1874,8 1 0,3-11 0,8-4 0,0-17 0</inkml:trace>
  <inkml:trace contextRef="#ctx0" brushRef="#br0" timeOffset="342">646 567 7876,'19'0'87,"-1"0"0,4 0 0,1 0 0,2-2 61,-2-4 0,5 1 0,-3-5 0,-2-1-124,-2 1 1,-4 4-1,-2-5 1,-5 0 46,-1 1 0,-3-3 0,-6-6 60,0 0 1,-2 7 0,-4-1 0,-7 0-32,-4 3 0,-2-1 1,0 7-1,0-2-21,0 2 0,-2 1 1,-2 6-1,0 3 11,6 7 0,-2 3 1,6 3-1,-1 0 12,1 0 0,2 0 0,7 0 0,-2 0 14,2 0 1,2 6 0,2 1-50,0-3 1,6-2 0,2-4 0,1-2-254,-1-3 0,7-1 0,-2 1 0,3-3-218,3-1 0,0-6 1,0 5-1,0-5-342,0-2 1,7 0 0,-1 0 745,-2 0 0,15-9 0,2-1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4:29.1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57 732 7988,'-10'-2'-335,"3"-5"-84,5-5 0,-4 1 277,-1-2 1721,1 9-1202,6-13 1,-2 9-1,-2-7 6,-2 2 1,-1 7 64,7-6 1,0 5-136,0-5 1,0 5-198,0-5 1,0 5-1,0-5 1,0-3-128,0-2 0,2 4 0,3 1 1,1-3 52,-2-2 0,-2-8 0,-2 0 0,2-1-118,5-1 1,-5 4-1,4-7 1,-4 1 75,-2-1 1,0 5 0,0-5-1,0 3 40,0 4 0,2 2-22,5 2 1,-3 8-28,8 5 0,-7 12 0,3 7 0,1 6 76,3 6 0,-1 0 0,1 9 0,5 4-3,6 2 1,-2-4-1,7 8 1,-1-4-35,5-2 0,4-2 0,4-4 0,2-5-14,2 0 1,0-12-1,-6 2 1,0-6-12,0-7 0,-2-2 0,-2-2 1,-5 0-5,-1 0 0,-3-9 1,-6-3-1,0-5 5,0-2 1,-7-2-1,-1-2 36,-3-3-31,-1-7 1,-5 9 0,2-5-1,2-1 15,-1 1 1,-3-3 0,-4-3 0,-3 1 13,-1 2 1,-9 7 0,5-7 0,-3 1-57,0 1 0,7 3 0,-4 8 1,-1 2-383,1 4-804,5-4 582,-3 15 0,8 2 0,0 13 0,0 4-271,0 2 1,8 0-1,5 0 891,4 0 0,2 8 0,0 3 0</inkml:trace>
  <inkml:trace contextRef="#ctx0" brushRef="#br0" timeOffset="369">1423 220 8025,'-21'12'0,"-3"1"0,-3 2 68,-2 1 1,3 3 0,-3 0 0,1 2 429,5 5 0,2-3 0,2 6 1,2 1-368,5-1 1,-3-5 0,9 1 0,1-4-96,3-2 0,4-6 0,5-3 0,7-1 50,10-5 0,-1-2 0,8-4 1,3-5-64,2-5 1,2-7 0,0-4 0,0-5-51,0-1 1,0-1-1,-3-3 1,-1 1 113,-2-2 0,-9 0 0,2 3 0,-6 6-37,-6 4 0,-3 2 0,-5 0-48,1 0 1,-8 2-1,-13 4 1,-6 7-8,-4 4 1,-9 2-1,2 0 1,-3 2-427,-3 4 1,-7 5 0,1 8 0,2 0-204,2 0 0,2 0 0,2-1 0,5 1 634,5 0 0,5-8 0,2-3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1.0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7765,'0'5'1317,"1"-1"-2020,2-4 0,2 0 703,4 0 0,0-4 0,0-1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6:57.0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58 408 7881,'-12'0'-239,"1"0"0,5-1 0,1-1 251,0-2 66,3 0 1,-7 3 142,6-3 1,-1 2 354,4-6-289,0 5 0,1-7-208,3 3 0,2 1 0,7-1 0,1 1-101,1 0 1,9 2-1,-3-2 1,1 0-9,-2 4 0,-5 1 0,3 1 0,-3 1-35,-5 3 1,0 2 0,-6 5 0,-2 1 32,-1-1 0,-2 4 0,-3 2 0,-3 0 49,-3 3 1,-2 2-1,1 1 19,0-1 0,-1-3 1,1 0-1,0 0 0,1-1-11,2-3 0,-2 1 0,2-1 0,0-1-6,0-1 1,-1-2-1,5 0 41,2 1 1,1-5 45,1 1 1,0-4-1,1 2 20,3-1 0,2-1 0,5-4-26,1 0 1,-1 0-1,2 0 1,0 0 11,3 0 0,-1 0 1,-3 0-55,3 0 1,-1-2-1,4 0 1,-2-2-1,-1 2-35,2 0 1,-5 2 0,4 0 0,-4 0-58,0 0 0,-1 0-154,0 0-38,-4 0 1,-1 0-516,-2 0 77,-3 0 0,4-1-350,-5-3 1014,0 3 0,0-9 0,0 4 0</inkml:trace>
  <inkml:trace contextRef="#ctx0" brushRef="#br0" timeOffset="476">613 295 7810,'-5'6'-193,"-1"-1"0,-1-1 0,-1 0 116,-1-2 1,3 3-1,0 1 1,-1 0 152,1 3 1,3-3-1,-2 2 1,2 0 4,-1 2 1,0 2-58,4-1 1,0-3-1,0-1 1,1 2 138,3 1 0,-1 0 0,4-1 1,2-1 7,1 0 1,1-1 0,2 0-1,1 1-58,1-2 0,0 4 0,-3-2 1,-1 1-14,0-2 0,1 2 1,-2-4-1,-2 0-129,0 0 1,-5 4 0,0-1-19,-1 2 1,-2-3 0,0 1-35,0 1 1,-5-1 0,-2 1 0,0-1-27,-1 1 0,1-4 1,-5 0-1,1-2-110,0 1 1,-1 0-1,0-4 1,-2 0-261,-1 0 1,-1-1 0,4-3 476,-3-4 0,2-2 0,-3-1 0</inkml:trace>
  <inkml:trace contextRef="#ctx0" brushRef="#br0" timeOffset="712">557 306 7838,'4'-7'56,"1"1"0,1-1 0,1 1 133,0-3 0,3 3 0,-3-1 0,5 1-9,3 0 0,-3 3 0,4 0 0,-3 0-119,3-1 1,-4 3 0,3-3 0,-2 3-172,-2 1 0,1-1 0,-1-2 1,0-1-138,1 2 1,-1 1 0,0 1-302,1 0 0,-5 0 0,1 0 548,1 0 0,6-5 0,2-2 0</inkml:trace>
  <inkml:trace contextRef="#ctx0" brushRef="#br0" timeOffset="1159">1067 91 7855,'-7'0'-10,"0"1"1,1 2 65,0 0 1,-1 2 0,-1-2 0,0 2 50,-1 1 0,3 2 0,-2 3 0,1 1-57,1-1 0,-3 0 0,4 1 0,0-1 76,0 0 1,1 1-19,4-1 0,1-1-35,3-2 0,2-3 0,5-5 0,2 0-49,2 0 0,-1-5 0,4-3 0,-1-2-43,1-1 1,-4-1 0,2 1 0,-1 0-1,1-1 0,-3 1 0,-4 0 0,-1 0 22,1 4 0,-4-3 137,-2 2-127,4-2 0,-6 3 2,3-1 0,-8 2 0,-4-2-49,-2 4 0,-1 3 0,0 1 0,-1 0 26,1 0 1,0 0-1,-1 0 1,1 0-111,0 0 1,-1 4 0,1 1 0,0 0-212,-1 0 0,1 3 1,0-3-288,-1 1 0,1-2-258,-1 3 874,6-4 0,2 2 0,8-6 0,4-3 0,2-2 0,1-6 0</inkml:trace>
  <inkml:trace contextRef="#ctx0" brushRef="#br0" timeOffset="1476">1339 11 7855,'0'12'-275,"-1"-1"1,-3 0 419,-3 1 1,1-5 0,-2 2 0,0 3-38,2 1 1,-4 6 0,3-2 0,-4 0 15,0 4 1,0 0-1,-1 2 1,1-1-49,0 1 1,-1 0 0,1-2 0,-2-1-44,-2-1 0,3-1 0,-2 2 0,4-2-158,2-2 0,2-1 0,-3-5 0,3-1-469,1-1 0,1-1-696,4 5 1290,0-6 0,5-1 0,3-5 0,2-1 0,1-3 0,0-4 0,1-2 0,-1-1 0</inkml:trace>
  <inkml:trace contextRef="#ctx0" brushRef="#br0" timeOffset="1835">1362 329 7855,'-5'10'-185,"-2"-2"212,2 2 0,-6-4 0,4 5 0,-3 1 31,-2-1 1,5 0 0,1 1 0,-1-1-111,1 0 0,3-3 0,0 0 98,1 0 1,2 3-65,0 0 1,5-5 0,3-1 0,2-1 49,1 0 0,5 0 0,-1-4 0,0 0-9,1 0 0,-2-4 0,4 0 0,-2 0-4,-2-1 0,-1 3 0,-2-5 0,-1 1 88,-2 0 0,0-2 73,-4-3 1,4-1-122,-4 1 1,-6 4-1,-5-1-27,-3-1 0,-2 4 0,1 0 0,0 1-101,-1 1 0,1-2 1,0 2-1,-1-1-204,1 2 1,3 0-1,1 2-331,-2 0 0,3 0-222,-2 0 826,6 0 0,-4 5 0,6 2 0</inkml:trace>
  <inkml:trace contextRef="#ctx0" brushRef="#br0" timeOffset="2784">1805 204 7128,'7'-4'242,"1"1"1,-5-1 0,5 4 0,1-1-191,1-3 0,1 3 1,1-3-168,-1 3 0,0 1 0,1 0-50,-1 0 1,-3 0-19,-1 0 0,-4 1 1,2 1-169,0 2 1,-4 1-76,3-1 426,-3 2 0,-1 1 0,-5 3 0,-1-4 0</inkml:trace>
  <inkml:trace contextRef="#ctx0" brushRef="#br0" timeOffset="3026">1839 408 7798,'7'4'126,"1"0"0,-4 0 3,3-4 1,1 0-1,3 0-110,0 0 1,1 0 0,-1 0 0,0 0-443,1 0 0,-1 0 71,0 0 1,1-4 150,-1 0 1,-5-1-1,-1 3 1,-1-3 200,0-2 0,5 0 0,-3-5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7:03.8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91 8202,'0'11'56,"0"0"1,0 1-1,0-1 1,0 2-17,0 2 0,0-1 0,0 5 0,1 0 33,3-2 1,-3 5-37,3-3 0,-3-3 1,-1 0-1,2-1-20,1 1 1,-1-5 0,1-4-118,-1 2 1,-2 1 63,0 2 0,0-5 23,0 1 74,0-6 0,1 3 67,3-5 1,-3-1-1,3-3-110,-3-3 1,-1-3 0,0-2-1,0 1 17,0 0 0,0-4 0,0-1 0,0 1-75,0-1 1,0 2 0,0-4 0,0 1 80,0-1 0,0 1 1,0-4-1,0 2 5,0-1 0,0 4 0,0-1 0,0 2 10,0 0 0,0 0 0,0 4 0,0-1 58,0 1 1,0 4 0,0-1-3,0-1 0,-1 4 14,-3 1-276,3 3 148,-4 1 0,5 1 0,0 3 1,0 5-13,0 5 0,0-2 0,0 5 1,0-1 100,0 3 0,0 2 0,0 1 0,0-2 2,0-1 1,0-1 0,0 2 0,1-1 4,3 1 0,-3-2 0,3-1 1,-3 0-81,-1-4 1,0 4-1,0-2 1,0-1-62,0-2 1,0-4-1,0 0 65,0 0-438,0-3 259,0 0-857,0-5-224,0 0 733,5-5 0,0-1 1,4-4-1,-3 1 509,-1 2 0,4-6 0,-3-5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7:44.4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193 51 7895,'-5'-11'-550,"4"0"1778,-3-1-1067,3 1 0,1 6 1,0 5-1,0 7-61,0 7 0,0 4 0,0 6 0,0 2 69,0 5 1,0 1-1,0 2 1,0 0-61,0 0 1,-1 1 0,-2-1 0,-1-2-55,2-1 0,-3 0 0,0-4 0,0-2 47,0-1 1,-3-5 0,3-2-1,0 0-147,0-3 0,-4-2 0,3-1 1,-2 1 20,1-1 1,3-3-1,-4-2 43,0-1 0,1-1 1,0-4-53,-2 0 1,0-1 0,0-3 0,2-4-22,-2-2 1,2-1 0,1-1 0,1 1-13,3 0 0,0-1 0,2 0 1,2-2-14,1-1 0,1 0 1,6 2-1,3-1-12,-1-1 1,6 0 0,0 4 0,1 1 24,0 2 0,-2-1 0,3 5 78,-1 2 1,0 1-1,4 1 1,0 1 0,-1 3 77,1 3 0,0 7 0,-1 2 0,1 2-11,0 2 1,-2-2 0,-2 0 0,-4-2 138,-2-2 0,-3 2 1,-3-1-1,-3 0-357,-3 2 1,-1-5 0,0 4 0,-1-5-431,-3-4 0,3 4 0,-4-5-218,0 0 1,-1 3 786,-6-5 0,1 0 0,0-4 0</inkml:trace>
  <inkml:trace contextRef="#ctx0" brushRef="#br0" timeOffset="224">34 324 8091,'0'-12'483,"2"1"1,3 1-77,6 2 0,5-2 0,7 4 0,0 0-419,-1 2 0,2-1 1,2 1-1,0 1 34,-1 2 1,3 1 0,-1 0-1,-2 0-641,-1 0 0,-5 0 0,-2 0 0,0 0 619,-4 0 0,5-5 0,0-1 0</inkml:trace>
  <inkml:trace contextRef="#ctx0" brushRef="#br0" timeOffset="641">715 255 7834,'11'0'0,"1"0"208,-1 0 0,5 0 0,3 0 0,4 0 57,3 0 1,0 2 0,4 0-1,0 2-183,-1-1 1,3 2 0,-6 0 0,-2 1 10,-4 3 1,-2-3 0,-5 2 21,-2 0 0,1 3 1,-8 0-1,-1 0-47,-2 1 0,-6 0 0,-4 2 1,-3 1 39,-4-1 1,0-1-1,1-2 1,-4 0-81,-2 1 0,2-1 0,1-1 0,0-2-196,1-5 0,-1 2 1,-1-1-1,3-1-63,-1-2 1,5-1-1,-3 0 1,2 0-694,2 0 0,-1-5 482,1-3 0,4 0 0,0-1 1,2 1 441,3-1 0,0-1 0,2-1 0</inkml:trace>
  <inkml:trace contextRef="#ctx0" brushRef="#br0" timeOffset="1024">1282 176 7105,'-11'0'142,"5"1"1,1 2 0,1 2 212,0 1 0,-1-2 1,2 4-1,-2-1-177,-1-1 0,2 5 1,-3-4-1,-1 3 3,2 1 1,-4 1 0,3-1 0,0 1-2,-1-1 0,5 0 1,-4 2-1,2 1-9,3 1 0,0 1 0,2-2 1,2 1 177,1-1 0,4-1 1,4-2-1,2 0-263,2 1 0,-3-1 1,5 0-1,-2 1-224,0-1 0,1-3 1,-2-2-1,1-1-195,-1-3 0,3 0 0,-2-2 1,0 0-95,1 0 0,-3 0 0,3-2 0,-1 0-241,1-2 0,-1-3 0,-4 3 0,0 0 668,1-1 0,-1-1 0,0-6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03.4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57 7780,'6'-5'-62,"4"3"1,-2-5-1,3 1 1,3 1 123,1 0 0,4 0 0,-3 3-134,2-2 1,-3 0 0,3 4 0,-2-1-165,-2-3 1,2 3-1,0-3 79,-3 3 0,-4 1 1,-1 0 11,1 0 0,-4 1 145,-2 3 0,-1 2 0,-2 5 0</inkml:trace>
  <inkml:trace contextRef="#ctx0" brushRef="#br0" timeOffset="254">137 239 7780,'11'0'0,"1"0"-93,-1 0 1,-4-1-1,1-2 1,1-1-144,1 2 0,1-3 1,1 1-1,-1 1 83,0 2 0,-3-3 0,-1 1 153,2 0 0,1-3 0,2-1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01.1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160 330 7780,'11'-12'-325,"0"1"1,-3 1 503,0 2 1,-6 2 4,2 2 0,-4 4-140,-4 0 0,2 0 0,-5 5 0,2 0 44,3 3 0,-3-2 1,0 2-1,0 1-7,0 1 1,-1-3 0,4 1 0,-2 1-12,2 1 0,0-3 0,2 1-77,0 1 1,0-3-182,0 2 0,2-2-933,1 2 911,-1-3 1,4-5 209,-2 0 0,-3-5 0,4-2 0</inkml:trace>
  <inkml:trace contextRef="#ctx0" brushRef="#br0" timeOffset="419">35 228 7886,'-10'7'89,"1"0"-12,1-2 0,6 3 1,-2 0 23,3 2 1,1 1 0,0 1-1,0 0 14,0 3 1,0-1-1,0 4 1,0 0-11,0-1 1,0-3 0,0 3-1,0-2-87,0 0 1,0 4 0,0-4 0,0-1-69,0-2 0,0 0 1,0-1-1,0 0-93,0 1 1,0-5 0,0 1 0,1-1-92,3 0 1,-3 3-403,3-3 0,-1 2 124,0-1 0,0-3 512,4-5 0,1 0 0,3 0 0</inkml:trace>
  <inkml:trace contextRef="#ctx0" brushRef="#br0" timeOffset="1245">477 194 7886,'-6'-5'-130,"0"0"0,3-4 146,-1 1 1,-4 6 35,0-2 1,2 3-1,-2 1 10,-1 0 1,1 5 0,-1 1-1,1 2 30,-1-1 1,3 1-1,-2 3 1,1 0 1,1 1 0,-1-1 0,5 0-55,-2 1 1,0-1 0,4 0 0,0 1-16,0-1 0,2-3 1,1-1-9,5 2 1,2-4-1,1-1 1,1-3 16,-1-1 0,0 0 1,1 0-1,0-1-39,3-3 0,-2-2 0,2-6 0,-1 1-42,1 0 0,-2-1 1,2 1-1,-3 0 19,0-1 1,-5-3 0,1 0 0,-1 1 9,0 2 1,-2 0 0,-5 1 0,0 0 99,0-1 1,0 1 0,0 0 68,0-1 1,-1 2-1,-3 3-66,-4 3 0,2-1 0,-2 1-88,0 2 1,-3 0 0,0 4 0,0 0 27,-1 2 1,1 1-1,1-1 1,1 2-279,2 0 0,-1 4 42,-3-2 1,3 1-1,2 0-191,1-2 1,1 1-1070,4 3 1472,0-5 0,0-1 0,5-5 0,1 0 0</inkml:trace>
  <inkml:trace contextRef="#ctx0" brushRef="#br0" timeOffset="1594">727 1 6981,'6'1'276,"-2"3"1,-3-2 0,-1 6 0,0 2-201,0 4 0,-4-1 0,-1 3 0,0 0 73,0 3 1,-3-1 0,1 1 0,0 1-1,-1 1 1,1 2 0,-5 0 0,2-1-35,3 1 1,-4 0 0,5-1 0,-1 1-151,-1 0 0,4 0 1,-2-2-1,1-1-66,2-1 1,-2-5-1,2 1 1,0-2-190,2-2 0,1 0-93,0 1 0,1-2 1,3-3-107,3-3 0,0-3 1,0-1 488,2 0 0,-3-1 0,2-3 0,0-2 0,3-5 0</inkml:trace>
  <inkml:trace contextRef="#ctx0" brushRef="#br0" timeOffset="1983">863 330 7886,'-6'11'-8,"-1"-3"1,5-1 0,-2 2 59,2 1 1,-1 2 0,1-1 0,-2 0-33,1 1 1,2 0-1,1 2 1,0 1 14,0-1 0,1-1 0,2-2 0,2-1 59,1-2 0,2 0 0,3-4 0,0-1-151,1-2 0,-1-1 0,2 0 0,1 0 82,1 0 1,1-5-1,-2-3 1,1-2 20,-1-1 0,-1 0 1,-2-2-1,0-1-1,1-1 0,-2 0 0,-3 4 0,-2-1 24,0 1 0,-3 0 1,1-1-1,-1 1-21,-2-1 1,-2 1 0,0 0 0,-3 1-69,-2 2 0,0-1 0,-3 4 1,1 0-70,1 0 1,1 1-1,-4 4-110,-1 0 0,1 0 0,1 2-361,2 1 1,-1 0-618,6 5 1177,-1-1 0,4-1 0,0-1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04.8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102 91 7959,'8'0'278,"0"0"1,0 0-100,2 0 1,3 0 0,2 0 0,4 0-119,3 0 1,4 0 0,0 0-1,1 0-35,1 0 1,-4 0 0,1 0 0,-4 1-44,-2 3 1,-5-3 0,0 4 15,-5 0 0,0 2 0,-6 4-3,0 0 1,-3 1-1,-4-1 1,-4 0 29,-2 1 1,3-1 0,-1 0 0,-1 1-18,-1-1 1,-2 0-1,-2 1 1,-1-2 20,1-3 1,-2 2 0,0-4 0,1 0-96,-1 0 1,2-1 0,-4-4 0,2 0-309,2 0 1,2 0 0,0 0 123,1 0 0,5-5 0,2-2-108,2-3 1,2 2 0,0 0 0,2 0 356,2-3 0,-1 0 0,9 0 0,2-6 0,8 0 0</inkml:trace>
  <inkml:trace contextRef="#ctx0" brushRef="#br0" timeOffset="325">670 0 7900,'-12'0'97,"1"0"0,0 4 0,-1 1 0,1 1 141,0 3 0,-1 1 0,1 2 0,-2 0-41,-2 3 0,3-2 0,-4 2 1,4-1-19,0 1 1,1-2 0,1 2 0,1-3-54,2 0 1,3-1 0,-2 0 0,1 1-56,2-1 1,2-3 0,1-1-1,1 2-40,3 1 0,2-2 0,5-1 0,1 1-87,-1-2 0,4 3 1,2-5-1,0-2-106,3 0 1,2-2 0,1 0 0,-1 0-173,1 0 0,0 0 0,-1 0 0,0 0-235,-3 0 1,-3 0 0,-5-2-43,1-1 0,-2 0 611,-3-5 0,-2 6 0,-5-3 0</inkml:trace>
  <inkml:trace contextRef="#ctx0" brushRef="#br0" timeOffset="641">0 511 7753,'5'6'0,"3"-2"245,2-3 1,3-1-1,3 0 1,7 0 151,6 0 1,6-4 0,5 1 0,6-1-261,0-1 0,1 2 0,-2-3 0,1 1-166,-1 2 1,-1 2 0,-3 1-1,-6 0-135,-4 0 0,-7 0 1,0 0-373,-4 0 1,-6 0 132,1 0 1,-8 0 0,-7 1 402,-7 3 0,-3 2 0,-1 6 0</inkml:trace>
  <inkml:trace contextRef="#ctx0" brushRef="#br0" timeOffset="938">80 783 7826,'0'8'281,"0"-1"1,0 2 77,0 1 1,0 3-1,0 0 1,0 4-246,0 1 1,0-1-1,0 3 1,0-2-180,0-2 1,0 3-1,0-4 1,0-1-84,0-1 1,0-2 0,0 1 0,0-1-347,0 0 1,0-3 0,0-1-972,0 2 1465,0-4 0,0 5 0,0-3 0</inkml:trace>
  <inkml:trace contextRef="#ctx0" brushRef="#br0" timeOffset="1380">329 772 7826,'12'0'-50,"-1"0"0,0 0 1,1 0 360,-1 0 0,0 0 0,1 0-301,-1 0 0,-3 3 0,-2 2 0,-1 2 24,-3 2 0,0 1 0,-2 1 1,-2 0-99,-1 1 0,-2-1 1,-4 0-1,1 1 154,-1-1 1,3 0 0,0 1 0,0-1-39,-1 0 1,3-3-1,-2 0 1,0-1 82,0-1 1,3 5 102,-1-4-181,3 3 0,2 0 0,3-2-9,4-4 0,2-3 0,1-1 1,0 0-31,1 0 0,-1 0 0,0 0 0,1 0 18,-1 0 0,0 0 1,1 0-272,-1 0 0,0 0-302,1 0 1,-1-1 131,0-3 1,-4 1-1,-2-3 1,-1 0 404,-1-1 0,1 0 0,1-10 0,2 0 0</inkml:trace>
  <inkml:trace contextRef="#ctx0" brushRef="#br0" timeOffset="1705">726 738 7936,'-11'7'0,"0"1"200,-1 1 1,2-3 0,1 0-1,3 0 23,1 1 0,-3 0 0,5 5-157,0-1 0,2-3 0,1-1 97,0 2 1,0-3 0,1 2-37,3 1 1,2-1 0,6 1 0,-1-1-83,0 1 0,2-3 1,1 2-1,1 0-66,-1 2 0,-2-2 0,-2 0 0,-1-1-67,-1-1 1,-6 5 0,3-4 13,0 3 0,-3 2 0,0-2-136,-4-3 0,-1 2 1,-4-4-1,-2 0-137,-1 0 0,-2 3 0,1-5 0,0 0-190,-1-2 0,-3-1 1,-1-1 536,-2-3 0,-1-2 0,-3-5 0</inkml:trace>
  <inkml:trace contextRef="#ctx0" brushRef="#br0" timeOffset="1917">647 760 7757,'19'-3'-13,"0"-1"1,-4-5 0,3 1 0,-1-2 0,1 0 398,2 3 0,1-2 0,2 5 0,-1 1-238,-4 2 0,0-3 0,-4 1-286,1 0 1,-4 2-405,-3 1 1,-6 1-733,2 3 1274,-2-3 0,-2 9 0,0-3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10.4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68 7771,'8'-4'-213,"-1"1"0,-3-2 1,4 2-1,2-2 278,4-1 1,0 3-1,5-1 1,1 3 235,1 1 0,6 0 1,-2 0-297,-4 0 1,1 0 0,-7 1 0,-1 2 9,-2 1 0,-5 5 0,-4-2 3,-1 3 0,-2 2 1,0-1-14,0 0 1,-5 1-1,-3-1 1,-2 0 31,-1 1 0,-1-1 1,1 0-1,0 1-66,-1-1 1,-3 0 0,0 1 0,1-2 10,1-3 0,2 2 0,0-5 0,-1-2-528,1 0 1,4-2 178,-1 0 1,5-2 366,0-1 0,1-9 0,2-5 0</inkml:trace>
  <inkml:trace contextRef="#ctx0" brushRef="#br0" timeOffset="322">420 0 7766,'-8'4'-257,"1"0"438,-2-2 0,-1 4 0,-1 2 28,-1 2 1,5 0 0,0-1 0,1-1-86,0 0 1,2 3 0,-3 0-32,-2 0 0,4 1 0,1-1 0,3 0 120,1 1 0,0-1 0,0 0-82,0 1 1,5-2 0,2-1 0,3-2 58,2 2 1,0-3 0,2 1-655,1-2 317,5-2 0,-6 1 0,4 0 0,0-2-157,-1 0 1,-2-2 0,3 0-1,0 0-6,-1 0 0,-3 0 0,1 0 1,-2 0-1437,-2 0 1746,-4-5 0,8 3 0,-3-3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08.4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7518,'0'11'0,"0"1"199,0-1 1,1 5-1,2 3 1,1 3-140,-2 0 1,3 1 0,-1 0 0,0-1-103,1 1 24,-4-5 0,6 2 0,-5-5 0,3 0-74,1 1 1,-3-7 0,2 3-1,-1-2-385,-1 0 0,3-3 0,-3 0 477,5-2 0,2-2 0,1-3 0</inkml:trace>
  <inkml:trace contextRef="#ctx0" brushRef="#br0" timeOffset="400">409 35 7824,'-5'7'-319,"-3"0"0,-2-1 432,-1 0 0,-1 3 0,2 5 0,0 1 32,-1-1 1,6 2-1,-7 1 1,3-1-102,3 1 0,-3 1 0,6-2-24,0-3 1,2 0 0,1-2 0,0 1 0,1-2 5,3-3 0,2 0 0,5-5 0,2 2-69,2-1 0,-1-2 0,5-2 0,0-3 10,-1-4 0,3-2 0,-3-1 0,1-1-5,-1 1 0,-4 0 0,1-1 1,-2 1 12,-2 0 0,-4-1 39,-4 1 32,-1 0 1,-4-1-1,-1 1 1,-5 0 83,-2-1 1,-1 2-1,-1 1 1,0 3-38,-3 1 0,2 1 0,-3 4 0,0 0-18,1 0 1,-4 0-1,4 1 1,1 2-139,2 1 1,1 3-1,-1-3-519,1-1 1,5-1 185,2 2 1,4-3 0,4 3-1,3-3 396,3-1 0,2 0 0,-1 0 0</inkml:trace>
  <inkml:trace contextRef="#ctx0" brushRef="#br0" timeOffset="767">715 24 7959,'-11'17'0,"-1"-2"-134,1-2 1,-3 2-1,1 1 1,3 1-1,1 0 136,3 1 0,1-3 1,5 3-1,0-2 230,0-2 0,1-1 1,4-3-1,6-1-244,2-2 0,8-4 0,-3 0 0,4-1-3,1-2 0,-1-2 0,2 0 0,1-3 3,2-1 0,-4-2 0,-6-3 0,0-1 56,-4 1 1,-1 0-1,-5-1 1,-3 0 67,-3-3 0,-1 2 0,0-2 0,0 2 16,0 2 1,-3-2-1,-2-1 1,-2 1-40,-2 3 0,3-2 0,-1 6 0,-2-2-17,-1 1 0,-2 4 0,1-1-428,0 3 0,-1 1 0,2 1 13,3 3 0,0-1 1,5 4-1,-2 2 0,0-3 0,4 2 343,0 1 0,5 1 0,2 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09.6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0 159 7896,'12'0'0,"-1"0"0,1 0 0,3-1 135,0-3 1,5 3 0,-1-4 0,4 1-63,3 0 1,2 1 0,3 3-1,-2 0-279,-1 0 0,-2 0 0,-4 0 0,-3 0-515,-4 0 1,-4 1 500,-3 3 1,-3-2 219,-5 6 0,-5-1 0,-2 5 0</inkml:trace>
  <inkml:trace contextRef="#ctx0" brushRef="#br0" timeOffset="187">182 375 7896,'5'6'-188,"-2"-1"0,4-5 1,2 0 206,1 0 1,6 0 0,2 0 0,1 0 242,0 0 1,0 0 0,3 0 0,1 0-733,0 0 0,0 0 470,-1 0 0,1-5 0,0-1 0</inkml:trace>
  <inkml:trace contextRef="#ctx0" brushRef="#br0" timeOffset="2550">647 0 8014,'-6'6'-78,"1"1"0,1 4 85,0 5 1,0-4 0,4 3-1,-1-1-1,-3 1 1,3-2 0,-3 3-1,3-1-56,1 1 0,0-5 0,0-4 1,0 2-13,0 1 1,0-2 0,0-1-370,0 2 1,1-4 132,3-1 298,-3-3 0,9 4 0,-3 2 0</inkml:trace>
  <inkml:trace contextRef="#ctx0" brushRef="#br0" timeOffset="2967">806 12 7888,'-4'7'-227,"-1"1"370,-1 1 0,2 1 0,-2 1 0,-1 1-214,1-1 1,4 0 0,-2 1 0,3-1 105,1 0 1,0 4-1,0 1 40,0-3 1,0-4 0,1-2-60,3-2 0,2-2 0,5-3-50,1 0 1,-1 0-1,0 0 1,1-1-43,-1-3 1,-1 2 0,-1-6-1,-3-1 27,-1-1 0,3-1 1,-3 0 24,1-1 0,-3 1 1,0 0-1,-1-1 10,-2 1 0,0 0 0,-2 0 0,-1 3 28,-5 0 1,-2 1-1,-1-4-8,-1 4 1,1 1 0,0 3-27,-1-1 0,5 2 0,-1 4-10,-1 2 1,4 5 0,0-3-330,0 0 1,4 5-359,-3-4 717,3 3 0,6-3 0,1 3 0,6-4 0</inkml:trace>
  <inkml:trace contextRef="#ctx0" brushRef="#br0" timeOffset="3329">987 12 7888,'7'0'-706,"-2"1"0,-7 2 874,-1 0 0,1 6 0,-1-1-17,1 2 1,2 1-1,0 1 1,0-1-107,0 0 1,2 1 0,0-1-1,3-1 16,2-2 1,0 2 0,4-4 0,1 0-11,-1-2 1,0-3 0,1-1-1,-1 0-84,0 0 0,5 0 1,-1 0-1,-1-1 33,-2-3 0,-4-1 0,-2-4 1,0 3 43,1 1 1,-5-4 0,3 2 0,0-3 0,-3-2 1,1 1 32,-1 0 0,-4-1 0,-1 2 0,-5 1-33,-2 2 0,-1 0 0,-1 0 0,1 3-92,0 3 0,-1-3 0,1 0 0,-1 2-19,1 0 0,0 8 0,-1 0 0,1 1 38,0 1 0,-1 0-958,1 3 691,0 0 0,3-1 0,2-1 295,1-1 0,-4-1 0,3 5 0</inkml:trace>
  <inkml:trace contextRef="#ctx0" brushRef="#br0" timeOffset="3828">568 454 7808,'-5'4'150,"5"0"0,5 0 0,7-4 0,2 0-9,1 0 1,7 0 0,0 0 0,7 0 46,4 0 1,4 0 0,3 0 0,7 0 5,3 0 0,3-2 0,5 0 0,1-3-114,2-2 1,3 5 0,-2-3 0,2 1-103,5 0 0,-4 1 1,1 3-1,-4 0 35,-6 0 1,-6 0-1,-8 0 1,-4 0-275,-3 0 1,-6 0 0,-4 0 0,-5 0-604,-5 0 427,-7 5 0,-4-3 168,-8 6 1,-2-5 0,-7 5 0,-1 0 268,-1-2 0,-10 9 0,1-2 0</inkml:trace>
  <inkml:trace contextRef="#ctx0" brushRef="#br0" timeOffset="4230">692 726 7801,'-6'12'-303,"2"-1"1,3 1 315,1-1 1,4 0-1,1 2 147,1 2 1,1-1-1,1 3 1,-1 0-1,-1-3-172,0-2 1,-3 0 0,1-1-7,-3 0 0,-1 1-733,0-1 0,0-3 751,0-1 0,5-4 0,1 2 0</inkml:trace>
  <inkml:trace contextRef="#ctx0" brushRef="#br0" timeOffset="4614">908 726 7268,'13'-7'0,"0"-1"0,4 1 0,-1-1 9,1 1 0,2 4 0,-3-1 1,0 3 145,1 1 0,-6 0 1,-3 1-1,-1 3-134,-1 4 1,-1-2 0,-5 2 0,0 0-49,0 2 1,0 2 0,-1-1-1,-3 2 16,-3 2 0,1-2 0,-2 2 0,-1-3 7,-1 0 1,3-1 0,-1 0 0,-1 1 49,-1-1 1,4-3 0,1-1 20,0 2 0,3-3-12,-1 2 1,3-2 0,3 3-11,5-2 1,2-4 0,1 1-1,1-3-3,-1-1 0,0 0 0,1 0 1,0 0-17,4 0 0,-4 0 0,5 0 0,-2 0-220,0 0 1,0-1-1,-2-2 1,0-2-165,2-1 0,-3 3 0,-5-2 0,2 0 358,1-2 0,2-3 0,-1-2 0</inkml:trace>
  <inkml:trace contextRef="#ctx0" brushRef="#br0" timeOffset="4921">1396 715 7801,'-5'11'-263,"2"-3"1,-4 0 664,-2 0 0,4 3-256,1 0 0,3 0 1,2-1-1,3-1 39,3-1 1,3-5 0,2 5-191,-1 1 9,0-4 1,1 5 0,0-4 0,2 2-73,1-1 0,1 1 55,-5 3 1,-1 1 0,-2-1-44,-5 0 1,-1-3-1,-4-1-82,-1 2 0,-3-2 1,-2-1-1,0 0-184,-1 0 0,-2-3 0,-3 1 1,-2-3-142,-2-1 1,0 0 462,-1 0 0,-7 0 0,2 0 0</inkml:trace>
  <inkml:trace contextRef="#ctx0" brushRef="#br0" timeOffset="5109">1294 749 7801,'16'-5'0,"3"-2"0,4-5 126,3-3 0,3 2 0,5-2 0,-1 3 44,-3 0 0,7 1 0,-3 0 0,0 1-213,-3 2 0,1-1 0,-7 5 0,-2 2-396,-3 1 0,-6 1-103,1 0 0,-8 1 542,-3 3 0,-3 2 0,-1 5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30.7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148 431 7937,'-5'-6'268,"-2"2"22,-3 3 1,-2 1 0,1 1-64,-1 3 0,1-1 0,0 4 0,-1 2-114,1 1 0,0 1 0,1 1 1,1-1-84,1 0 1,6 1-213,-2-1 172,3 0 1,1 1 0,1 0-1,3 2 1,5 1 35,4-1 1,1-1 0,7-2 0,1 1 16,3-1 1,7 0 0,-3 1 0,1-1 7,0 0 0,-4-1 0,0-1 0,-3-1-56,-4 1 0,-3 4 0,-6 3 0,-2-1 67,-5 1 0,-1-3 0,-4 2-164,-1-3 0,-4 4 1,-5-1-1,-2-1 0,-2-2-4,-2-1 1,-1 1 0,-2-2 0,-1-1 26,-1-2 0,7-3 0,-7 2 0,2-1 15,0-2 0,2-2 1,1-1-1,0-1-3,1-3 1,3 2 0,0-6 0,4-2 14,2-4 1,6 2 0,-2-5 0,3 1 68,1-3 0,5-3 0,4 0 0,3-1 20,3 0 0,9 1 0,-2-1 0,0 0-30,2 1 0,-3-1 0,6 0 0,0 1 91,-1-1 1,1 0-1,-5 2 1,0 1-73,-3 1 0,0 1 0,-7-1 1,-3 3 6,-3-1 1,2 5 0,-4-3 0,-3 2 1,-4 2 1,-2-1 0,-5 1 0,0 1-38,-2 2 1,-4 0-1,1 4-40,-4 1 1,2 2 0,-2 1 0,-1 1 0,0 3-134,1 4 1,-2-2-1,6 1 1,1 1-149,2-2 0,1 4 0,0-2 53,4 2 1,2-2-1,5-1 270,0 2 0,5 1 0,1 1 0</inkml:trace>
  <inkml:trace contextRef="#ctx0" brushRef="#br0" timeOffset="430">670 386 7901,'-4'11'0,"-1"1"0,-1 0 40,-3 3 1,-1-1 0,-1 5 0,1 1 191,2 2 1,-1 0 0,4 2 0,0 2-87,0 0 1,1 4 0,4-2-1,0 0-22,0 0 1,2-6-1,1-4 1,5-2-125,2-2 0,1-3 1,2-2-1,2-2 28,4-2 0,2-2 0,1-3 0,-2 0-54,-1 0 1,0-5-1,3-2 1,1-3-15,0-2 1,-4 0 0,-2-2-1,0-2-10,-3-2 1,-2 3 0,0-4 60,-1-1 1,-4-2-1,0 0 1,-2-1 0,-3 0-4,0 1 0,-2-1 1,-2 0-1,-3 0 6,-6 1 0,-3-1 0,-7 2 0,-3 0-14,0 3 1,0 4 0,0 0 0,0 5-65,1 5 1,-2-1 0,7 1 0,-1 2 14,1 1 1,4 4-1,-1 1 1,2 0-455,2 1 0,3-2 0,2 4-1054,1 2 1557,1-4 0,9 5 0,1-4 0</inkml:trace>
  <inkml:trace contextRef="#ctx0" brushRef="#br0" timeOffset="838">1090 216 7737,'-12'11'-182,"1"1"0,0-1 0,1 0 0,1 2 449,1 2 0,6-2 0,-2 2 0,3-3-187,1 0 0,1-5 1,4 0-1,5-1-99,4 0 0,2-3 0,-2 0 1,3-1 88,0-2 1,1-4-1,2-1 1,-2-1 15,-2-3 0,0-5 0,-2-1 0,0 1-9,-4 1 0,2-2 0,-6 0 0,0 0 98,-2-1 1,-3 3 0,-1-2 0,-1 2-47,-3 2 1,2-1-1,-6 1 1,-1 0-76,-1-1 1,-1 1 0,0 1 0,-1 2-80,1 5 0,-1 1 0,1 2 1,0 0-54,-1 0 0,1 0 1,0 2-1,-1 0-332,1 2 1,-4 5 0,0-3 0,2 2-460,4-1 0,-1 1-173,3 3 1042,2 0 0,0 1 0,5-1 0</inkml:trace>
  <inkml:trace contextRef="#ctx0" brushRef="#br0" timeOffset="1129">1532 0 8081,'-11'19'0,"-1"-1"0,1 0 0,0-1 244,-1 3 1,1 3-1,1 3 1,1 5 100,2 2 0,0 1 1,-2 0-1,2-2-133,-2-1 1,3 4 0,-2-4 0,-1 1-267,-1 1 0,3-1 1,-1 2-1,-1 1-29,-1-1 0,-1 0 0,0-2 1,-1 0-364,1-2 0,0-6 0,-1 0 0,2-5-750,3-3 1,-2-1 1195,5-3 0,-5-6 0,3-1 0</inkml:trace>
  <inkml:trace contextRef="#ctx0" brushRef="#br0" timeOffset="1530">1623 465 7891,'-10'19'0,"1"0"92,1 1 0,5 2 0,-4 1 0,2-1 197,3 1 0,-3 1 0,1 1 0,1 2-122,2-2 0,2-6 0,2-3 1,2-1-36,1 0 1,-2-3 0,4-6 0,2-1-95,4-3 0,-2 0 1,5-2-1,-2 0-105,0 0 0,5-5 1,-2-3-1,-1-2 79,-2-1 1,-1-2 0,0-1-1,0-2 120,-4-2 1,0 3 136,-6-4-194,0 0 0,0-3 0,-1 0 0,0 1 0,-3-1 178,-4-2 1,2 0 0,-5 4 0,1 3-197,0 0 1,-2 2-1,-3 5 1,-1 2-144,1 5 1,0 1 0,-1 2 0,1 0-114,0 0 1,-2 5-1,-1 3 1,-1 2-268,1 1 0,2 1 0,0-1 0,1 0-278,0 1 1,0-1 0,4 0 743,3 1 0,3-1 0,1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1.4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161 1 9694,'-9'4'124,"0"2"0,0 2 0,-1 2 0,-1 2 0,-1 3 139,-2 1 0,2 2 0,-2 0 1,1 0-58,2 0 1,-1 3 0,2-1-1,3-2-184,2-2 0,2-2 0,3 1 0,0-1-87,0-1 1,4-2-1,2-4 1,2-1 46,1 1 0,3-2 1,0 0-1,-1-1-216,-1-2 1,-1-1 0,0-1 0,1-1 141,1-2 0,-4 1 1,2-4-1,-1-1 67,0-1 0,-3-1 1,-1 0-1,-1 0 22,0 0 0,0 0 0,-3 0 0,-1 1 24,-2-1 1,-2 0 0,-4 1-9,0 2 1,-4-1-387,-2 4 0,0 0 0,0 3-348,3 0 1,2 0-1,1 0 721,0 0 0,4 0 0,1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8:15.7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46 250 7845,'6'-1'-47,"-1"-1"-22,0-2 1,-2 0 0,4 3 195,2-3 0,1 3 1,3-3-1,1 3-173,1 1 1,1 0-1,-2 0 1,2 0-17,2 0 1,-4 0 0,1 0 0,-2 0-241,-2 0 1,-3 0-205,-1 0 0,-4 1 506,1 3 0,-3-3 0,-1 4 0</inkml:trace>
  <inkml:trace contextRef="#ctx0" brushRef="#br0" timeOffset="257">1 557 7889,'11'0'0,"1"-2"90,4-1 1,-3 1-1,6-3 1,2 2 171,0-1 0,2 0 1,-2 4-1,-1 0-409,-1 0 0,-1 0 1,1 0-1,-4 0-298,-3 0 1,0 0 0,-1 0 444,0 0 0,-4 0 0,-2 0 0</inkml:trace>
  <inkml:trace contextRef="#ctx0" brushRef="#br0" timeOffset="12597">795 58 6775,'0'-8'471,"0"0"1,-2 6-199,-1-2-139,1 3 1,-4 1 17,2 0 0,-2 0-54,-5 0 0,3 4 0,0 1-37,0 1 0,-2 2 1,-1 3-1,3 0 11,0 1 0,0-2 1,-3 0-1,1 0-11,2 2 1,-2 2-1,3-1 1,-3 2-15,-2 4 0,5 2 0,1 2 0,1 0 2,2-1 0,2 1 1,1 0-1,0-1-37,0 1 1,0-4 0,1 0-1,3 0 2,3-1 1,3-1-1,2-4 1,0-1-36,3-2 0,-1-2 0,4 0 0,0-5 41,-1-1 0,-2-4 0,4-1 1,0-5 38,-1-2 1,0-6-1,-6-2 1,1-1-4,-3 0 0,-1 0 0,1-2 0,-1 1-19,-2 1 1,-4 0 0,0-4 0,-1 0-44,-2 1 0,0-2 0,-2 0 0,-1 0 1,-5 2 1,2 4 0,-2-3 0,-1 4-7,-1 0 0,-1 6 0,0 5 0,-1-1 16,1 1 0,0 4 1,-1-2-1,1 3-109,0 1 0,-1 1 0,1 1 0,0 3-191,-1 2 0,2-4 0,1 4 1,3-1 42,1 0 0,1 2 0,4 3-1164,0 1 1416,0-1 0,0 0 0,0 1 0</inkml:trace>
  <inkml:trace contextRef="#ctx0" brushRef="#br0" timeOffset="12801">1010 296 7755,'0'6'-172,"0"-1"0,5-5 172,3 0 0,2-5 0,1-1 0</inkml:trace>
  <inkml:trace contextRef="#ctx0" brushRef="#br0" timeOffset="13397">1328 23 7954,'-19'11'-45,"1"-3"1,2 0 0,1 1-7,-2 1 1,5-3-1,-2 1 1,4 1 248,2 1 0,6 1 0,-2 1 1,3-1-81,1 0 1,1 1-1,3-1 1,3 0-130,3 1 1,2-1-1,-1 2 1,2 0 98,2 3 1,-3-1 0,3-4 0,-1 0-23,1 1 0,-3-1 0,0 0 0,-3 1 13,0-1 0,-4 0 1,-1 1-1,-3-1-70,-1 0 0,0 1 0,0-1-11,0 1 1,-5-1 0,-2 0 0,-4-1-21,0-2-1,-5 2 1,-3-4-2,-3 1 1,0 1 0,-1-3 0,-1 0 0,0 0 9,1-2 1,-2-2 0,8-1 0,-1 0 59,3 0 0,2-1 0,3-3-46,3-3 0,1-3 0,6-2 0,0 1 8,0 0 1,0-6 0,2 0 0,2-2-57,3 0 1,7 0 0,4-5-1,2 0 2,4 1 1,-2-2 0,0 7 0,1-1-3,-3 1 0,2 2 0,-4-2 0,1-1 31,0 1 1,-5-2 0,0 5 0,-4 1 66,-3 1 1,-3 2-1,2 0 35,-1-1 1,-1 1-70,-4-1 1,-1 6 0,-3 1-1,-3 1-83,-4 1 0,0-1 0,-2 4 0,0 0 0,-3 0 1,-4 4 0,3 1 0,-2 1-273,0 3 1,5-3 0,-1 0-1,4 1-111,3-1 450,-2-4 0,4 9 0,-6-5 0</inkml:trace>
  <inkml:trace contextRef="#ctx0" brushRef="#br0" timeOffset="13780">1532 239 7954,'11'5'0,"1"1"-130,-1 1 0,-3 1 0,-1-2 1,2-1 470,1 0 0,1 2 0,1-2 47,-1 2 0,4-4 1,0 4-1,-1-1-291,-1 0 0,-6 1 1,1 1-1,1 0-76,1 1 1,-3 1 0,0 1-1,-2 0 27,-3 1 1,-1 0 0,-1 2 0,-1 1-145,-3-1 1,-1-1 0,-5-2 0,0 1 55,-2-1 0,-4 0 0,1 1 1,-2-1 14,-1 0 0,-3-1 0,3-1 1,-1-2-3,0-2 0,5 2 0,-1-3 0,3-2-524,0 0 1,1-2-114,0 0 0,4-5 0,3-3-405,3-2 1069,1-1 0,5-6 0,2 0 0</inkml:trace>
  <inkml:trace contextRef="#ctx0" brushRef="#br0" timeOffset="14080">1872 284 7737,'-7'4'0,"-1"1"0,-1 2 115,-1 1 1,0-1 0,1 0 0,2 2 128,-2 1 1,-5 1-1,-1 1 1,1 0 115,1 4 1,2-4-1,0 3 1,1-1-74,2 1 1,-1-2-1,6 2 1,0-2-29,2-2 0,6 0 0,2 1 0,5-1-30,3 0 0,2-1 0,7-1 0,2-2-375,0-2 0,2 2 0,-3-3 1,3-2-489,1 0 1,-4-2 0,1 0-1,-3 0-936,-4 0 1570,2 0 0,-8 5 0,3 1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9:50.4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88 8376,'6'-1'-449,"-1"-3"189,0-3 0,1-3 1,5 0-1,0 3 348,0 3 1,0-1 0,0 1-1,1-1-5,3 0 0,-2-2 1,4 3-1,0 1-45,0 2 0,-2-2 1,2-1-1,-1 1 2,-3 2 0,3 1 0,-3 1 25,-3 3 0,0 2 0,-6 5-103,-2 0 0,-1 1 0,-2 3 0,-3 2 82,-3 0 0,-3 4 0,-1-4 0,-1 1-4,-3 1 0,3-1 0,-4 3 0,2-3-7,-1-4 0,1 2 1,4-1-1,1-2-28,2 0 1,1-2 0,-2-1-1,4 1-26,-1 0 1,4 0 13,-3 0 0,3 0 1,2-1 36,3-3 0,2-2 0,5-3 53,0 1 1,0-2 0,0 3 0,-1-3 126,1-1 0,4 0 0,0 0-121,-2 0-58,-1 0 1,-1 0-1,0 0-42,0 0 1,0 0-159,0 0-111,0 0 0,-5 2-1282,-2 1 370,-3-2 1192,-1 4 0,0-5 0,0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9:53.0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 7960,'11'-5'476,"-4"4"1,1-3-112,0 3 0,2 1-166,1 0 1,-4 0-1,1 0 0,-6 1-104,2 3 1,-3 2 0,-1 5-128,0 0 1,-1 0 0,-2 1-1,-2 2-57,-1 0 1,3 1 0,-4-4 0,1-1 29,0-3 1,4 3 0,-3-4 0,1 1-45,1 1 0,-2-1 121,1 4 1,3-4-1,-3 0 98,3 2 0,0-4 0,-2 0 35,0 0 1,-1-3 91,4 5 1,1-3-57,3 3 1,-2-4-5,6 0 1,-1-1 0,4-2-59,0 0 1,0 0-1,0 0 1,0 0 74,0 0 0,0 0 0,0 0-38,0 0 0,0 0 0,0 0 0,0 0-32,0 0 0,0 0 1,0 0-209,0 0 0,-4 0-727,0 0-262,1 0-889,-2 0 1956,-1 0 0,-10 5 0,-1 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9:55.1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198 10 7188,'-11'-6'610,"0"3"1,0 6-1,0 4-441,0 3 1,3 1 0,1 1 0,-1 2 4,-2 0 0,-1 6 0,0-2 1,1 4-3,3 4 1,-3-3 0,3 4 0,-3 0-19,-1 2 0,1-2 1,2 0-1,2-2-64,1 1 0,1-4 0,4-5 0,1 0-139,3 0 1,2-4 0,5 2 0,0-4 7,0-4 0,4 2 0,1-4 1,-1 0-3,1-1 1,4-1 0,-3-6 0,1-1 75,0-3 1,-4 0-1,0-5 1,-1-1 94,-2-2 0,-4-1 1,-1 3-1,-1-2 190,-3 2 1,-2 0-1,-3 2 1,-5 0-167,-1 1 1,-6 0 0,0 1 0,2 3-122,1 1 0,-3 2 1,0 3-1,2 0-87,1 0 0,1 4 1,0 4-1,0 2-525,0 1 0,0-2 1,1 1-621,3 1 1,-2-2 1200,6 5 0,-6-2 0,3-1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9:58.9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121 34 7987,'-4'-7'90,"-1"0"0,0 1 351,1 0 1,-1 4 150,1-2-318,-2 3 1,-1 1-157,-1 0 0,2 1 0,-1 3 0,2 2-41,0 0 0,4 4 0,-3-3-67,3 3 0,1 1 1,0 0-1,0 0 48,0 0 0,1-2 0,3 0 0,3-2 24,3 2 1,-1-1 0,0 1-1,3-2-5,1 2 0,0-3 0,1 0 0,0 0 14,0 0 1,1 1 0,0 4-1,-2-1-52,0-2 1,-6 1 0,-1-1 0,-1 1-31,-3 2 0,1 0 0,-1 0 0,2 0-1,-2 0 1,-2 0 0,-3 0-35,-5 0 1,-1 0 0,-2-1 0,0-3-17,0-3 0,-1 1 0,-2-2 0,-1 0-6,2-2 0,0-1 0,-1 0 0,0 0-16,0 0 1,2-4-1,1 0 1,1-3-49,3-1 0,-2-2 1,6-1-1,0 0 97,2 0 1,1 0-1,0 0 1,1-1-19,3-3 0,-2 3 0,6-4 58,0 1 0,3-1 0,3-4 0,0 3 0,0 0 17,-2 0 1,3 2 0,-1-2 0,0 1-12,-2 3 0,-1 1 0,0 1 1,-2 0 48,-1 0 1,-2 4 162,-2-1 0,-4 6-244,0-2 0,-5 3 1,-6 1-1,0 0-29,0 0 1,0 0-1,0 0 1,0 0-144,0 0 0,0 0 0,0 0 0,0 0-194,0 0 0,-1 5 0,-2 2 0,0 4-757,0 4 1124,2-3 0,-4 9 0,-1-4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09:56.8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8865,'6'0'430,"-1"5"0,-5 3 0,0 1-168,0 2 1,4 2-180,-1 1 1,1 0 0,-4 3 0,0 0-63,0 0 0,4-3 0,-1 5 1,0-1-199,-2-1 0,0-1 0,2-4 0,0 2-178,0 0 1,-2-3 0,-1-3 0,0 0-204,0 2 1,0-3 557,0 0 0,0-4 0,0 2 0</inkml:trace>
  <inkml:trace contextRef="#ctx0" brushRef="#br0" timeOffset="568">110 22 7917,'10'-1'59,"-3"-2"1,3 1 495,-3-1 1,3 1-368,1 2 1,-2 2 0,-1 1-20,-5 5 1,0 1-1,-1 2-115,2 0 0,0 0 0,-4 0-83,0 0 0,0-3 0,0-1-31,0 1 1,-2-1 0,0 0 54,-2 1 0,1-2 1,3 2-99,0 0 1,0-2-52,0 2 104,0-6 98,0 8 60,0-9 1,1 4 126,3-5 1,2 0-84,5 0 0,0 1-11,0 3 0,-2-2 0,-1 6-32,-5 0 0,2-2 0,-1 2-15,-2 0 1,3-2-1,-1 2 19,-2 0 1,-1 2 43,-1 1-113,0 0 0,-1 0 0,-1 0-30,-2 0 0,-1-4-285,2 0 1,-3-1-376,-5 2 0,3-3-91,1-5 0,0-2 737,-4-1 0,0-3 0,0-5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00.1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 9203,'0'11'334,"0"0"0,0 1 1,0 2-129,0 0 1,0 5-1,0-5 1,0 1-128,0 1 0,0-4 0,0 3 1,0-3 75,0-1 0,0 0 1,0 0-704,0 0 1,0-4-552,0 0 390,0-4 0,0 3-1201,0-2 1910,5-3 0,1 4 0,5-5 0</inkml:trace>
  <inkml:trace contextRef="#ctx0" brushRef="#br0" timeOffset="217">143 0 7824,'0'8'394,"0"-1"1,0 1 17,0 2 0,0 2 0,1 2 0,2 2-102,0 1 1,1-4 0,-4 2 0,0-2-146,0 2 0,0-3 1,1 3-1,1-3-245,2-1 0,0 0 1,-3 0-839,3 0 1,-3 0 917,3 0 0,-3 0 0,-1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01.5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0 330 8148,'8'-10'-62,"-1"3"1,0-3 0,6 3 0,1-3 537,5-1 0,2 4 0,5 0 0,5-2 480,4-1-826,4 4 0,9-3 0,0 1 0,1-2 65,0-1 1,-2 4-1,-4 0 1,-3 0-148,-3 0 0,-3-1 1,-2 4-1,-4 1-866,-6-2 0,-5 3 1,-6-1 139,0 2 1,-5 2-1,-4 2 1,-4 4 677,-5-1 0,-8 8 0,-2-1 0</inkml:trace>
  <inkml:trace contextRef="#ctx0" brushRef="#br0" timeOffset="367">330 418 8148,'-19'10'0,"2"-2"-119,1 0 0,-3-1 0,1 5 1,-2 2 630,2 0 1,-3 6 0,4-3 0,-1 1-393,-1 0 1,6-4 0,-2 2 0,3-2-220,1 1 92,5-1 0,-2-3 0,4 0 33,2 0 0,0 0-62,2 0 0,2-1 0,1-3 0,5-3 30,1-3 0,3-1 1,2 0-1,3 0 104,4 0 1,-2-1-1,7-1 1,-2-3-74,2-1 0,1 2 0,3-2 0,-2 1-92,-1 3 0,-1-3 1,-4 1-1,-2 0-141,-1 0 1,-4 2 0,-4-1 0,0 1-227,0 2 0,-5-1 0,-1-1-263,0-2 1,-4-1 696,3 2 0,-8-4 0,-2-3 0</inkml:trace>
  <inkml:trace contextRef="#ctx0" brushRef="#br0" timeOffset="605">374 407 8103,'-8'11'-259,"1"0"426,5 0 1,-7 5-1,5 2 1,2 3 317,1 1 1,-3 3 0,0 2 0,2 0-398,1 0 0,1-2 1,0-3-1,0 0-166,0 0 0,-4-1 0,0-1 0,2-3 20,1-2 0,1 4 0,0-5 0,0 0-1470,0-2 858,0-6 0,1 3-516,3-6 1186,-3 1 0,9 1 0,-4 1 0</inkml:trace>
  <inkml:trace contextRef="#ctx0" brushRef="#br0" timeOffset="938">681 561 8106,'-11'5'0,"0"2"389,0 3 1,0 1 0,0 1-1,0 1-151,0 2 1,5 3 0,2-2-1,3 0-188,1 0 1,0-2 0,1-1 0,4 0-170,6 2 116,5-1 0,6-8 0,1-2 0,3-3 0,2-1 0,1 0 0,0-1 73,2-3 0,-1-2 1,0-5-1,-5 0 93,-2 0 0,-6 0 0,-3-1 0,-6-1 112,-4-2 1,-3 0 0,-1 4-1,-1 0-116,-3 0 0,-2-1 0,-6-1 0,-1-2-114,-2 2 0,-4 1 0,1 1 0,0 0-550,0 0 1,1 0 0,-3 1-981,2 3 1090,5-3 1,-7 9 0,5-3 0,2 2-1691,1-2 2085,6 3 0,-4-4 0,4 5 0</inkml:trace>
  <inkml:trace contextRef="#ctx0" brushRef="#br0" timeOffset="1188">1219 67 8096,'5'-11'0,"2"0"0,4 1 402,4 3 1,-2-2 0,5 6 0,3 0-83,3 2 0,0 1 0,2 0 0,0 0-625,0 0 0,3-1 0,-4-2 0,0 0-554,-2 0 0,-6 2 0,-2 1-197,-3 0 1056,-6 0 0,-1 0 0,-5 0 0</inkml:trace>
  <inkml:trace contextRef="#ctx0" brushRef="#br0" timeOffset="1397">1175 297 8096,'5'6'358,"2"-2"0,4-3 0,4-1 1,3 0 245,3 0 1,2 0 0,2 0 0,3 0-313,1 0 0,1 0 0,-4 0 0,-2 0-417,-1 0 0,-2 0 0,-3 0 0,-3 0-1001,-3 0 1,-1 0 1125,0 0 0,0 0 0,0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07.6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296 0 8215,'-6'1'858,"3"3"-556,1 3 1,2 4 0,2 3 0,1 0-275,5 0 1,-2-2-72,1-1 0,-3 4 0,2-1 0,0 0-62,0-2 0,-4 0 0,2 1 0,-3 2-373,-1-2 1,0 1 0,0-1 477,0 2 0,0 0 0,0-4 0</inkml:trace>
  <inkml:trace contextRef="#ctx0" brushRef="#br0" timeOffset="259">0 549 8097,'5'-6'301,"-3"-3"1,7 6 0,2-1 150,2-1 1,7 4 0,-1-3 0,6 3-245,4 1 1,4-1 0,2-2 0,2 0-436,-2 0 1,-1 2-1,-2 1 1,-3 0-295,-3 0 0,-4 0 1,-4 1-1,-3 2-1076,-3 0 1597,-6 1 0,4 1 0,-4 1 0</inkml:trace>
  <inkml:trace contextRef="#ctx0" brushRef="#br0" timeOffset="684">110 757 7879,'11'0'-261,"0"0"1,0 0-1,1 0 1,1 0 631,2 0 1,5 4 0,-3 1 0,1 0 136,0 0 0,-4 3 0,-1 0 1,-3 1-467,-3 2 0,-4 0 0,0 1 0,-2 2-68,-1 1 1,-4 4 0,-3-2 0,-1 1 57,-3 1 1,5-5 0,-8 5 0,1-1-8,1-1 0,0 2 0,2-4 0,1-1-57,2-2 0,1-1 0,-3 0 1,3 0 42,1 0 0,1-2 0,1 0-1,-1-2 86,1 1 0,4-1 0,3-1-11,3-1 1,-1-2 0,1-3 0,2 0-11,1 0 0,1 0 0,0 0 1,0 2-14,0 1 1,0-1 0,0 1-1,0-2 91,-1-1 0,1 0-1362,0 0 1,0 4 0,0 0 1208,0-2 0,0-1 0,0-1 0</inkml:trace>
  <inkml:trace contextRef="#ctx0" brushRef="#br0" timeOffset="1017">461 1010 8897,'-11'1'0,"0"1"0,0 3 0,1 1-95,3 3 1,1 1-1,4 1 1,-2 0 738,1 0 1,6 0 0,3-2 0,3 0-580,3-2 1,6-3-1,0 2 1,3-1-228,1-3 0,4 0 0,-1-2 0,0-2-54,-2-1 1,-2 0 0,-3-4 0,-4 0 99,-1 1 1,-7-4-1,-3 2 1,-1-1 172,-2-2 0,-2 0 1,-2 0-1,-7 0-28,-7 0 1,-2 0 0,-2 0 0,0 0 61,0 0 1,0 4 0,1 0-1,2 1-328,0 0 0,6 3 0,-2-3-331,3 1 1,2 0 567,3 1 0,2-2 0,5-5 0</inkml:trace>
  <inkml:trace contextRef="#ctx0" brushRef="#br0" timeOffset="1225">922 626 8155,'11'-11'185,"0"0"1,1 3 0,2 2 0,1 0 5,3 0 1,0 4-1,4-2 1,0 3-373,0 1 1,-4 0 0,-1 0 0,-1 0-630,-3 0 810,0 0 0,-3 0 0,1 0 0</inkml:trace>
  <inkml:trace contextRef="#ctx0" brushRef="#br0" timeOffset="1417">1032 735 8173,'11'0'39,"0"0"0,0 0 0,1-1 353,3-2 1,-2 1-1,5-1 1,1 1-765,-2 2 0,3 0 0,-1 0 372,1 0 0,7 0 0,1 0 0</inkml:trace>
  <inkml:trace contextRef="#ctx0" brushRef="#br0" timeOffset="2034">1756 132 8144,'-14'1'-463,"-2"1"345,-1 2 0,3 5 0,-2-3 0,2 1 393,-1 0 0,4 1 0,5 3 0,1 0 96,3 0-282,0 0 1,5 0-1,3 0 9,5 0 0,8-2 0,3 0 1,5-2-21,1 2 0,-1 0 0,-5 2 0,0 0 61,0 0 1,-5 0 0,-2 0-35,-3 0 0,-6 0 0,-2 0 0,-3 0-33,-1 0 0,-5 0 1,-2-1-1,-4-2-115,-4 0 1,2-2-1,-4 2 1,0-1-163,-1-3 1,4 4-1,-4-5 1,-1 0-430,2-2 0,-2-1 0,4-1 634,2-3 0,-4-2 0,-1-5 0</inkml:trace>
  <inkml:trace contextRef="#ctx0" brushRef="#br0" timeOffset="2201">1679 165 8144,'16'-8'0,"2"1"-70,3-1 1,1 1 0,1 1 0,3 2 523,3 1 0,-1-2 0,0 2 0,0 0-268,0 2 0,-3 1 1,0 0-1,-1 0-858,-2 0 0,-5 0 0,-3 1 672,-2 3 0,-1 2 0,0 5 0</inkml:trace>
  <inkml:trace contextRef="#ctx0" brushRef="#br0" timeOffset="2433">1559 560 8299,'22'0'0,"1"0"224,2 0 0,0 0 0,5 0 0,3 0 3,3 0 0,4 0 1,-2 0-1,-1 0-320,1 0 1,-5 1 0,-5 2 0,-2 1-995,-6 2 1,1 2 1086,-6 3 0,-5 0 0,-6 0 0</inkml:trace>
  <inkml:trace contextRef="#ctx0" brushRef="#br0" timeOffset="2662">1613 900 8300,'0'11'0,"0"0"0,0 0 0,0 0 496,0 0 1,0 1 0,0 3-1,0 2-148,0 0 0,0 4 0,0-4 0,0 1-331,0 0 0,0-4 0,0 2 0,0-2-258,0 1 1,0-4-1,0-4-2325,0 2 2566,0 0 0,5-2 0,1-3 0</inkml:trace>
  <inkml:trace contextRef="#ctx0" brushRef="#br0" timeOffset="3001">1899 900 8106,'-18'15'0,"0"-1"-175,3 0 300,-5-2 1,7 4-1,-4 2 1,1 3-1,4 0 372,3-3 0,4-1 1,5-4-1,0 2-610,0-2 0,5-4 1,4-3-1,4 0 53,5 0 1,3-3 0,2 0-1,2-1 3,0-2 0,4-4 0,-2-1 0,0-1 9,0-3 1,-3 0-1,-4-2 1,-3 0 66,-1 0 1,-2 0 0,-3-1 0,-1-2 24,-3-1 1,-2 1 0,-5 3-1,-1-1-78,-3-3 1,-2 3 0,-5-3 0,-1 3-31,-2 1 1,-4 4 0,-2 1 0,0 1-207,2 2 1,0 2-1,-4 2 1,0 3-206,0 3 0,1-1 0,2 2 475,0 0 0,6 2 0,-3 1 0</inkml:trace>
  <inkml:trace contextRef="#ctx0" brushRef="#br0" timeOffset="3351">2261 889 8003,'-11'7'0,"0"2"-9,0 3 1,0-1-1,-1 5 1,-1 0 612,-2 2 0,0-1 1,6 0-1,0-1-371,2-2 0,4 1 0,1-1 0,4-3-264,6-3 1,3-2 0,3 2 0,6-5 73,4-1 0,0-2 0,4 0 0,1-2 116,-1-1 0,-4-2 0,2-4 0,-3 2-13,-1-2 1,-2-2 0,0-2 0,-3-2-37,-1 2 0,-3-3 0,-4 2 0,-3-1-50,-1-1 0,-2 3 0,-4-4 1,-2 1-120,-5 2 1,-2 3 0,0 3-1,-3 2-367,-1 1 1,-3 1 0,-5 5 0,0 2 187,0 0 1,0 6-1,0-2 238,0 3 0,-5 6 0,-1 1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12.7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198 373 7986,'-11'-5'150,"0"-2"1,0 2-1,0 2 1,0 1 539,0 2 1,0 2-609,0 1 0,0 2 0,1 4 0,2-3 41,1-1 0,3 3 0,-2 0 11,1 1 1,1-1 0,5-2 0,3 0 1,3 0 1,4 1-1,4 3 1,3-1-53,3-2 0,1-1 1,1 2-1,2 0-65,0 0 1,1-2 0,-5 2 0,-2 0-25,-1 2 0,-4 1 1,-1 0 1,-4 0 0,-4 0 0,-5 0 0,-2 0-51,-1 0 1,-3 0 0,-5 0 0,-2 0 5,-1 0 0,-2-1 0,-4-2 1,2-1-446,-1 2 0,-2-4 1,-1-2-1,0-1-124,0-2 1,0-2-1,0-1 1,0-6 616,0-4 0,0-4 0,0-5 0</inkml:trace>
  <inkml:trace contextRef="#ctx0" brushRef="#br0" timeOffset="200">0 308 7986,'11'-10'0,"0"1"239,0 2 0,4 0 1,1-3-1,1 3 235,2 3 0,6-1 0,0 1 0,1 2-266,1 1 1,-4 1-1,3 0 1,-3 0-465,-1 0 1,-2 0 0,-1 0-1,-3 0-444,-1 0 1,-2 0-1,1 0-313,-2 0 1,-1 0 1012,0 0 0,0 0 0,0 0 0</inkml:trace>
  <inkml:trace contextRef="#ctx0" brushRef="#br0" timeOffset="571">736 99 7986,'-15'10'0,"0"-3"0,-3 4 0,4-1 0,-1 4 357,-1 4 1,4-1-1,-3 2 1,3-1 49,1 2 1,5-4 0,2 0-507,3-1 0,6-2 0,2 0 0,4-4 70,4-6 1,2-2 0,6-1-1,2-1 54,0-2 0,2-4 0,-3-3 0,2-3-23,-2-1 1,-1 1 0,-2-2 0,-2 0 131,-5 0 0,-2 1 0,-2 2 0,-3-2 108,-3 0 0,-3-1 1,-2 4-222,-3 0 0,-3 1 0,-8 3 1,-2 2-55,0 0 0,-3 4 0,0-2 0,-3 5-100,-3 1 0,1 6 1,4-3-1,1 1-372,2 1 0,4-1 1,-4 4-1,3-1-739,1-3 0,3 3 1244,4-3 0,2 3 0,5-4 0,0-1 0</inkml:trace>
  <inkml:trace contextRef="#ctx0" brushRef="#br0" timeOffset="858">1241 0 8020,'-7'11'652,"1"0"1,3 1 0,-5 3-111,-1 3 1,-2 4-1,-2 4 1,0 3-297,-2 3 0,-8 2 1,0 3-1,-4 2-44,-3 0-1,-2 3 1,0-1 0,2 1-109,1 2 0,1 0 0,-2-1 0,3-3-393,1-3 0,2-3 1,-1-3-1,3-1-191,4-5 1,2-3 0,5-4 0,1-3-1216,3-3 1,3-6 816,8-2 0,7-8 889,7-3 0,8-12 0,2-5 0</inkml:trace>
  <inkml:trace contextRef="#ctx0" brushRef="#br0" timeOffset="1188">1208 483 8020,'-19'12'0,"1"3"0,-1 3 600,-2 3 0,-1 2 1,0 3-1,1 2-76,3 0 1,2 0 0,5-5 0,1 0-374,3-2 0,2-5 0,5 1 0,3-2-10,4-6 1,5 1 0,10-6-23,0-2 1,0-1 0,0-1 0,1-1-1,1-3-218,2-3 1,-4-3 0,-5-1 0,-1 0 207,-3 0 0,0 1 0,-2-3 0,-2 0 34,-1-2 0,0-3 0,-4 3 0,-2 1-24,-1-2 1,-2 4-1,-1-3 1,-3 3 37,-1 1 1,-3 4 0,-4 0 0,-3 3-182,-1 1 1,2 2 0,-3 1-1533,-2 0 1075,-5 5 0,2 1 0,-3 5 0,2 0-3504,-2 0 3985,3 0 0,-9 0 0,4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1.8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153 9 7866,'-4'-5'64,"-2"2"1,-2 2 46,-1 1 1,0 4-1,0 1 1,0 1 76,0 0 1,-1-1 0,0 2 0,0-1 8,2 1 1,2 1 0,0 1-32,3 0 0,2 0 1,1 0-85,0 0 1,4-1-1,2-1 1,2-1 25,1 1 1,0-2 0,1 1 0,1 0 1,1-1 1,1 2 0,-2-1 0,1 1 56,-1-1 0,-2 2 1,-2-2-109,-1 2 1,-4 1 0,1 0 0,-2 0-97,-1 0 0,-1-1 0,-2-1 0,-3-2-35,-2-1 1,-1 0-1,0-2 1,0 1-241,0-1 0,-1-1 0,-1-1 0,-1 0-296,1 0 0,0-3 0,0-1 0,-1-1-252,1-2 0,1-1 860,2-1 0,-1-4 0,0-1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25.7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44 253 7993,'0'7'-179,"0"1"1,0 0 302,0 2 0,1 2 1,1 2-1,3 2 973,1 1-1003,-3 1 1,5 4 0,-3-1-1,0-2-85,0-1 1,2-3-1,-2 2 1,0-1-134,0-3 0,2 3 0,-2-1 1,0-2-673,0-1 0,-2-4-668,-3-1 1464,0-4 0,0 1 0,0-4 0</inkml:trace>
  <inkml:trace contextRef="#ctx0" brushRef="#br0" timeOffset="359">11 308 8109,'-2'-10'-165,"-1"3"432,2-3 1,-3 9 21,8-3 1,2 8-1,5 2-195,0 0 1,0 0 0,0-3 0,1 0-58,2 0 0,0-2 1,3-1-1,0 0-40,0 0 0,-2-4 1,3-1-1,0-1-35,-1-2 0,3-6 1,-6 0-1,0 0 24,-2 2 0,-1 1 0,-1 0 0,-2 0-53,0 0 1,-6 4 258,2 0-78,-3 4 1,-1 3-1,0 9-30,0 4 0,0-1 1,0 4-1,0 0 61,0 2 1,1 3-1,2 1 1,0-1-53,0-3 1,-2 3 0,-1-3 0,1 2-150,3-2 0,-3-1 1,3-4-772,-3 2 474,4 0 0,-4-3 1,3 1-1,-2 1-322,2-5 0,-2 2 0,4-3 675,-1 1 0,4 2 0,-3 0 0</inkml:trace>
  <inkml:trace contextRef="#ctx0" brushRef="#br0" timeOffset="530">515 462 8109,'0'11'-134,"0"0"203,0-5 1,2 3 73,1-1 0,3 0 0,4 1-413,-2-2 1,-2-3-1,-4 3 270,2 2 0,4-4 0,-2-1 0</inkml:trace>
  <inkml:trace contextRef="#ctx0" brushRef="#br0" timeOffset="697">526 264 7544,'0'11'0,"5"0"0,1 0 0</inkml:trace>
  <inkml:trace contextRef="#ctx0" brushRef="#br0" timeOffset="1151">823 341 7670,'-11'0'111,"3"0"1,1 1 110,-1 3 1,-2 2 0,0 5-1,2 0-100,0 0 0,2 0 1,-2 1-1,2 1-23,1 2 1,0-4-1,2-4-143,0 2 1,0-1-9,7 0 1,2-3 0,5-5 0,-1-2 58,-3-1 1,3-3 0,-3-5 0,3 0-16,1 0 1,-1-1 0,-2-2-1,-1-2 15,2-1 1,-4 3-1,0-5 1,-2 0 36,1-2 1,0 3-1,-3-1 1,1 1 60,2 1 1,0 0 0,-4 4 0,0-2 534,0 2-229,0 0-302,0 2 1,0 10-1,0 6 1,0 6-26,0 4 1,1 5-1,1 1 13,2 3-129,5 2 0,-7 0 1,4 1-1,0-1-102,0 1 1,0 0 0,3-3-1,-2 1-421,2-4 0,2-1 1,2-5-1,2-2-1538,-2-1 2093,-1-5 0,-1 2 0,0-3 0</inkml:trace>
  <inkml:trace contextRef="#ctx0" brushRef="#br0" timeOffset="1588">1086 385 8109,'0'7'-151,"0"0"232,0 2 0,0 2 1,0 2-1,0 3 160,0 1 1,0-2 0,0 2 0,0 0-136,0 0 1,1-2-1,2 2 1,0-1-94,0-3 1,-2-1-76,-1-1 1,0-3 234,0-1 0,0-6-171,0-1 0,-4-5 1,1-6-1,-1-1-37,-1-3 0,4 0 0,-3-5 0,3 2-7,1-2 1,0 0 0,0-2 0,0 0-58,0 0 1,5 1 0,2 1 0,3 3 12,1 2 1,0 0-1,0 5 1,0 3 88,0 3 1,0-1 0,0 2 36,0 0 1,-1 7 0,-2 2 0,-2 1-9,-1 1 1,3-1 0,-4 3-25,3-3 0,-5 3 0,2-3-22,-3 3 1,-2 0-1,-3-2 1,-3-1-44,-3 2 1,-1-3-1,0 1 1,0 1-88,0-2 1,0 4 0,-1-4 0,-2 0-190,0-3 1,-1 2-1,4 0 1,0 0-609,0 0 941,0-1 0,0-4 0,0 0 0</inkml:trace>
  <inkml:trace contextRef="#ctx0" brushRef="#br0" timeOffset="1951">1317 363 7748,'0'11'118,"0"0"79,0 0 0,0 0 1,0 0-57,0 0 1,0 0-154,0 0 1,1-4-1,3-1 53,3-1 0,-1-1 0,1-4 140,2 0-152,-4 0 1,3-2 0,-3 0 0,0-3 6,0-1 1,0 0 0,-3-3 0,2 2 62,-2-1 0,-1 1 1,-1 0-9,0-1 0,-1-2-130,-2-1 1,0 1 0,-3 2-201,1 0 1,-3 6-58,0-2 1,2 3 0,-1 1-156,-2 0 0,3 4 0,0 0-461,1 3 912,-3 0 0,7-1 0,-4-1 0</inkml:trace>
  <inkml:trace contextRef="#ctx0" brushRef="#br0" timeOffset="2151">1569 374 8109,'1'10'-82,"3"-3"173,-3 3 1,4-8 0,-5 5 615,0 2 0,0 1-816,0 1-1003,0 0 1,0-4-5,0 0 1116,-5-4 0,-1-3 0,-5-6 0</inkml:trace>
  <inkml:trace contextRef="#ctx0" brushRef="#br0" timeOffset="2309">1470 198 7969,'0'-11'-657,"2"5"432,1 3 1,3 3 0,5 2 224,0 2 0,0 4 0,0-2 0</inkml:trace>
  <inkml:trace contextRef="#ctx0" brushRef="#br0" timeOffset="2655">1690 396 8091,'0'11'0,"-1"-1"77,-3-3 343,3 3-234,-4-9 1,5 2-171,0-6 0,0-3 1,0-5-1,0 0-78,0 0 0,4 0 0,-1 0 1,1 1-38,1 3 1,-3-3 0,5 3 243,2-3 0,-3 3 0,1 1 6,2 1 1,-3 1 5,1 4 0,1 0 1,3 1-1,0 3-20,0 3 0,-4 3 1,-1 1-1,0 0-146,0 0 1,0-4 0,2 1-1,-4 0 6,1 2 1,-2-3 0,3 0-693,-1 2 1,0 0-887,-2-2 1581,-1-2 0,2-5 0,-4 0 0</inkml:trace>
  <inkml:trace contextRef="#ctx0" brushRef="#br0" timeOffset="2893">1909 12 8109,'6'1'239,"-1"3"0,-1 4 97,0 6 0,3 0 0,-2 7 1,1 3-114,2 3 0,-1-1 1,-1 2-1,-1 0-216,-3 0 0,0-4 1,1 2-1,0-3-311,0-1 1,-1 0 0,1-1 0,0-3-430,0-3 1,-2-3 0,-1-1 732,0 0 0,-5-5 0,-1-1 0</inkml:trace>
  <inkml:trace contextRef="#ctx0" brushRef="#br0" timeOffset="3080">1865 286 7823,'5'-11'0,"1"0"0,2 1 408,-1 3 1,0-1 0,4 4 0,0 1-171,0 2 1,1-2-1,2-1 1,2 1-213,1 2 1,0 1 0,2 0-1,-2 0-326,-1 0 1,4 4 0,-3 0 0,0-1-189,-2 2 0,0-4 0,-1 4 0,-3-1 488,-3-1 0,0 1 0,3-4 0</inkml:trace>
  <inkml:trace contextRef="#ctx0" brushRef="#br0" timeOffset="3310">2293 121 8109,'2'7'212,"0"-3"0,3 1 258,1 3 1,1 1 0,4 2 0,0 0-154,0 0 0,5 0 0,2 0 0,3 0-123,1 0 1,0-1 0,0-2 0,0 0-183,0 0 0,0-2 0,-1 1 0,-3-1-644,-3 0 1,-3-3 0,-1 3-753,0-1 1,0 3 1383,0-5 0,-5 1 0,-1-4 0</inkml:trace>
  <inkml:trace contextRef="#ctx0" brushRef="#br0" timeOffset="3560">2623 1 8109,'-11'6'123,"0"4"0,3-6 1,1 6-1,-1 0 470,-2 2 0,3 3 0,-1-1 0,1 5-261,1 1 0,-3 2 1,4 0-1,-1 0-100,-2 0 0,2-1 0,0-2 0,1-1-236,2-3 0,-2 4 1,2-5-293,0 0 1,2-2 0,1-1 0,0 0 0,0 0-1257,0 0 0,0-4 1552,0 0 0,0 1 0,0 3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30.71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 23 8022,'-6'5'-226,"2"2"1,3 4 0,1 2 0,0 3 528,0 1 0,1 1 0,1 4 0,3 0-175,1 0 1,-3-3 0,2-1 0,-2 0-227,1-1 1,0 3 0,-4-6 0,0 0-75,0-2 1,0-5 0,0 1-675,0 0 846,0-3 0,0 5 0,0-4 0</inkml:trace>
  <inkml:trace contextRef="#ctx0" brushRef="#br0" timeOffset="196">1 56 8022,'3'-8'0,"2"1"79,1-2 0,-2 1 0,3-1 1,2 3 160,1 1 0,1 2 1,0 3-1,-1 0-239,1 0 1,2 0 0,0 0 0,2 0-276,-2 0 0,-1 3 0,-2 2 1,-1 0-534,-2 0 807,-5 4 0,8-3 0,-4 5 0</inkml:trace>
  <inkml:trace contextRef="#ctx0" brushRef="#br0" timeOffset="926">67 198 7908,'10'0'224,"1"0"0,-3 0 1,0 0-1,3-1-109,3-3 1,0 3 0,-1-2 0,0 0-156,2-1 1,0 3 0,-1-2-1,0 1-376,0 2 0,-4-3 0,-1-1-303,4 2 1,-4 0 718,-1 2 0,-6 2 0,2 1 0,-3 3-34,-1 0 0,0 4 1,0-2-1,1 1 151,3 2 0,-3 0 0,3 0 0,-3 0 162,-1 0 1,4-4 0,-1 1 78,0 0-9,3 2-8,-5-4 0,4-2-273,-5-8 0,0 2 1,0-6-1,0 0-15,0-2 0,0-1 1,0-1-89,0-3 1,0 3-1,0-3 1,0 3 45,0 1 1,0 0-1,0 0 62,0 0 1,1 2 0,2 0 27,0 2 1,2 4-49,-1 0 1,-2 1 0,6 2 0,0 2-24,2 1 0,4-1 0,1 1-19,-1-2 1,3-1-1,0 0 1,1 0-1,-1 0-19,-1 0 0,2 0 1,-2-1-1,0-1-4,0-2 0,-2-3 1,-3 2-1,0 0-40,0 0 1,0-3 0,-1 0-11,-3-1 1,-2 1 0,-5 1 19,0-2 0,0 3 1,-1-1 12,-3-2 1,-2 5 0,-5 0-1,0 3 42,0 1 0,-1 1 0,-1 3 0,-2 3 90,2 3 0,0 1 0,2 0 0,1 1-55,-1 2 1,1-1 0,1 1-1,3-2 37,1-1 0,2 0 0,3 0 1,0 0-31,0 0 1,0 0-1,0 0 1,1-1-194,2-3 1,0 3-1,4-4 1,2 2-68,1-1 0,1-4 0,-1 4 0,1-3-252,0-1 0,4-2 1,1-1-1,1 0 457,3 0 0,0 0 0,2 0 0</inkml:trace>
  <inkml:trace contextRef="#ctx0" brushRef="#br0" timeOffset="1401">923 132 7977,'-11'0'0,"0"0"98,0 0 0,-4 0 0,0 0 0,1 2 144,-2 1 0,4 3 1,-3 5-1,3 0-77,1 0 1,0 0-1,0-1 1,1-1-166,3-2 0,-2 0 158,6 4 1,-1-3 0,5-2-291,3-1 1,2-2 0,5-3 0,0 0 53,0 0 1,1-1-1,2-1 1,0-2 109,0 1 1,-1-1 0,0-1 22,2-1 1,0-1 0,-6-1 0,0 2 35,-2 1 1,-4 0 0,2 3 50,-1-2 1,-2 2-54,1 5 0,-1 5 0,-2 5 0,0 3 42,0 1 0,0 1 0,-2 4 1,0 0-72,-2 0 1,-3-4-1,3 1 1,2-1-61,1-1 1,1-1 0,0-5 0,0 0 42,0 0 1,0-4-1,0 0-333,0 2 1,5-4 134,2-2 1,3-1-1,1-2-35,0 0 0,0-2 1,-1-1-1,1-3-149,0 0 0,-3-3 0,-1 4 0,0-1-86,-1-2 1,3-2-1,-4 0 1,0 1-87,0 2 0,0-1 511,-2-7 0,3 3 0,5-4 0</inkml:trace>
  <inkml:trace contextRef="#ctx0" brushRef="#br0" timeOffset="2351">1120 143 8749,'0'11'394,"0"0"0,0 0 0,0 0-218,0 0 1,0 0 0,1-1 0,2-1-106,0-2 0,2-1 0,-2 3-154,0-2 4,6 0 1,-7-1 0,6-2 117,0-3 1,-2-1 0,2-1-46,0-3 1,2-2-1,0-5 1,-2 1-94,0 3 0,-2-3 0,2 3 0,-2-3-5,-1-1 1,4 0 29,-2 0 15,-2 0 86,0 5 0,-5 3 1,-1 6-1,-2 5 127,-1 1 0,0 2 1,1 0-1,0 0 13,0 0 0,2 0 1,1 0-99,0 0 0,1-4 0,3 0 0,3-1 70,3 0 1,1-4-58,0 2-58,0-3 1,3-1-1,2 0 1,0 0 0,1-1-90,0-3 1,-2 2 0,2-6 0,-1 0-2,-3-2 0,-1 3 0,-1 0 0,0-2 28,0-1 1,-3-1 0,-2 0-1,-1 0-1,-3 0 1,3 0 0,-1 0 0,-2 0 26,-1 0 1,-1 4 0,-1 1-6,-3 1 1,2 1 0,-5 4-26,-2 0 0,1 2 0,-1 1 0,2 5 0,-2 1 61,-1 2 0,-1 0 1,0 2-1,0 0 74,0 2 0,5-1 1,3-3-1,2 0-52,1 0 0,0-3 0,0-1 0,1 1-84,2 2 0,2-3 1,4 0-1,-2-3 6,2-1 0,0-2 0,4-1 0,0 0-330,2 0 0,-1 0 0,-3-1 0,1-2-138,3 0 0,-3-6 0,3 2 286,-3-3 0,-1-1 1,0 0-1,0 0 0,0 0 194,0 0 1,-4 4 732,1 0-517,-6-1 0,3 3 0,-6 5 1,-2 7 39,0 2 0,-6 1 0,3-1 0,-1-2-87,-1 1 1,6-1-1,-2 0 1,2 0 32,-2-1-195,3-1 85,-4-5 1,6-5 0,2-2-145,0-3 0,6-1 1,-2 0-1,3 0 41,1 0 0,0 2 0,0 0 0,0 2 22,0-2 1,-3 3 0,2 0 0,2 1-22,1 3 0,-1 0 170,-1 2-58,-5 0 0,4 0 0,-4 2 1,0 1-1,-3 5 39,-1 1 0,-2 2 1,0 0-1,0 0-190,0 0 1,0 0 0,0 0 78,0 0 0,0 0-2388,0 0 1381,0 0 0,1-5 1002,3-2 0,2-3 0,5-1 0</inkml:trace>
  <inkml:trace contextRef="#ctx0" brushRef="#br0" timeOffset="3042">1998 143 8022,'6'-4'413,"4"2"0,-10-3-310,0 5 0,-1 0 1,-7 0-14,0 0 1,-2 4 0,0 1-1,2 1 7,1 3 0,-1-1 0,-3 1 0,2-2-44,1 2 0,0 0 0,3 2-82,-1 0 0,3 0-9,0 0 0,3-1 0,3-2 17,5 0 0,1-6 0,2 2 0,0-3 32,0-1 0,4 0 1,0 0-1,-1-1-25,2-3 1,-3 2 0,5-6 0,-3 0 9,-1-2 0,-2 3 0,-1 0 0,-1-2 64,-3-1 0,2 3 0,-5 0 168,3-2 1,-5-1 35,2-1-212,-3 0 0,-2 5 0,-3 3-34,-3 1 1,1 7-1,-2 3 1,1 1 58,1 2 0,-3 0 0,4-1 0,1-1 22,-1-2 0,1 0-55,4 4 0,4-3 0,1-2 0,1-1-85,2-3 0,2-1 1,1-1-74,0 0 120,5 0 1,-4-3 0,4-2 0,-2-1 5,1-3 1,3-1-1,-3 0 1,0 2 11,0 1 0,-2-1 0,1-3 1,-2 0 92,-1 0 1,0 4-1,-1 0 1,-1-1 131,-2 2 0,-3 0 0,3 4 249,2-2-432,-5 0 0,1 6 1,-5 1-1,0 6 39,0 4 1,0 1 0,0 3-1,0 0 120,0 0 1,-1 1 0,-3 4 0,-2 0-33,0 0 0,-4 0 0,2 0 0,-4 0-158,-3 0 0,-1-4 0,3-1 1,-2 0-222,2 0 1,-3-3 0,1 0-1,2-1-125,1-2 1,-1 0-1,0 0 1,-2-2-444,2-1 1,1-2 0,1-4 0,0 2 753,0-2 0,-5-1 0,-1-1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35.7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0 111 7929,'5'-8'-37,"2"1"1,-1 1-1,2-3 1,0 2 272,2-1 0,5 1 0,0 1 0,1 1-154,0 3 0,2 1 1,-3 1-1,-2 0-41,0 0 1,-4 5 0,-1 2 0,-5 3-48,-1 1 0,1 0 0,1 1 0,-2 1-31,0 2 0,-4 3 0,0-2 0,-3 0 54,-1 0 1,2 2 0,-2-2-1,0 0-1,0 0 0,2 0 0,-2-3 1,1 2 6,3-2 0,-3-1 1,1-1 25,2 0 1,1 0 0,1 0 73,0 0 1,0-4-16,0 1 0,0-5 0,1 3 0,3-1 20,3-2 0,3-2 0,2-1-14,2 0 1,-1 0-1,1 0 1,-1-1-140,-3-3 0,5 3 0,0-3 0,-1 3-200,2 1 1,-4 0 0,3 0 0,-3 0-353,-1 0 1,-3 0 0,-1 0 576,1 0 0,2 0 0,1 0 0</inkml:trace>
  <inkml:trace contextRef="#ctx0" brushRef="#br0" timeOffset="267">406 111 8080,'5'9'0,"1"0"0,1-3 0,2 0 241,3 0 0,-1-2 0,5 3 0,0 2 224,2 1 0,-1 0 0,0 1 0,-1 0-198,-2 0 0,-2-1 1,-1-1-1,0-2-361,0 2 1,-2-2-1,0 1 1,-3 2-453,-1-1 0,2-4-2208,-3 2 2754,0-5 0,-4 3 0,0-5 0</inkml:trace>
  <inkml:trace contextRef="#ctx0" brushRef="#br0" timeOffset="501">604 67 8059,'-4'11'161,"0"0"0,-3 0 0,3 1 0,1 1 176,-2 2 1,4 4 0,-4-1 0,1 0-120,0 0 1,-3-3 0,3 2-1,1-1-103,-2-3 0,4-1 0,-3-1 0,2 0-171,-2 0 1,3 0 0,-3 0-1496,3 0 1551,1-5 0,0 4 0,0-4 0</inkml:trace>
  <inkml:trace contextRef="#ctx0" brushRef="#br0" timeOffset="763">746 23 8055,'0'11'178,"0"0"1,0 0-1,0 1 1,2 1 224,1 2 1,-2 5 0,3-3 0,-3 1-62,-1 0 1,0-1-1,0 2 1,0-5-108,0-2 1,4 3 0,0 0-35,-2-2 0,-1-1-3291,-1-1 1662,5 0 1,-2-5 1427,4-2 0,0-8 0,4-2 0</inkml:trace>
  <inkml:trace contextRef="#ctx0" brushRef="#br0" timeOffset="984">955 1 8082,'0'11'243,"0"0"1,0 0-1,0 0 210,0 0 0,0 5 0,0 2 0,0 1-65,0 0 1,0 1 0,0-2 0,0 0-134,0 0 0,0-4 0,0 0 0,0-2-224,0-1 0,0 0 0,0 0-1452,0 0 0,1 0 1421,3 0 0,-3 0 0,4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37.6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1 187 7980,'11'-6'303,"-4"1"0,2 5 1,2 0-49,2 0 0,3 0 1,-3 0-1,3 0-304,1 0 1,-3 0 0,2 0-610,0 0 1,-4 0 207,2 0 450,-1 0 0,-7 5 0,-1 1 0</inkml:trace>
  <inkml:trace contextRef="#ctx0" brushRef="#br0" timeOffset="187">67 351 7980,'5'6'9,"2"-2"1,3-3 0,1-1-1,0-1 56,0-3 1,3 3 0,1-2 0,0 0-518,0-1 0,-2 2 1,1-4 451,-2 1 0,-1-4 0,0 3 0</inkml:trace>
  <inkml:trace contextRef="#ctx0" brushRef="#br0" timeOffset="562">363 66 7970,'11'-10'61,"0"3"1,1-3 0,2 3-1,0-2 157,0 2 0,-2 2 1,-1 5-1,0 0 125,0 0 0,0 1 0,-1 4-260,-3 6 1,-2 0 0,-5 5 0,0-1-78,0-1 1,-5 6-1,-2-3 1,-3 1 41,-1 0 0,0-1 1,0 3-1,0-2-127,0 2 0,1-4 0,2-2 0,2-2 82,1-1 1,0-1 0,2-1-52,0-2 0,0-4 228,7 0 1,2-2 0,5-1 0,0 0-16,0 0 1,1 0 0,2 0-1,0-1-49,0-2 0,-1 1 0,0-3 0,2 2-287,-1-1 1,-2-3 0,-1 3 0,-2 0-348,-1 0 1,2 1 0,-3-3 0,1 0-646,0 0 1163,1 3 0,-2-11 0,4 2 0</inkml:trace>
  <inkml:trace contextRef="#ctx0" brushRef="#br0" timeOffset="937">747 11 7980,'11'-1'0,"0"-2"176,0 0 0,4-1 0,-1 4 0,1 0 116,1 0 1,-4 0-1,3 0 1,-4 1-60,-4 3 1,2 2-1,-6 5 1,0 0-281,-2 0 1,-1 0 0,-1 1 0,-3 3 73,-3 3 1,-3-1-1,-1 0 1,0-1-66,0-2 1,1 1-1,2 0 1,2-2 19,1 0 0,-3-2 1,5 0 45,0 0 1,2-4 0,2-1 194,3-1 0,-2-2 0,6-3 1,2 0 158,3 0 0,-1 0 0,3 0 0,-2 0-218,2 0 1,-3 0-1,3-1 1,-2-1 98,2-2 1,-7 1-1,3 3-884,-1 0 322,0-5 1,-3 3 0,0-1-1248,2 2 1,-3 2 1545,1 2 0,-4 4 0,2 3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39.8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110 99 7657,'-10'7'0,"2"0"0,0-3-116,0-1 1,-1 3 0,1 0 0,0 1 601,0 1 0,-2-1-364,-1 4 1,4 0-1,1 0-13,1 0 0,1-4 0,4 1 3,0 0 1,0 2 0,1 0 0,2-2-2,1-1 1,4 0 0,-1 1 0,3-2 4,1-1 1,0 2 0,0-2 0,0 0-20,0 0 1,0 2-1,0-2 1,0 0 25,0 0 0,0 4 0,-1-2-194,-3 3 1,-2-3 0,-5 0 62,0 2 0,-1-3 0,-3 1-67,-3 2 0,-3-4 0,0-1 0,2 0 54,0 0 0,1-1 1,-4-3-1,-1 0-104,-3 0 0,3 0 1,-3-1 48,3-2 0,2 0 0,2-4 1,2-2 15,1 0 0,1 1 0,4 1 0,0-2 38,0 0 1,4-4 0,1 0 0,1-2 0,2 2 1,6 0 0,0-1 0,1-1 43,1 2 1,-4 0 0,4-1 112,0 0-88,-4-1 1,8 0 0,-6 1 0,1 0-22,1 2 0,-4-3 0,3 1 1,-3 2 41,-1 3 1,-5-1 56,-3 3 1,-1 1-1,-4 0-84,-1 1 0,-3 1 0,-5 4 0,0 0-50,0 0 0,0 1 0,-1 2 0,-2 1-141,0-2 0,-1 3 0,4-1-55,0-2 0,0 3 0,1 0-930,3 1 1,1-4 1133,2 2 0,3 2 0,-4 0 0</inkml:trace>
  <inkml:trace contextRef="#ctx0" brushRef="#br0" timeOffset="230">319 55 7944,'14'4'55,"1"0"0,3 4 1,-2-1-1,0 3 384,0 1 0,2 0 0,-2 0 0,0 0-193,0 0 0,-1 0 0,-1 0 0,0 0-97,0 0 1,-2-4 0,-2 1 0,-2-1 43,0-1 1,-5 3-1,3-5-1429,-1 3 1,0-5-1133,-1 2 2368,-3-3 0,4-1 0,-5 0 0</inkml:trace>
  <inkml:trace contextRef="#ctx0" brushRef="#br0" timeOffset="467">648 0 7944,'-8'10'0,"2"-1"122,2-2 0,-4 0 1,3 4-1,-1 0 196,-2 0 0,-1 1 0,1 2 0,0 2-51,0 1 1,-2-3-1,-1 5 1,0-1-78,0-1 0,1 3 0,2-6 0,0 1-48,0 1 0,-2-4 0,0 3 0,2-3-583,1-1 1,4 0 0,-2-2 0,2 0-1872,-1-2 2312,0-4 0,4 2 0,0-5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41.3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0 198 8693,'11'0'337,"0"4"0,0 0 0,2-2 77,1-1 0,0-1-258,4 0-15,0 0 0,3 0 0,-2 0 0,-2 0 1,-1 0-59,-2 0 1,-3 2 0,-3 0 0,-2 3-114,-1 1 0,-1 3 0,-4 5 0,0 3 139,0 0 1,0 4 0,-1-3 0,-2 3-30,0 1 0,-6-4 1,3-1-1,-1 1-53,-1-1 1,5-4-1,-3 2 1,-1-4-620,1-4 1,3 3-1,-3-3-1260,1 3 1852,-4-4 0,3 4 0,-5-4 0</inkml:trace>
  <inkml:trace contextRef="#ctx0" brushRef="#br0" timeOffset="212">341 264 7905,'11'0'0,"0"0"95,0 0 1,0 0 0,-1 0 0,1 0 203,0 0 1,0 0 0,0 0 0,0 0-71,0 0 1,0 0-1,0 2-942,0 1 1,-3 0-1210,-1 4 1922,-5 0 0,-2 4 0,-6 0 0</inkml:trace>
  <inkml:trace contextRef="#ctx0" brushRef="#br0" timeOffset="413">395 440 7905,'11'0'136,"0"0"1,0 0 0,0 0 0,0 0 316,0 0 1,4 0-1,0-1 1,-1-2-226,2 0 1,-4-1-1,4 3 1,-1-2-562,-1 0 0,1-1 0,-4 4 251,0 0 1,0-4-1,0 1 82,0 0 0,0-3 0,0 0 0</inkml:trace>
  <inkml:trace contextRef="#ctx0" brushRef="#br0" timeOffset="750">867 111 8056,'-11'7'0,"0"0"0,2 2 0,0 1 603,2 1 0,1-4 0,-3 0-444,2 2 1,4 0-1,0 2-122,2 0 0,2-1 1,2-1-1,5-3 102,2-1 1,-3 2-1,0-2 1,2 1 0,0 3 0,2-3 1,0 1-1,-1 1 7,-3 2 1,2-2-1,-4-1 1,0 1-11,0 2 1,-2 1-1,-3 0-67,0 0 0,-1-4 0,-1 1 0,-3-1-308,-1-1 1,-2 3 0,-1-4 0,-1-1-300,-1 1 1,2-1 0,-5-4 0,2 0-314,1 0 1,-4 0 0,-1 0 849,-1 0 0,4-5 0,-3-1 0</inkml:trace>
  <inkml:trace contextRef="#ctx0" brushRef="#br0" timeOffset="920">769 155 7905,'14'-5'-62,"1"-3"1,1-1-1,-3-1 1,3 1 511,1 2 1,-2 1 0,3-1 0,2 2-508,0 0 1,-1 4-1,-2-4 1,0 1-514,0 0 1,-4 1-1,2 3 570,-3 0 0,4 0 0,1 0 0</inkml:trace>
  <inkml:trace contextRef="#ctx0" brushRef="#br0" timeOffset="1375">1317 1 7905,'-11'5'1027,"2"2"-555,1 3 0,-1 1 0,1 0 1,-1 1-197,-2 3 0,-4-2 1,-1 5-1,0 3-14,0 3 0,-2 1 0,3 3 1,2-1-44,1-3 0,2 3 0,3-1 0,3-3-231,3-4 0,2 1 0,3-6 0,3 0-86,3-2 0,1-2 0,0-2 0,1-2 40,3-1 1,-2-1-1,4-4 1,0-1 50,0-3 1,-2 2-1,2-6 1,-1 0 62,-3-2 1,-1 0 0,-1 2 0,-1 0 80,-3 0 1,2-2 0,-5-1-1,-2 0-116,-1 0 1,-1 0 0,0 0 0,0 0 8,0 0 1,-3 0 0,-2 2 0,-3 1-256,-4 5 0,1-2 0,-5 1 0,2 3-57,-1 3 1,-3 1 0,2 4 0,0 2-261,0 0 1,2 2-1,3 0 1,0 0-1327,0 0 1868,0 0 0,0 0 0,0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45.3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 67 7980,'-10'5'291,"3"2"0,1 3 1,4 2-46,-2 2 1,0 3-1,4 4 1,0-1-37,0-2 1,4-1 0,0 3-1,-2-3-81,-1-1 0,0-2 1,2-3-1,1 0-650,-2 0 1,0 0-1,1 0-1633,1 0 2154,-1-5 0,2-1 0,1-5 0</inkml:trace>
  <inkml:trace contextRef="#ctx0" brushRef="#br0" timeOffset="401">154 67 7940,'11'-2'0,"0"0"-6,0-2 1,0 1 0,0 3 0,0 0 307,0 0 0,0 3 0,-2 2 0,-1 1-166,-5 3 1,2-3 0,-1 1 0,-2 2-52,0 1 1,-2 2-1,0 1-138,0 2 0,0 1 1,0-3-1,0 2 1,0-2-1,0-1 1,-4-1 0,0 1 0,1 1-12,-2-2 0,4 2 1,-4-6 156,0 3 1,4 1 441,-3 0-107,3-5-207,1-1 1,1-5-1,3 0-106,3 0 0,3 0 1,1 0-1,0 0-83,0 0 0,0 0 0,0 0 1,0 0-132,-1 0 1,3 0 0,0 0 0,2 0-213,-2 0 1,-4 0-1,-2 0 1,2-1-972,0-3 1,2 2 308,0-6 973,-5 6 0,4-8 0,-4 4 0</inkml:trace>
  <inkml:trace contextRef="#ctx0" brushRef="#br0" timeOffset="630">461 111 7980,'5'9'714,"2"0"-280,3-2 1,1-1 0,0 3 0,0-2-187,0 2 0,1-3 0,2 1 0,0 2-134,0 0 1,2 2-1,-2-1 1,0-1-191,-2-2 0,2 0 0,1 3-637,-1-3 1,-4-1-1,-1-3-381,-2 1 1,-3-1 1093,3-3 0,-4 0 0,2 0 0</inkml:trace>
  <inkml:trace contextRef="#ctx0" brushRef="#br0" timeOffset="855">714 23 7900,'-11'11'21,"0"0"0,1 0 1,1 0-1,2 0 386,-1 0 0,-1 1 1,0 1-1,2 2-234,-1-2 1,-1 4-1,1 0 1,1 2-101,3-1 1,-4-1 0,3 3-1,1-3-152,-1-2 1,-3 0 0,5-4 0,0 0-801,2 0 0,1-4-277,0 1 1156,0-6 0,5 3 0,1-5 0</inkml:trace>
  <inkml:trace contextRef="#ctx0" brushRef="#br0" timeOffset="1079">801 34 7980,'0'11'0,"0"0"192,0 0 0,0 0 0,-1 1 0,-1 1 179,-2 2 1,0 3 0,4-2 0,0 0-281,0 0 1,0-2 0,0-3 0,0 0-502,0 0 1,2-1 0,0-1-504,2-2 0,1-5 913,-2 2 0,-1 2 0,2 0 0</inkml:trace>
  <inkml:trace contextRef="#ctx0" brushRef="#br0" timeOffset="1547">922 56 7980,'11'-5'17,"-1"2"0,-2-3 0,-1 0 200,-3 0 1,5 4 0,-2-3-26,3 0 0,1 4 0,0-3 159,0 3 0,0 1-183,0 0 0,-1 5-215,-3 2 0,-2 3 0,-5 1 150,0 0 0,0 0 0,-1 0 1,-2 0 4,0 0 0,-5 0 1,3 0-140,-1-1 1,3 1-1,-4 0 54,3 0-320,0-4-80,4-3 317,0-4 1,5 0 0,2 0 123,3 0 0,1 0 0,0 0 18,0 0 1,0 2 0,0 1 133,0 5 1,-1 1 0,-2 2-116,-1 0 0,-4 0 1,0 0-1,-1 0-15,-2 0 0,0 0 0,0 0 0,-2 0-96,-1 0 0,0-1 1,-4-2-1,0 0-115,1 0 0,-4 1 0,3-1 1,-3-2-264,-1-1 0,0-1 0,0-4 0,0 0-506,0 0 1,4-1-1,-1-3 894,0-3 0,-2-8 0,-1-2 0</inkml:trace>
  <inkml:trace contextRef="#ctx0" brushRef="#br0" timeOffset="1758">1219 34 7842,'21'-4'0,"0"-1"0,-1 0 198,-2 0 1,-1-2-1,3 3 1,-3 2 108,-1 1 0,-1 1 1,-1 0-1,0 0-753,0 0 0,-2 0 43,-1 0 0,-1 1-226,-3 3 1,-2 2 628,-5 5 0,-5-5 0,-1-1 0</inkml:trace>
  <inkml:trace contextRef="#ctx0" brushRef="#br0" timeOffset="1967">1284 242 7972,'6'5'528,"4"-4"1,-2 3-94,1-3 0,2-1 0,1 0 0,2 0-18,1 0 0,3-3 1,-2-2-296,1-1 0,-4 2 0,3-2 0,-1 1 0,-1 1-138,0-1 1,-2 4 0,-1-2-1,-1 0-206,-3-1 0,3 3 1,-3-2 221,3 1 0,1-3 0,0-1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48.8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0 131 7913,'5'-6'529,"-4"-4"1,4 8 0,-4-4-71,3 1 1,-2 1-262,6 4 0,-6 5 1,2 2-1,-2 3 104,2 1 1,-3 5 0,3 2 0,-2 3-49,2 1 1,-3 3 0,3 1 0,-3-2-115,-1 0 0,1-6 0,2-1 0,0 0-321,0 0 0,-2-2 1,-1 2-605,0-1 0,0-2 0,0-3-2017,0 0 2802,0-5 0,5-1 0,1-5 0</inkml:trace>
  <inkml:trace contextRef="#ctx0" brushRef="#br0" timeOffset="2192">329 120 8748,'-11'0'146,"4"4"1,1 1 0,0 1-47,0 2 0,2-2 0,-2 2-14,1 0 1,-2 2-1,3 1 151,2 0 1,1 0 0,1 0-143,0 0 0,1-1 1,2-2-1,5-1-14,1 2 0,2-3 0,0 1 0,0 1-39,0-2 0,0 4 0,0-4 1,0 1 2,0 0 1,-3 1 0,-1 3-57,1 0 0,-3-4 0,-1 0-11,-3 2 0,3 0 1,0 2 0,-2-1 1,-4-1-53,-2-2 1,-1-3 0,1 3-106,-3 2 1,-3-5-1,-1 1 1,0-1-144,0 0 1,0-1 0,-1-3 0,-1 0-166,-2 0 1,0 0 0,5 0-669,-1 0 628,0-5 526,0-1 0,0-10 0,0-1 0</inkml:trace>
  <inkml:trace contextRef="#ctx0" brushRef="#br0" timeOffset="2400">220 142 7789,'7'-4'-103,"0"1"1,-3-2 0,3 2 498,2 0 1,1-1 0,2 4 0,1 0-138,2 0 1,-1 0 0,-3 1-1,2 2-154,1 0 1,-2 1 0,3-4-1,-3 0-503,-1 0 0,0 1 0,0 2-399,0 0 1,-4 1 796,1-4 0,-1 5 0,4 1 0</inkml:trace>
  <inkml:trace contextRef="#ctx0" brushRef="#br0" timeOffset="2929">768 10 7401,'-4'-6'395,"1"3"1,-3 6-1,0 5-30,0 1 1,0 2 0,-3 1-1,2 3-223,-2 3 1,0-1 0,-2 2 0,0 1-67,0 5 0,3-2 0,1 3 1,0-3 39,1-1 0,1 0 1,5-2-1,0 0-194,0-2 1,1-4 0,3 0-1,3-2 158,3-1 1,1-4 0,0-4 0,0-2 24,0-1 1,0 0-1,1 0 1,1 0-10,2 0 0,-1-4 1,-3-4-1,-1-2-17,-3 0 1,2 2-1,-4 1 1,0-2-54,0 0 0,-1-1 0,-1 1 0,1 2-148,-2-2 1,-2 0 21,-4-2 0,-2 1 1,-5 3-1,0 3 11,0 3 0,-3 1 0,-1 0 1,0 0-352,0 0 1,2 1 0,-1 1 0,0 3-577,0 1 1,2-3 1015,-3 0 0,3 4 0,1-1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0:53.7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12 8021,'-6'5'6,"-3"-3"1,4 5 0,-1 2 127,-2 1 0,-2 2 0,-1 3 0,1 2-15,3 0 0,-3 7 1,3-1-1,-2 4 32,2 4 1,-2-1 0,4 1 0,1-2-4,-1 1 1,1-2 0,4 0 0,0-1-13,0-2 1,4-2 0,1-2 0,1-3-33,2-4 0,2-3 0,1-2 0,1-3-18,3-1 0,-3-1 0,4-6 1,-2 0-3,1-2 0,3-4 0,-3 0 0,-2-3-97,0-3 0,-4 2 0,0-3 0,-3 3-66,-1 1 1,-1-4 0,-4 1-1,0 0 25,0 2 1,-5-3-1,-3 1 1,-1 0-56,-2 2 0,1 1 1,1 0-1,2 0 33,-2 0 1,0 5 0,-2 1 0,0 2-375,0-1 0,0 0 1,0 5-121,0 3 1,0-1-1,1 4-132,3 1 1,2-1 701,5 0 0,-5-5 0,-1 3 0</inkml:trace>
  <inkml:trace contextRef="#ctx0" brushRef="#br0" timeOffset="246">275 220 8096,'11'0'0,"0"2"0,0 0 238,0 2 1,0 4 0,1 0 0,2 1 125,0 2 0,5 0 1,-5 0-1,1 0-231,1 0 0,0 0 0,3 0 0,-2 0-80,-1 0 1,0 0 0,-3 0 0,2-1-371,-1-3 0,-2 2 0,-1-4-723,0 1 1,-2-3 86,-1 5 953,-3-6 0,-5-2 0,0-6 0</inkml:trace>
  <inkml:trace contextRef="#ctx0" brushRef="#br0" timeOffset="484">638 78 8021,'-4'7'73,"0"0"1,-4-3-1,0 2 1,0 0 115,1 0 0,-3 5 0,2 5 0,-1 1 104,-2 3 0,0-1 0,0 1 1,0-2-138,0 2 0,0 0 1,0 2-1,1 0-177,3 0 0,-3-4 1,4-1-1,-1 1-43,-1-1 0,5-4 0,-3 2-846,1-3 1,1-1 909,4 0 0,-5-5 0,-1-1 0</inkml:trace>
  <inkml:trace contextRef="#ctx0" brushRef="#br0" timeOffset="795">890 23 8189,'0'16'516,"-1"0"0,-2 3 0,0 1-266,0 3 1,2-1 0,1 3 0,0-2-149,0-1 0,0 0 0,0 0 1,0-1-38,0-3 0,0 2 0,0-6 1,0 1-718,0 1 0,0-8 0,0 3-1802,0-1 2454,0-5 0,-5 5 0,-1-4 0</inkml:trace>
  <inkml:trace contextRef="#ctx0" brushRef="#br0" timeOffset="1187">1044 23 7998,'11'0'793,"0"0"-607,0 0 0,0 0 0,0 0 0,1-1-296,2-3 0,0 3 0,3-4 0,0 1 102,0 1 1,0-1 0,3 4 0,-3 0 175,-2 0 1,0 0 0,-4 0-25,0 0 1,-4 5 0,-1 2 35,-1 3 1,-1 1-1,-4 0 1,0 1 60,0 3 0,-5 2 0,-1 5 0,-1 0-93,-1 0 0,5-1 1,-5 1-1,1 0-84,1 0 1,-3 0 0,5 0 0,-2-1-24,-3-3 0,3 2 0,0-6 1,0 0-1092,0-2 1,3-1-254,-1 0 1,3-4 1302,1 1 0,-5-11 0,-1 2 0</inkml:trace>
  <inkml:trace contextRef="#ctx0" brushRef="#br0" timeOffset="1754">1669 100 7919,'5'-6'68,"1"-3"1,4 4 0,-2 0 316,0 0 0,-1 1 1,4 1-1,1-1-319,3 2 1,-7 1-164,3 1 1,-2 0 0,2 0-532,0 0 0,0 0 274,0 0 0,-5 5 354,-2 2 0,-3 3 0,-1 1 0</inkml:trace>
  <inkml:trace contextRef="#ctx0" brushRef="#br0" timeOffset="1992">1636 308 8044,'11'0'295,"0"0"0,0 0 0,0-1 0,0-1 358,0-2 1,1 0-1,2 4 1,0 0-620,0 0 0,2 0 1,-2 0-1,0 0-170,-2 0 0,-1 0 0,0 0-337,0 0 1,-1 1-792,-3 3 1264,3 2 0,-9 5 0,4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11.2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99 8109,'6'-11'-37,"0"1"0,-3 2 0,1 0 178,3 0 1,-5-2 411,2-1-32,-3 5-358,-1 1 1,0 6-1,0 3 1,0 5 32,0 4 1,0 0 0,0 6 0,0 1-32,0 5 1,0-1 0,0 4 0,0 0-51,0 0 1,0-3 0,0 2 0,0-3-109,0-2 1,0 1-1,0-7 1,0 0-574,0 0 1,0-2 0,0-3-765,0 0 0,1-1-249,3-3 1579,2-2 0,5-10 0,0-1 0</inkml:trace>
  <inkml:trace contextRef="#ctx0" brushRef="#br0" timeOffset="338">330 132 8109,'0'-11'247,"0"0"1,-1 1 6,-3 3 1,2 2 0,-5 5 0,-2 1-47,-1 3 1,-1 3-1,0 7 1,2 0-37,1 0 0,-2 2 1,4-1-1,0 1 12,3 0 1,1 2 0,2-3 0,2 0-338,1 1 0,3-4 0,7 1 30,1-4 127,-2 0 1,9-4 0,-3 3 0,3-5-90,1-2 0,0-1 1,0 0-1,-1 0-26,-3 0 0,-1-4 1,-3-4-25,0-1 1,0-2-1,-7 0 1,-3 0-23,-3 0 0,-1 0 0,0 0 0,-1 0 62,-3 0 0,-2 0 1,-5 0-1,0 0-212,0 0 0,0 0 0,0 1 1,0 2 85,0 0 0,0 5 1,0-4-1,0 3-303,0 1 0,4-2 524,-1 2 0,1-1 0,-4 4 0</inkml:trace>
  <inkml:trace contextRef="#ctx0" brushRef="#br0" timeOffset="817">681 22 8109,'19'-1'8,"-1"-3"0,-5 3 1,2-4-1,-2 2 208,2-1 0,-3 0 1,4 4-1,-1 0 47,-1 0 1,1 0-1,-4 0 1,0 0-100,0 0 1,0 0-1,0 1-177,0 3 0,-1-1 0,-2 4 0,-2 1 104,-1 2 1,-1 1 0,-4 0-1,0 0-82,0 0 1,-5 1 0,-2 2-1,-3 2 42,-1 1 1,0 0 0,0 2 0,0-1-130,0 2 0,0-3 1,0 0-1,1 0 71,3 0 1,-3-3 0,4 0-1,-1 0 31,-1 0 0,6-1 0,-2 1 8,3-2 0,1-4 1,1-2 278,3-1 0,3 2 0,7-3 119,0-2 0,5-1 0,-3-1 0,1 0-96,2 0 0,2 0 1,1 0-1,0 0-57,0 0 0,0-1 0,0-1 0,0-3-124,-1-1 1,1 3-1,-1 0 1,-3 1-864,-3 2 0,-3 0 0,-1 0-896,0 0 1,-5 2 548,-2 1 1057,-3 3 0,4 5 0,1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12.0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36 7827,'12'-5'0,"1"1"0,1 1 286,2 0 1,1-1 0,-1 2 0,0-1 95,-1 1 0,-1 1 1,1 1-1,-2 0-382,0 0 1,-3-3-1,2 0 1,-2 1 21,-1 1 0,-3 1 1,0 0-2072,1 0 2049,-3 0 0,0 0 0,-4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33.0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0 252 7924,'8'-4'284,"-1"-4"1,0 2 0,4 0 0,0 0 122,0 0 0,1 3-279,3 0 0,2 0 1,4 1-1,-2-2-10,0 2 0,-5 1 1,3 1-1,-1 1 93,-2 2 0,-6 0 0,-2 4-252,-1 2 1,-1 1 0,-4 1-1,0 1 83,0 2 1,-1-1-1,-2 1 1,-2 0-163,-1 0 0,-1-2 0,-4 4 1,0-1 42,0 0 0,0 3 0,0-2 1,0 0-6,0-1 0,4 0 0,1-4 0,-1 0 28,1 0 1,4 0 0,-2 0 59,3 0 0,1-4 0,1-1 257,3-1 1,3-1 0,7-4-1,2 0 176,1 0 1,-3-1-1,3-2 1,0-2-137,0-1 1,-2 4-1,2-3 1,-1 1-258,-3 1 0,0-1 0,-2 4-657,0 0 0,-4 0-2358,0 0 2969,-4 0 0,2 0 0,-5 0 0</inkml:trace>
  <inkml:trace contextRef="#ctx0" brushRef="#br0" timeOffset="463">450 263 8603,'4'-7'0,"1"1"0,1 0 382,2 0 0,2 3 1,1 0-1,0 2-242,0 1 1,4 0 0,1 0 0,0 0-12,-1 0 0,1 0 0,-2 0 1,0 0-37,0 0 1,-3 1-1,-3 2 1,-2 5-68,-1 1 1,-1 0-1,-4 1 1,-1 2 31,-3 0 0,-2 4 1,-5 0-1,0 0-82,0 0 1,0 2-1,0-3 1,0-1-45,0 2 1,1-4 0,3 3-74,3-3 0,-1-1 0,2 0 126,0 0 0,3-4 160,4 1 0,2-6 0,5 2 1,1-3 155,3-1 0,-3 0 1,4 0-1,-1 0-39,-1 0 0,4-1 0,-3-2 1,-1 0-218,-2 0 1,-1-2 0,0 2 0,0 0-655,0 2 0,-4-3-1648,0 1 713,1-1 1,-2 3 1543,-3-3 0,-1-2 0,-2-5 0</inkml:trace>
  <inkml:trace contextRef="#ctx0" brushRef="#br0" timeOffset="679">1010 143 8878,'0'11'699,"0"0"0,0 5 0,0 2 0,0 4-243,0 3 0,0 0 1,0 3-1,0 0-421,0 0 0,0-2 0,0 2 0,0-2-806,0-1 0,0-2 1,0-2-1,-1-2-362,-3 0 0,2-6 1133,-6 2 0,1-3 0,-4-1 0</inkml:trace>
  <inkml:trace contextRef="#ctx0" brushRef="#br0" timeOffset="900">911 417 7908,'4'-7'754,"0"-1"1,4 6 0,-1-3-206,3 0 1,2 4 0,2-3-1,2 3-400,1 1 0,-4 0 1,3 0-1,-1 0-328,-1 0 1,1 0-1,-4 0 1,0 0-722,0 0 1,1 0-1,1 0-12,2 0 1,0-1 0,-4-1 911,0-2 0,5-5 0,1 3 0</inkml:trace>
  <inkml:trace contextRef="#ctx0" brushRef="#br0" timeOffset="1179">1394 231 7800,'-1'-7'-273,"-3"4"728,-3 2 1,-3 4 0,0 2 0,2 1-156,1 3 0,-1-1 0,-3 1 0,2-2-7,1 2 1,3 0 0,5 2-159,0 0 1,0 0 0,2 0-127,1 0 0,0 0 1,4-1-1,2-1-1,0-2 1,2 0-1,0 4 64,0 0 1,-1 0 0,-3 0-1,-2-1-65,0-3 1,-4 3 0,3-3-56,-3 3 1,-1 1 0,-1-1 0,-3-2-279,-3 0 1,1-2 0,-1 1 0,-2-2-738,-1 0 1,-1-4 1062,0 3 0,-5 2 0,-1 0 0</inkml:trace>
  <inkml:trace contextRef="#ctx0" brushRef="#br0" timeOffset="1370">1339 263 8242,'11'-4'0,"0"-3"614,0 1 1,0-2 0,1 4 0,2 1-382,0-2 1,2 3 0,-2-1 0,0 2-612,0 1 1,-2 0 0,-1 0-34,0 0 0,0 0 0,0 0 411,0 0 0,0-5 0,0-1 0</inkml:trace>
  <inkml:trace contextRef="#ctx0" brushRef="#br0" timeOffset="1739">1899 110 8324,'-5'11'848,"-2"0"0,-4 0-514,-4 0 0,3 3 1,-4 2-1,2 1-86,-1 3 1,-3 1 0,2 2 0,0 1-240,0 2 1,1-1 0,6-3 0,0-1-144,2-3 1,4 2 0,0-6 0,3 0 11,3-2 1,3-2-1,5-2 1,2-2 199,1-1 1,-2-1 0,4-4 0,-1 0 134,0 0 1,3 0 0,-3 0 0,-1-1-18,2-3 1,-5 2 0,1-6 0,-3 1-6,-1 1 1,-2-4 0,0 3-80,-1-3 1,-1-1-1,-5 0-97,-3 0 0,2 4 0,-6 1 0,0 0-275,-2 0 1,-1 3 0,0-2 0,0 2-219,0-1 1,0 0 0,0 4 0,0 0 477,0 0 0,0 0 0,0 0 0</inkml:trace>
  <inkml:trace contextRef="#ctx0" brushRef="#br0" timeOffset="2233">2228 110 8970,'4'11'0,"0"0"246,-2 0 1,3 3-1,-1 2 1,-2 3 79,-1 4 0,-1 0 0,0 5 0,0 0 29,0 0 1,0-4 0,0 3-332,0 0 1,0-7 0,0 2 0,0-3-298,0-2 1,0 3 0,0-6-1,-1 0-19,-3-2 1,3-5 0,-4-1 291,0-1 0,4 4 0,-4-3 0</inkml:trace>
  <inkml:trace contextRef="#ctx0" brushRef="#br0" timeOffset="2438">2151 373 8077,'11'-11'565,"0"1"0,2 2 100,1 1 1,-2 4 0,4-2-1,-1 2-430,0-1 0,3 0 0,-4 4 0,1 0-615,1 0 1,-4 0-1,3 0 1,-3 0-909,-1 0 0,0 0 1288,0 0 0,0 5 0,0 1 0</inkml:trace>
  <inkml:trace contextRef="#ctx0" brushRef="#br0" timeOffset="3242">2700 121 8016,'0'7'366,"0"0"0,0 2-55,0 1 1,-1 6 0,-1 2 0,-2 4 6,1 3 0,2-1 0,1 1 0,-1-2-175,-3-1 1,3 0 0,-2-1 0,1-1-337,2-2 1,0-5-1,0 2 1,0-3 27,0-1 0,0-4 1,2-1-2321,1-1 2485,-2-1 0,9-4 0,-4 0 0</inkml:trace>
  <inkml:trace contextRef="#ctx0" brushRef="#br0" timeOffset="3584">2898 121 8242,'-5'11'782,"2"0"1,-3 0 0,0 0-696,0 0 0,3 0 0,-4 1 1,3 1-99,1 2 0,2 0 0,2-5 1,3 1-45,3 0 1,0-3-1,3-1 1,2 2 117,1 0 1,0 2 0,0 0 0,2 0 108,-2 0 0,3 0 1,-1 0-1,-2 0 147,0 0 1,-4 4 0,-1-1 0,-5 0-256,-2-2 0,-1-1 1,-2 0-305,-5 0 0,-2 0 1,-8-1-1,0-2-113,0 0 0,2-6 1,-2 2-1,0-3-629,0-1 1,2 0 0,-2-1 981,2-3 0,-5-2 0,3-5 0</inkml:trace>
  <inkml:trace contextRef="#ctx0" brushRef="#br0" timeOffset="3777">2887 154 7912,'14'-4'60,"1"0"1,1 0 0,-3 1-1,3-1 388,1 2 0,0-3 0,2 1 0,-4 2-334,1 1 1,-3 1 0,1 0-1042,-2 0 0,-4 0-20,-1 0 947,-5 0 0,8 0 0,-4 0 0</inkml:trace>
  <inkml:trace contextRef="#ctx0" brushRef="#br0" timeOffset="4171">3414 0 7782,'-15'11'599,"0"0"0,2 0-73,1 0 0,-3 4 0,-1 0 0,0 3-390,1 1 0,-1 5 0,2 2 0,0-2-164,0 0 0,6 1 0,2 1 0,1-2-153,2-1 1,2-2 0,2-1 0,3-3-13,3-1 0,3-2 1,2-3-1,2-1 207,0-3 1,6 2-1,-3-6 1,1 0 212,0-2 0,1-1 0,1-1 0,0-2 58,-2 0 0,-3-2 0,2 2 0,-1-1-72,-3-3 0,-2 4 0,-2-5-80,-2 0 0,-4-2 0,0-1 1,-2 0-231,-1 0 0,-5 4 0,-2 0 1,-4-2-46,-3-1 0,0 3 0,-4 1 0,0 1-128,1 3 1,-4 0 0,4 2 0,-2 0-257,1 0 0,1 0 1,-2 0-1,1 0 526,3 0 0,0 5 0,4 1 0</inkml:trace>
  <inkml:trace contextRef="#ctx0" brushRef="#br0" timeOffset="4821">3918 121 7882,'0'-11'-204,"0"3"1661,0 1-1026,0 5 0,2-3-171,1 5 0,-1 1 1,1 3 9,-2 3 1,-1 6-1,-1 3 1,-1 3-13,-2 4 1,0 0-1,4 5 1,0 0-307,0 0 0,-1-4 0,-1 1 0,-2-4-444,2-3 1,1-1-1,-1 1 1,0-3-356,-2-3 0,1-1 1,1-1 846,-1-3 0,-3 3 0,-5-4 0</inkml:trace>
  <inkml:trace contextRef="#ctx0" brushRef="#br0" timeOffset="5012">3820 296 7882,'3'-7'0,"2"1"251,1 1 1,0 0 0,3 3-1,-2-2 1,2 2 178,1 0 0,2-1 0,1-1 0,2 2-595,-2 0 1,3 2-1,0-1 1,0-1-1037,0-2 0,-2 1 1201,-3 3 0,0-5 0,0-1 0</inkml:trace>
  <inkml:trace contextRef="#ctx0" brushRef="#br0" timeOffset="5238">4215 66 7882,'0'7'429,"0"1"1,-1 0 61,-3 2 0,1 6 1,-3 1-1,2 1-186,1 0 1,1 1 0,-1 3-195,0 0-105,-1-1 1,3-2 0,-2-2-1,0 0-271,0 0 1,2-6 0,1 2-1276,0 1 0,0-4 1540,0-3 0,5-5 0,1 3 0</inkml:trace>
  <inkml:trace contextRef="#ctx0" brushRef="#br0" timeOffset="5559">4467 121 7882,'-16'5'37,"4"-3"0,-4 7 0,2 2 0,-1 2 365,2 0 1,-3 5-1,1-1 1,2 1-230,1 0 0,4-1 1,2 3-1,1-3-88,3-1 0,2-2 1,3-3-1,5 0-70,2 0 1,1-3 0,1-2 0,2-1-137,5-3 0,-2-1 0,0-1 0,0 0 111,0 0 1,-2 0 0,2-1 0,-1-3 38,-3-3 0,3-3 1,-3-1-1,-2 0-16,-2 0 1,-7 0 0,3 0 0,-1 0 21,-1 0 1,0-1 0,-7-1-1,-3-2-211,-3 2 1,-1 1-1,0 1 1,-1 1-244,-3 3 0,2 0 0,-5 5 0,-1-2-967,2 2 1386,1 1 0,0 1 0,-1 0 0</inkml:trace>
  <inkml:trace contextRef="#ctx0" brushRef="#br0" timeOffset="5947">4654 132 8401,'14'0'0,"2"-1"0,1-2 340,3-1 1,-3 1 0,0 3 0,-1 0-56,-3 0 1,3 0 0,-2 1 0,-3 1-137,-3 2 0,-2 1 1,3-3-207,-2 2 1,-5 5 0,1-2 142,-6 3 0,-3 1 0,-6 0 0,-1 1-289,-2 2 1,-3-1 0,2 1-1,0-2 189,0-1 1,3 2-1,4-1 1,3 0 63,1-2 0,-2-2 65,3 3 0,2-1 0,6-1 146,3-2 1,3-3 0,1 2-1,0-1 58,0-3 1,3 3 0,1-1 0,-2-2-131,-1-1 0,-1-1 1,2 0-1,0 0-220,2 0 0,-1 0 0,-3 0 0,0 0-476,0 0 1,-3-1-1,-1-1-2614,1-2 3121,2 0 0,1-1 0,0-1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31.1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132 88 8021,'1'-10'215,"2"2"1,0 1 161,0-2 1,-1 4 144,2 2-378,-3 1 0,0 7 1,-5 3-1,-3 3 80,-1 3 1,-3 2-1,-2 3 1,-2 0-64,1 0 1,-1 1-1,0-1 1,2-2-85,0-1 0,6 0 0,1-2-122,1 0 1,1 1 0,4-4 88,0 0 1,5-5 0,3-3 132,1-1 0,6-2 0,1 0 0,0 0 28,0 0 1,2-4-1,-2-1 1,1 0-94,2 0 1,1-2 0,-1 2 0,-2 0-133,-1 0 0,3-2 1,-5 2-1,0 0-365,-2 1 0,-1-1 0,0 2-2742,0 0 2097,-5-1 1,-1 3 1029,-5-3 0,0 3 0,0-4 0</inkml:trace>
  <inkml:trace contextRef="#ctx0" brushRef="#br0" timeOffset="224">275 0 8021,'-4'11'422,"0"0"1,-3 2-1,3 1 1,2 5 219,1 1 0,-3 2 0,1 0 1,0 0-240,2 0 1,1 2 0,0 0 0,0-4-248,0 1 0,0-4 0,0 0 0,-1 0-619,-3 0 1,3 0 0,-3 3 0,3-3-427,1-1 0,-1-2 0,-2-3 0,0 0 889,0 0 0,-3 0 0,0 0 0</inkml:trace>
  <inkml:trace contextRef="#ctx0" brushRef="#br0" timeOffset="574">681 55 8166,'6'5'491,"-2"3"1,-8 1-1,-3 3 1,-3 3-146,-1 3 0,-4 3 1,1 1-1,-1-1-182,-1-3 0,3 3 1,-3-4-1,2 0-164,5-2 1,1-3 0,1-1 0,3 0-81,3 0 1,1-4 0,1-1 39,3-1 1,2-1 0,5-4 0,0 0 322,0 0 0,1-2 0,2 0 0,2-3-9,1-1 0,0 2 0,2-2 1,-2 1-232,-1 3 0,4-3 0,-3 1 1,1 2-270,0 1 1,-1-3-1,3 0 1,-3 2-307,-1 1 1,-2 1 0,-3 0-264,0 0 1,-1-1 0,-1-2 794,-2-1 0,-5-4 0,3 2 0</inkml:trace>
  <inkml:trace contextRef="#ctx0" brushRef="#br0" timeOffset="812">769 88 8614,'-8'11'0,"2"0"0,1 1 0,2 3 899,-2 3 0,4 3 1,-3 2-1,3 2-254,1 0 0,0 4 0,-1-3 0,-2-2-386,-1 0 0,1-2 0,3 0 0,0-1-231,0 1 0,0-3 0,0-2 0,1 0-761,3 0 0,-3-4 0,3 2 0,-3-3-3166,-1-1 3899,0 0 0,5 0 0,1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29.0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34 176 8288,'11'0'-60,"0"-2"20,0-1 1,0 2-1,0-3 1,1 3 133,2 1 1,-5 0 0,2 0 901,-1 0-958,-5 5 0,-1-3 0,-4 5 56,0 2 1,-3 1 0,-2 1 0,-1 1-4,-3 2 0,3-1 0,-1 1 0,-2-2-111,0-1 0,1 0 1,1 0-1,0 0-20,1 0 0,-4 0 0,2 0 1,0 0 44,1 0 0,-3 0 1,4 0-1,0 0 66,2 0 1,-1 0-1,1 0 147,2 0 0,1-4-22,1 1 0,1-5 0,3 3 1,3-1 0,-1-1 0,1-4 0,2 0-72,1 0 0,4 0 1,1 0-1,-2 0-51,0 0 1,1-4 0,1 1-1,-3-1-150,-3-1 0,0 4 0,-1-3 0,0 2-834,0-2 1,1 3-202,-1-3 0,-2-1 1111,1 2 0,0-6 0,4 3 0</inkml:trace>
  <inkml:trace contextRef="#ctx0" brushRef="#br0" timeOffset="413">297 242 8204,'7'-5'0,"1"-3"0,-1-1 0,4-2 230,0 0 1,0 5-1,1 1 1,2 1 243,0 0 1,-3 1 0,-3 3-364,0 0 0,-2 0 0,0 1 1,-1 3-69,-2 3 1,-2-1 0,-2 2 0,-2 3-4,0 3 0,-5 1 0,3-5 1,-1 3-136,-2 1 1,2-1 0,-2 2-1,1 0 54,1 0 0,-4-1 1,4-3-1,0 0 122,2 0 1,3 0 0,1 0 31,0 0 0,0-4 155,0 1 0,1-5 0,3 4-2,3-3 1,3 0-1,1-4 1,0 0-173,0 0 1,0-1-1,0-2 1,0 0-180,0 0 1,1-2-1,1 1-59,2-3 0,0 5 0,-4-2-2072,0 3 0,-4-3-135,0 1 2351,-4-1 0,2-1 0,-5-1 0</inkml:trace>
  <inkml:trace contextRef="#ctx0" brushRef="#br0" timeOffset="634">593 187 8264,'5'6'317,"-2"0"1,4-4 0,2 2 255,0-2 1,2 3 0,0 0 0,2 0-327,1 0 0,0 2 0,3-3 0,0 0-82,0 0 1,-3-1 0,4 3-486,-3-1 0,0 0 1,-4-3-1,0 3-3462,0 1 3782,0-3 0,0 1 0,0-4 0</inkml:trace>
  <inkml:trace contextRef="#ctx0" brushRef="#br0" timeOffset="851">857 88 7914,'-11'11'211,"0"0"0,4 0 0,-1 0 0,0 0 278,-2 0 1,3 5 0,-1 2 0,0 3-298,-2 1 0,3-3 1,-1 1-1,1 0 83,1 0 0,-2-2 0,4 0-340,1-3 1,2-3 0,1-1 0,0 0-2106,0 0 0,1-1 2170,3-3 0,2-2 0,5-5 0</inkml:trace>
  <inkml:trace contextRef="#ctx0" brushRef="#br0" timeOffset="1234">989 110 8170,'12'-10'0,"0"2"0,0 1 286,-2 3 1,-2-1 0,3 2 127,0 0 0,0-1 1,0 4-1,0 0 27,0 0 1,0 5-297,0 2 0,-5 3 1,-2 1-1,-3 0-51,-1 0 0,0 1 1,0 1-1,-1 2-221,-3-2 1,2 0 0,-4-1-73,1 2 0,-2 2 0,3 3-5,2-5 0,0-5 1,2-2 270,0 2 1,0-3 0,2 0 48,1-1 0,0-2 0,4-3 64,2 0 0,0 0 0,2 0 1,0 0-77,0 0 1,4 0 0,-1 0 0,0 0-8,-2 0 1,3-1-500,-1-3 239,1 3 0,-4-4 0,0 4 0,0-1 0,0-2-523,0 2 1,0-1-1,0 1-113,0-2 0,0-3 0,0 2 799,0-1 0,0-2 0,0-2 0</inkml:trace>
  <inkml:trace contextRef="#ctx0" brushRef="#br0" timeOffset="1463">1592 77 8170,'11'-1'0,"1"-2"121,3 0 0,-2-6 0,7 2 1,2-2 391,2 2 0,3-2 0,-2 6 1,0-1-332,0-1 1,-2 4-1,-1-3 1,0 2-264,0-2 1,-4 3 0,-1-3-484,-1 3 0,-2 2 1,-4 3-445,-3 3 1,-2-1 1007,-5 2 0,-5-1 0,-1 4 0</inkml:trace>
  <inkml:trace contextRef="#ctx0" brushRef="#br0" timeOffset="1663">1746 296 8166,'5'6'131,"-3"-1"1,6-5 0,0 0 611,2 0 1,4-1 0,1-1 0,-1-2-451,-2 2 1,2-3 0,1 1 0,0 0-452,0 0 0,-2 2 0,1-3 0,0 2-851,0-1 1,-1-1 1008,1 2 0,-2-4 0,-1-3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42.5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0 122 8114,'8'0'458,"-1"0"-276,2 0 0,0 0 0,2 0 0,0 0 61,0 0 0,2-1 0,1-2 1,4-1 40,3 2 1,6 1-1,3 1 1,6 0-12,4 0 0,8 0 1,3 0-1,4 0 16,3 0 0,9-4 1,11 0-171,9 2 1,6-3 0,-43 3-1,1-1 1,1 1 0,2-1-1,3 0 1,2 0-40,3 0 1,1 0-1,2 0 1,1 0-1,5-1 1,1 0 0,0 0-1,1 0-197,-2 0 1,2 0 0,8 0 0,1 2 0,-1-1-1,1-1 1,5 1 0,1 0 67,4 0 0,1 0 0,-5 2 1,-1 0-1,2-1 0,1 0 0,0 1 1,0 0-4,2-1 1,-1 0 0,3 1-1,0 1 1,-2-2 0,0 0 0,-3 1-1,0 1 30,-1 0 1,0 0 0,-3 0-1,1 0 1,-2 0 0,1 0-1,-2 0 1,0 0-1,-2 0 1,0 0-1,-5 0 1,-1 0 0,-1 0-1,-1 0 1,-3 0-1,0 0 81,-1 0 0,0 0 0,-7 2 1,0 0-1,0 0 0,-1 1 1,-2-1-1,-2 0-57,-2 1 0,-1-1 0,0 2 1,-1 0-1,44 0 0,-6 1 4,-8 0 1,-13 3-1,-6-4 1,-9 1-243,-5 0 0,-13 0 0,-7-2-778,-6 0 0,-9 1 1,-9-4-361,-12 0 0,-9 0 1374,-7 0 0,0 0 0,0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40.3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66 8536,'-8'12'222,"1"3"1,3-2 0,-2 7 0,0 2 77,0 2 1,3 5 0,0-2 0,2 0-11,1 0 0,0-2 0,0-4 0,0-1-576,0-2 1,0-5 0,0 2-1,0-3-523,0-1 1,0 0 0,-2-1 808,-1-3 0,-3-2 0,-5-5 0</inkml:trace>
  <inkml:trace contextRef="#ctx0" brushRef="#br0" timeOffset="205">1 296 7894,'7'-3'1039,"0"-2"-877,2-1 0,1 3-1,2 0 1,1 0 27,2 0 1,1 1 0,-3-2 0,3 0-728,1 0 0,-2-3 0,2 3 0,-1 1-858,-3-2 1396,4-1 0,-5-5 0,4 0 0</inkml:trace>
  <inkml:trace contextRef="#ctx0" brushRef="#br0" timeOffset="522">550 33 7905,'-5'11'341,"-3"0"0,-1 0-18,-2 0 1,-4 5-1,0 1 1,1 1-140,-2 0 0,2-3 0,-3 3 0,2 1-25,1-2 0,2-1 0,1-5 0,1 0-213,3 0 0,1-1-51,2 1 1,4-1-1,0-2 1,6-5 306,4-2 1,2-1 0,3-1 0,3-1-32,3-2 0,-3-3 0,0 3 1,2 0-63,1 0 1,-3 1 0,0-3-1,1 0-342,-2 0 1,2 3 0,-3-1 0,0 0-64,0 0 1,-5-1 0,-4 3-1008,2-2 1,-5-1-355,0 2 1657,-3 1 0,-6-7 0,-1 3 0</inkml:trace>
  <inkml:trace contextRef="#ctx0" brushRef="#br0" timeOffset="747">626 0 7938,'0'11'0,"-1"0"238,-2 0 1,0 5 0,-3 2 0,0 4 294,0 4 0,-2-2 1,-1 4-1,0 0-327,2 0 1,1-3 0,-3 0 0,2-2-172,-2-1 0,3 0 1,0-1-1,0-3-351,0-3 0,4-3 0,-3-1-2063,0 0 2379,4-5 0,-4-1 0,5-5 0</inkml:trace>
  <inkml:trace contextRef="#ctx0" brushRef="#br0" timeOffset="1083">934 44 7894,'-2'11'96,"0"0"1,-4 1-9,-4 3 1,2-2 0,-7 5 0,2 1 701,-2-2 0,3 4 0,-3-3-318,3 3-386,-4 1 0,4-4 0,-2-1 0,5-1-37,1-3 1,6-1-1,-2-1-129,3 0 0,2-5 0,3-2 0,3-3 202,3-1 0,6 0 1,2 0-1,3 0 120,1 0 0,0 0 0,0 0 0,0 0-223,0 0 0,0-3 0,0-1 0,0 0-86,-1-1 0,-2 4 0,-2-2 0,-1 0 85,-3-1 1,-1 2 0,-1-4-1137,0 1 1,-5 0 0,-1 3 0,-1-3 1117,0-1 0,-1-6 0,-3-5 0</inkml:trace>
  <inkml:trace contextRef="#ctx0" brushRef="#br0" timeOffset="1296">1011 22 8119,'0'11'0,"0"1"0,0 3 583,0 3 0,0 4 0,0 2 0,0 3-156,0 1 1,0 2 0,0 1-1,0 0-259,0-2 0,0-3 0,0 2 0,0-1-39,0-3 1,0 2 0,0-3 0,0-3-972,0 1 0,0-4 1,-2 0 841,-1-1 0,-3-1 0,-5-4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1:46.0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165 88 8019,'3'-11'169,"1"0"-169,-2 0 1,1 5-118,1 3 213,-3 1 0,2 4-10,-6 1 1,0 3 0,-4 6 0,-3 2-51,-3 1 0,1 3 0,-3-2 0,2 1-5,-2 2 0,3-2 1,-3 0-1,3-1-8,1-2 0,1-2 0,2-1 0,2 0 23,1 0 0,0-1 0,2-2-17,0-1 0,-1-3 0,5 2 0,3-1 149,3-3 1,4 0-1,4-2 1,4-2 162,6-1 0,3-3 0,5-4 1,1 1-56,3 2 1,-2 0 0,5-4 0,0 1-111,-1 3 1,0-2 0,-4 4 0,-1 0-32,-3 1 1,-5 0-1,-2 4 1,-4 0-755,-5 0 1,-7 0-125,-1 0 0,-4 1 0,-1 2 1,-4 0 65,-5 0 0,0 2 0,0-2 1,-1 0 666,-2-2 0,-1-1 0,-5 0 0,-1 0 0</inkml:trace>
  <inkml:trace contextRef="#ctx0" brushRef="#br0" timeOffset="246">340 0 10165,'0'13'344,"0"1"1,0 3-1,0 6 1,0 2-40,0 0 1,0 5 0,0-3 0,0-1-76,0 1 1,0-1 0,0-4-250,0 0 1,-3 0-1,-2-2 1,0 0 0,0-3-665,3-1 0,-3 2 0,1-3 0,2-2-198,0-1 0,2-4 881,0-1 0,10-5 0,2 3 0</inkml:trace>
  <inkml:trace contextRef="#ctx0" brushRef="#br0" timeOffset="597">834 66 8019,'-11'0'386,"0"1"1,0 3 0,-1 3 89,-3 3 0,3 6 0,-4 2 1,1 4-203,-4 4 1,3-3 0,2 4-1,2-1-205,1-1 0,1-3 1,3-5-1,3 0-109,3 0 1,3-7 0,4 1-1,5-2-39,1-3 1,5-1 0,2-5 0,1 0 77,2 0 1,0-5 0,0-3 0,0-1 92,0-2 0,0-4 0,-1-1 0,-2 0 112,0 0 0,-5 1 1,3 1-1,-1 0-1,-2 0 1,-6-2 0,-2 0-1,-1 1-188,-2-1 1,-2-3-1,-2 5 1,-2 0-196,0 2 1,-6 1 0,2 1 0,-3 3-202,-1 3 0,-5 0 0,-1 0 0,-1 3-350,-1 3 1,1 4 0,-3 5 0,2 0 730,1 0 0,4 5 0,-2 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02.41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1 854 8653,'12'6'652,"-1"3"0,-1 1-393,1 5 0,-7 2 1,4 2-1,1-3 67,4-3 0,-3 4-130,3-4 1,-7 1-1,5 1-73,-3-2 1,7-9-1,-3 2 1,5-4 0,2-2 29,0 0 0,0-8 0,0-5 0,0-4-74,0-1 0,0-1 1,0-3-70,0-3 1,-6 4 0,-1-6 0,1 1 0,0-1 20,-1-2 0,-8 3 0,3-3 0,-5-1-34,-2 1 0,0 3 1,0-3-1,0-1 109,0 1 0,-2 4 1,-3-5-50,-1 3-17,-9-7 0,7 13 0,-7-4 0,5 4 53,1 2 1,1 0 0,4 0 2,-3 0 0,1 6-29,6 0 1,2 9-6,4-2 0,5-3 1,8 3-1,2 2 14,4 2 1,5 2 0,8-2-1,0-2 40,0-3 0,8-5 0,5 3 0,3 1-38,3-1 1,-2-3 0,0 5-1,0 1-124,4-2 1,0 5 0,-7-5 0,-5 2-190,-7-1 0,6 1 1,-12 4-1,-3-2 7,-1-3 1,-5 1 0,-6 6 0,0 0-1269,0 0 0,-8 2 356,-5 4 0,-6 5 1,-9 10 1139,-9 4 0,-10-4 0,-10 7 0</inkml:trace>
  <inkml:trace contextRef="#ctx0" brushRef="#br0" timeOffset="298">551 645 8135,'0'11'552,"0"6"1,0-13-197,0 8 0,2 1 0,2 6 182,2 0 0,7 0-222,-7 0 0,7 0 0,-7 0-216,-2 0 0,5 6 1,-3 0-1,0-1 0,1-3 41,-1-2 1,0 0-1,-6 0 1,0-1-681,0 1 1,0-6 0,0 0-3647,0 1 2626,9-5 1559,1-1 0,9-25 0,0-4 0</inkml:trace>
  <inkml:trace contextRef="#ctx0" brushRef="#br0" timeOffset="655">1063 626 8135,'-19'2'232,"0"5"1,0 3-1,0 9 68,0 0 1,6 6 69,1 1 1,-1 1 0,-6-4-88,0 2 0,8 7 1,5-7-64,4-1 1,2-3 0,0-2-101,0 0 1,8-7-122,5 1 1,10-9-1,5 2-6,1-3 0,3-3 1,6 0-1,0-3 1,0-3-1,-1-7 107,1-3 1,-8-3 0,-5 0-190,-4 0 13,-2 0 1,-2 0 130,-4 0 1,-5 0-129,-8 0 111,-8 0-42,6 8 1,-15-6 0,4 7 0,-4-3 0,-2 3 0,0-1 4,0 1 1,-2 5 0,-2-1 0,-2 4-281,2 2 1,-1 2-1,1 2 1,-2 5-224,2 1 1,2 3-1,2 6 1,0-2 0,2-2-456,4-3 1,5-5 191,8 5 765,0-8 0,8 13 0,3-6 0</inkml:trace>
  <inkml:trace contextRef="#ctx0" brushRef="#br0" timeOffset="983">1499 645 8135,'10'0'-488,"1"0"886,-5 0 0,-4 2 0,3 2 20,-10 3 1,-3 10 0,-7-1-159,3 8 0,1 3 0,-4-4 11,3 3 0,1 5 1,-2-6-158,7-1 0,4 3 1,2-2-29,0-2 1,8-8 0,5-4-1,4-3 18,2-4 0,6-1 1,3-3 1,1 0 1,3-7 0,4-1-1,-3-5 1,-3-4 128,-3 0 0,-2-6-139,-6 11 0,-6-5 0,-2-2 0,-3 0 34,-4 0 1,-4 2 0,-6 2 50,-7 3 1,-4-1-317,-2-6 0,0 6 0,1 1-516,-1-3 1,0 4 106,0-1 1,0 8 0,0-3-119,0 5 1,6-4-264,0-1 1,7 1-413,-7 6 1337,9 0 0,-13 9 0,7 1 0</inkml:trace>
  <inkml:trace contextRef="#ctx0" brushRef="#br0" timeOffset="1206">2333 493 8438,'36'0'12,"-4"0"0,4 0 0,-7-2 0,1-2 0,-3-2 457,0 2 0,1-5 0,3 3 0,-3 2-361,-1 1 1,-6-3-215,5 0 0,-5-3 0,-2 5 0,0-2 0,0 2-1305,0 2 877,-9 2-286,-1 0-288,-9 0 1108,0 8 0,0 2 0,0 9 0</inkml:trace>
  <inkml:trace contextRef="#ctx0" brushRef="#br0" timeOffset="1419">2371 835 8135,'0'12'541,"2"-1"0,5 0 362,5-1 1,5-6-688,2 3 0,9-5 0,1-2 0,3 0 0,-1 0 0,3 0 0,2 0-75,2 0 0,-7 0 0,1 0-563,2 0 0,-5-7 0,1 1 1,-1 0 181,1-3 1,-7 5 0,2-6 0,-4-1 0,-2 0 239,0-3 0,0-3 0,0-2 0</inkml:trace>
  <inkml:trace contextRef="#ctx0" brushRef="#br0" timeOffset="1645">3320 19 8889,'-11'9'404,"1"-3"1,5 11 0,-3 6 128,-3 4 0,7 5 0,-4 8-244,-1 4 0,5-2 1,-6 7-1,1-1-224,5 1 0,2-5 0,2 5 1,0-3-1154,0-4 1086,0-2 1,0-4-1,0-2-774,0-3 1,2-8 0,4 1 0,5-7 775,-1-5 0,16-8 0,-5 5 0</inkml:trace>
  <inkml:trace contextRef="#ctx0" brushRef="#br0" timeOffset="2015">4021 0 8135,'-27'28'198,"-2"-7"0,-3 15 1,0-5 800,-1 5-534,-3 2-132,-2 8 1,6 1 0,3 3 274,1-6-307,3 5-61,6-9-178,9 6 0,1-8 0,9-2 43,0-4 1,2 1 0,5-7 0,5-3 0,7-4-175,6-6 0,-1 1 1,7-7 42,3-3 0,4-4 127,6-7-71,-4-3 0,7-9 13,-10 0 1,8-6-1,-3-3 3,-6-1 0,2-1 0,-9-3 153,1 1 0,-3 0 1,-8-6-130,0 1 0,-8-1 1,-5 0 80,-4 0-78,-2-9 0,-2 7-196,-4-4 0,1 4-15,-7 2 209,-9 9-50,0 1-540,-7 18 0,3 1 0,-3 9-214,-1 0 1,-3 2-1,-6 5-1083,0 5 1816,1 5 0,-10 11 0,-1 1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10.27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228 493 8122,'-19'0'115,"0"2"1,0 5 158,0 5 1,0 1-1,3 4 1,1 4 789,2 0-947,9 0 0,-4-2 1,8 2-1,0 2 34,0 2 0,8 3 1,7-5-1,6 2 62,4-1 1,9 3 0,-3 0 0,5 1-14,2-1 0,-6 5 0,-1-7 0,1 0-200,-2 3 0,-3-7 0,-10 6 0,-5-2-135,-5 1 0,-5-1 0,-2-6 0,-2 0 73,-5 0 1,3-6-1,-11-1 1,-4 1-168,-4-3 0,-4 1 0,2-7 0,-5 2-282,1-1 1,-7-3 0,4-4 0,-4-3-254,-2-1 0,7-15 0,1 2 764,3-2 0,-7-8 0,5-1 0</inkml:trace>
  <inkml:trace contextRef="#ctx0" brushRef="#br0" timeOffset="175">1 550 8089,'19'-6'0,"0"-3"0,2-1 94,4-5 1,2 4 0,7 1 0,-2-1 155,1 1 1,10 6 0,3-3-1,0 5-146,1 2 0,-3-6 0,-8 0 0,-3 1-574,-1 3 0,-9 2 0,3 0 222,-5 0 248,-2 0 0,0 0 0,0 0 0</inkml:trace>
  <inkml:trace contextRef="#ctx0" brushRef="#br0" timeOffset="575">873 19 8245,'19'0'279,"0"0"1,0 0 0,2-2 0,2-2-44,3-3 0,7 1 1,-1 6-1,4 0-70,2 0 0,-7 0 1,-1 2-1,-3 2-67,-4 3 1,-4 7 0,-6-1 0,-7 4-177,-4 2 0,-2 0 0,-2 2 1,-2 2-26,-2 2 1,-9 7 0,2-5 0,-3 1 50,-3-1 0,0 5 0,0-5 1,0 1 40,0-1 1,2-2 0,2-8 0,5-2 343,1-2 1,3-7-62,6 7 0,8-9 0,5 4 391,4 1-482,2-7 0,2 6 0,4-8 0,7 0 18,3 0 1,3 0-1,0 0 1,0 0-308,0 0 1,0 0 0,0-2 0,0-2-230,0-3 1,-9 1 0,-1 6-819,-1 0 1,-6-2-1,5-2-1706,-5-2 2860,-11-1 0,7 7 0,-6 0 0</inkml:trace>
  <inkml:trace contextRef="#ctx0" brushRef="#br0" timeOffset="767">1765 550 8052,'19'0'172,"0"0"0,-1 0 0,4 2 0,3 2 301,6 3 0,5-1 0,2-6 1,0 0-230,0 0 1,0 2 0,0 2 0,0 3-387,0-3 1,-9 0 0,-1 0-1154,-1 3 0,-8 7 1295,0-1 0,-8 4 0,-11 2 0</inkml:trace>
  <inkml:trace contextRef="#ctx0" brushRef="#br0" timeOffset="967">1784 1062 8044,'19'11'485,"2"-3"1,2-10 0,4-2 54,3-3 0,1-5 0,7 3 1,0 1-617,0 0 0,0-7 0,0 4 0,-2-1-381,-5-1 0,3 7 0,-6-5 0,-1 1-187,0-1 0,-1 5 1,-7-7 643,0-2 0,-1-2 0,1-1 0</inkml:trace>
  <inkml:trace contextRef="#ctx0" brushRef="#br0" timeOffset="1367">2713 285 8108,'32'-17'95,"-1"4"1,-8-2 0,5 9 0,-1 0 147,5-3 0,-5 7 0,1-4 0,-3 4 404,0 2 0,0 6 0,-6 2 0,0 3-384,0 4 1,0 4 0,-2 4-220,-4 2 0,-5 3 1,-10-5-1,-4 4 16,-7 3 1,-6 1-1,-4 7 1,-4 0-321,-3 0 1,-2-6-1,-3-1 1,1 1-9,2-3 1,3 5 0,-3-9 0,9-1 220,8-3 1,5-9-1,5 1 409,-1 2 0,10-7 0,13-2-18,6-3 1,5-3 0,-3 0-1,7 0-95,4 0 0,1 0 0,-1 0 0,-2 0-320,-2 0 1,-1-7 0,7 1-1,0 0-277,0-3 0,-6 7 1,-3-6-1,-1 1-592,-5 1 1,-4-2 0,-5 3 249,-1-1 1,-7 0 0,5 4 689,-3-5 0,7-3 0,-4-9 0</inkml:trace>
  <inkml:trace contextRef="#ctx0" brushRef="#br0" timeOffset="1729">3604 171 8015,'-25'12'22,"0"-1"1,2-1 0,2 1 167,2 4 0,0 0 1,2-1-1,2-1 64,2 2 0,9 2 0,-2 1 0,4 1-47,2 0 0,0 0 0,2 0 0,4 2 132,7 5 1,4-5 0,4 4 0,2-4-91,2-2 1,9-2-1,-5-2 1,3-3 13,0 3 0,-7-4 0,4 1 1,1 1-79,-1-3 1,-5 5-1,1-6 1,-6 1-71,-7 5 1,3-5-1,-8 3 1,-3 2-207,-2 2 0,-4 2 0,-5 0 1,-7 0-97,-9 0 0,-1-3 0,-5-1 0,-1-2-353,1 2 0,4-5 0,-7 1 0,0-3-155,3-4 0,-7-2 0,6-2 0,-1 0-420,-1 0 1,7-2 1114,-7-4 0,1-5 0,-7-7 0</inkml:trace>
  <inkml:trace contextRef="#ctx0" brushRef="#br0" timeOffset="1920">3453 322 8015,'38'-12'341,"-1"-1"158,1-2 0,7 7 1,1 0-1,2 1-178,5 1 0,-6-2 0,-3 3 1,-2-1-288,2 2 0,-10 2 0,2 2 0,-7 0 41,-6 0 0,-1 0 0,-4 0-885,1 0 0,-6 0 810,0 0 0,-9 8 0,4 3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05.44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1025 626 8224,'0'-19'911,"0"9"0,0 3-640,0 14 0,0 5 0,0 14 0,0 3-22,0 1 1,0 6 0,0-5 0,0 5-137,0 2 0,0 0 0,0 0 0,0-2-214,0-5 0,0 3 1,0-7-1,0 1-440,0-1 1,0-2 0,0-6-860,0 0 1,2-6 1399,4 0 0,5-18 0,7 3 0</inkml:trace>
  <inkml:trace contextRef="#ctx0" brushRef="#br0" timeOffset="560">1423 626 8162,'12'-12'-190,"1"1"1,2 1 408,2-1 1,2 7-1,2-5 1,2 3 190,2 0 1,3-1 0,-5 7 0,2 0-177,-2 0 1,-2 3 0,-2 3-101,0 7 0,-6 5 1,-3 6-1,-1 1-72,-5-2 0,-10 5 0,-7-1 1,-2 2-35,3 5 0,-7-4 0,4-1 0,-6 1-245,-2-1 0,12-6 0,-8 3 0,2-5 110,1-2 0,3 0 1,2 0 197,3 0 1,2-7 82,6 1 1,2-9-1,4 2 19,7-3 1,10-3 0,2 0 0,0 0-68,3 0 0,-5 0 0,7 0 0,-1 0 25,1 0 1,-5 0-1,4 0-606,-1 0 186,-3 0-40,-6 0 0,0 0-859,0 0 1,0-7-191,0 1 0,-2-3 1358,-5 3 0,5-4 0,-6-9 0</inkml:trace>
  <inkml:trace contextRef="#ctx0" brushRef="#br0" timeOffset="927">2257 531 7682,'-8'13'0,"-5"0"-17,-4 2 1,5-5 0,1 3 0,3 1 295,4 3 0,-5 2 1,3 0-1,2 0 4,2 0 1,2-6 0,0-1 0,2 3-33,4 2 0,4-4 0,9-1 1,3 1-54,3-2 0,-4 5 1,4-5-1,-2 2 29,3-1 1,-5 1 0,4 4 0,-6-3 117,-6-1 1,3 0-315,-3 6 1,-4 0 0,-3 0 0,-4 0-18,-2 0 1,-6 0 0,-3 0 0,-1-3-322,-5-3 1,-2 4 0,-2-7 0,0 3-413,0 0 1,-6-9 0,0 2-1,1-4-352,3-2 0,-4-2 1071,0-4 0,-1-5 0,8-8 0</inkml:trace>
  <inkml:trace contextRef="#ctx0" brushRef="#br0" timeOffset="1110">2125 683 8131,'19'-17'122,"0"5"1,-1-5 0,4 6-1,1-1 105,2-1 0,9 7 1,-3-5-1,5 1-6,2-1 0,0 7 1,0-5-1,-2 3-209,-5 0 1,3-1 0,-9 7 0,-1 0-493,-3 0 1,-9 0-1,1 0 1,0 3-1619,-3 3 2098,7-4 0,-6 15 0,8-7 0</inkml:trace>
  <inkml:trace contextRef="#ctx0" brushRef="#br0" timeOffset="2343">247 1025 7331,'6'21'361,"1"4"1,7-4 0,-1 6 0,4-1 13,2-1 0,0 0 0,0-6-208,0 0 0,0 0 1,0-2-1,0-2 28,0-3 0,-7-7 0,1 1-55,2-4 1,-5-2 0,3 0-121,2 0 1,-5-6 0,3-3 0,-1-1-73,-1-5 0,4-2 0,-9-2 1,0 0-85,3 0 0,-7 0 0,4-2 0,-4-4 108,-2-7 1,0 3 0,0-3 0,-2-1 43,-4-3 0,2-2 0,-7 0 0,1 0 36,-1 0 1,0-2 0,-3-2 0,1-2-9,-2 1 1,5 1 0,-1 0 0,1-2 9,-1 2 1,7 4 0,-2 4 0,4 5 0,2 1 0,0 3 1,0 6-1,2 2 24,4 4 1,-2-1 0,7 5 0,-1 1-6,1-1 0,4-3 0,8 3 0,4 1 56,3-1 1,3-5 0,12 3 0,7-2 104,9 1 0,7 1 0,12-3-148,8 1 1,3 2 0,-39 5-1,1 0 1,0 1 0,0 1 0,-1 1-1,1 0 5,2 0 1,0 0 0,0-1-1,1 1 1,1 2 0,0 0-1,-1-1 1,0 0-66,-2-1 0,-1 0 1,1-1-1,0 1 0,43 3 1,-7-2-108,-3-4 1,-13 4 0,-11-5 0,-6 5-201,-7 2 0,3-6 1,-11 0-1,-4 2-302,-4 1 1,-11 3-1287,2 0 478,-4 0 0,-12 3 1390,-9 3 0,-17 4 0,-13 9 0</inkml:trace>
  <inkml:trace contextRef="#ctx0" brushRef="#br0" timeOffset="3069">0 418 7753,'11'-9'-333,"-1"7"1,-5-6 0,3 1 888,3 1 0,1 0 1,7 4-1,0-3-323,0-1 0,0 0 0,0 6 1,0 0-78,0 0 0,0 0 1,0 0-53,0 0 1,-9 8 0,-3 5-59,-5 4 0,-4 2 1,-2 0-1,-5 0-63,-1 0 0,-3 0 1,-4 0-1,2-1 54,3 1 0,5-2 1,-3-2-1,-1-4-177,1-3 0,6 7 133,-3-3 1,7-3-70,7-3 1,3 3 0,9-3-1,0 0 110,0 3 0,0-7 0,0 6 0,0-1 101,0-1 1,0 6 0,-2-3 0,-5 1-24,-5 5 1,1-4-1,-2 1 28,-1 3 0,-3 2 0,-2 2-97,0 0 0,-2-6 0,-5-1-100,-5 3 1,-5 2-1,-2 0 1,0-3-423,0-1 0,0-7 0,0 5 0,0-3-339,0-3 0,6-3 0,1-2 818,-3 0 0,-2-9 0,-2-1 0</inkml:trace>
  <inkml:trace contextRef="#ctx0" brushRef="#br0" timeOffset="3432">3452 531 8190,'19'-8'424,"9"0"0,3-7 0,5 4-267,2 3 1,8-5 0,5 7 0,4 2-81,2 2 1,-7 2-1,-1 0 1,-3 0-1,-4 0-591,-2 0 1,-10 0-1,-5 0-127,-4 0 1,-10 2 0,-7 2 640,-8 2 0,-7 17 0,-8-1 0</inkml:trace>
  <inkml:trace contextRef="#ctx0" brushRef="#br0" timeOffset="3631">3509 911 8129,'19'10'74,"2"-3"1,2-5-1,5-4 369,1-5 1,3 5 0,6-6 0,2 1-218,4 1 1,-2 0-1,7 6 1,-3-2-444,-4-5 0,-2 5 0,-2-6 0,-2 2-283,-4-1 0,1 1 1,-5 4 499,1-5 0,-6-3 0,5-9 0</inkml:trace>
  <inkml:trace contextRef="#ctx0" brushRef="#br0" timeOffset="3951">4837 190 8111,'-21'13'14,"-2"-1"0,-3 3 0,3 2 268,2 2 0,2 0 0,0 0 0,2 0 55,5 0 0,-3 0 0,9 0 0,1 0-187,3 0 0,11 0 1,3-3-1,7-1-27,7-2 0,-3 0 0,8 6 0,1-1 23,-3 1 1,5 0 0,-6 0-1,-1 0-58,0 0 1,-1 2-1,-7 3 1,-3 1 1,-3-2 1,-4 4 0,-9-1 0,-3-1-135,-3 2 0,-7-6 0,-12 5 0,-4-5 12,-1-2 0,-4 0 0,7-2 0,-2-3-700,-5-1 0,-2-9 0,-2 3 1,0-5 731,0-2 0,-8-9 0,-3-1 0</inkml:trace>
  <inkml:trace contextRef="#ctx0" brushRef="#br0" timeOffset="4126">4609 342 8169,'32'-19'0,"-1"0"0,1 0 282,-2 0 0,5 6 0,-5 3 0,1 1-86,1 5 1,0-4-1,4 1 1,-3 3-332,-1 2 0,-7 2 0,5 0 0,-1 0-523,1 0 1,-5 0 657,7 0 0,-9 0 0,4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14.31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0 209 7714,'9'-19'685,"-7"9"1,6 3 0,-8 14 0,0 7-295,0 9 1,0 7-1,0 8 1,2 2-154,5 4 1,-5-2 0,4 7 0,-4-1-223,-2 1 0,0-7 0,0 0 0,0-6-63,0-5 0,0-1 0,0 2 0,0-7-545,0-4 0,0-2 0,-2 0-956,-4 0 1,4-7 1547,-5 1 0,5-9 0,2 5 0</inkml:trace>
  <inkml:trace contextRef="#ctx0" brushRef="#br0" timeOffset="200">342 531 7966,'19'0'504,"-7"0"1257,1 0-466,-1 0-1962,7 0 0,-6 0 594,0 0 73,-9 0 0,13 9 0,-7 1 0</inkml:trace>
  <inkml:trace contextRef="#ctx0" brushRef="#br0" timeOffset="612">1024 0 7966,'11'3'436,"-5"3"0,-6-2 1,-6 11-1,-7 4 126,-4 4 1,5 11-1,-1-5 1,-2 5-234,-2 4 0,-1-4 1,-1 10-1,0-2-96,0 2 1,0 3-1,2 5 1,2-3-29,2-3 1,9-2 0,-2-6 0,6 0-236,6 0 1,5-8 0,8-5 0,0-4-8,0-2 1,6-2-1,2-5 1,3-5 60,4-5 0,-5-2 1,3-2-1,-1-2-4,-1-3 1,-3-8 0,-8 3 0,0-7-130,0-6 1,-6 4-1,-3-5 1,-1 5 47,-5 2 1,-4-2 0,-6-2-1,-7-2-164,-4 1 0,-4 3 1,-2 2-1,-2 0-37,1 0 0,-3 9 1,2 4-1,-1 4-120,-1 2 0,6 0 0,-4 0 0,4 2-271,2 4 0,6 2 1,2 7-379,3-2 1,2-7 1030,6 7 0,0-9 0,0 4 0</inkml:trace>
  <inkml:trace contextRef="#ctx0" brushRef="#br0" timeOffset="833">1650 342 7966,'19'0'0,"0"0"398,0 0 1,0 0-1,0 0 1,2 0 222,4 0 0,-1 0 1,5 0-1,1 0-408,-1 0 1,-6 0-1,5 0 1,-3 0-931,0 0 1,1 0-1,-7 0 237,0 0 0,-7 0 480,1 0 0,-9 8 0,4 3 0</inkml:trace>
  <inkml:trace contextRef="#ctx0" brushRef="#br0" timeOffset="1052">1726 702 7966,'2'13'854,"5"-3"87,5-1 1,1-3-1,4-6 1,4 0-480,0 0 0,2 0 1,0 0-1,2 0-674,-1 0 1,-1 0-1,0 0 1,2-2-570,-1-4 1,-3 4 0,-2-5 0,0 5 780,-1 2 0,1-8 0,0-3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20.6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385 10 8283,'0'9'747,"0"0"-584,0 0 0,0-1 0,0 2 0,0 1 1,0 1 0,0 3 1,0-3-1,0 0-70,0 1 1,0-2 0,0 3 0,0-1-6,0-2 1,0 2 0,1-2-1,1-2-452,1-2 1,0-2-1,-3 4-92,0 0 0,0-3 1,1-1-831,2-1 55,-2-1 1230,7-3 0,-3-4 0,4-1 0</inkml:trace>
  <inkml:trace contextRef="#ctx0" brushRef="#br0" timeOffset="750">734 28 7826,'-5'-1'200,"-1"-2"0,0 2 0,-3-2-61,0 2 0,3 2 1,0 1-1,-1 2-46,-1 1 1,-1-2 0,1 3-1,1 0-87,1 2 1,1-2 0,-2 0-1,1 1 10,-1 1 1,3 1-1,1 0 1,2 0 7,1 0 0,0 0 1,0 0 45,0 0 1,4-4 0,2-2-106,2-2 0,4-1 0,0 0 0,-1 0 31,-1 0 0,2-4 0,0-2 0,-1-2 50,-1-1 1,-1 1 0,-2 1 0,0 1 73,-1-1 1,-4-1 0,2-1 130,0 0 0,-3 3 192,2 0-298,-2 4-131,-1-2 0,0 12 0,0 3 40,0 2 0,0 1 0,0-2 0,0 3 1,0 2 0,3-2 0,0 0 0,0 0-74,1-1 1,-3 2 0,3-5 0,-1 0-376,0-1 1,0-1 0,-3 0-658,0 0 0,1-4-857,2-2 1908,-2-2 0,7-5 0,-3-1 0</inkml:trace>
  <inkml:trace contextRef="#ctx0" brushRef="#br0" timeOffset="1167">878 37 8192,'9'0'208,"0"0"0,3-3 0,3 0 1,2 0-91,1-1 1,3 2-1,0-3 1,-1 1-99,-1 2 0,-1-2 1,-1 1-1,-3 1 1,-2 1 1,-2 1 61,-1 0 0,-4 1-41,-2 2 1,-3-1-1,-2 4 1,-2 1 226,-1 1 0,2 1 0,-3-1-160,-1 1 1,0 0-1,0 0 1,2 0-48,2 0 0,-1 1 0,2 1 0,-1 1 17,1-1 1,-2-1 0,1 0 0,1 1-72,1 1 1,1 1-1,-1-2 1,-1 1-133,-1-2 1,0 0 0,3 0-203,0 2 0,0-2 0,0 2-861,0-2 160,0-1 647,0 0 0,0-5 380,0-4 0,0-4 0,0-5 0</inkml:trace>
  <inkml:trace contextRef="#ctx0" brushRef="#br0" timeOffset="1709">1298 72 7770,'5'-9'54,"2"3"192,-4 0 0,-1 4 0,-5 0-94,-3 4 1,1 0 0,-1 4-1,-1 1 28,-1 1 0,-1 1 0,1 1 1,1 2 5,2 3 1,-1-1 0,-2 1-1,2 0-26,3-1 1,2 2 0,1-4 0,0-1-36,0-2 0,1 0 1,2-1-1,3-2-109,2-3 0,4-2 0,2-1 0,1 0 74,0 0 0,3-4 1,3-2-1,0-2 32,1-1 1,-3 1 0,1-2-1,-5-1 100,-3-1 0,-2 0 1,-2 3-1,-1 0-13,-1 0 0,-4-1 1,1-1-1,-2-1 9,-1 1 0,-3 1 1,-1 1-1,-1 0-482,-2 0 0,-1 3 0,-1 1 0,-1 0 89,-2 1 1,2 2-1,-5-1 1,-1 2-410,-1 1 1,2 1 0,0 1-1,0 2-272,1 0 1,-2-1-1,3 3 1,0 0 855,0-1 0,-2 7 0,1-2 0</inkml:trace>
  <inkml:trace contextRef="#ctx0" brushRef="#br0" timeOffset="2271">269 529 7663,'10'0'697,"1"0"1,3 0 22,3 0 1,3 0-1,8-1 1,2-2-98,6-3 0,5-2 1,8-1-1,3 0-284,4 0 0,2 0 1,-2 0-1,3 0 47,0 0 0,-5 1 1,-4 1-1,-1 2-341,-2 1 0,-9 0 1,-3 2-1,-4-1-349,-5 1 0,-3 1 0,-6 1 0,-2 0-790,-4 0 1,-1 0-1290,-1 0 872,0 0 1,-5 1 1510,-4 2 0,-4-2 0,-5 3 0</inkml:trace>
  <inkml:trace contextRef="#ctx0" brushRef="#br0" timeOffset="3405">72 905 7940,'0'-5'-1045,"0"1"0,0 5 1045,0 2 1,-1 1 0,-1 3-14,-1-2 532,0-3 118,-1 2-42,3-4 921,-3 0-1024,4 4 1,0-2 17,0 4-370,0-4 1,0 6-1,0-2 11,0 2 1,0 1-1,0 0 1,0 0-2,0 0 1,0 3-1,0 0 1,0 0-145,0 1 1,0-2 0,0 3 0,0-1-81,0-3 0,1 0 0,1-1 0,2-1 44,1-2 0,1 1 1,3-4-1,0-1 35,0-1 1,0-1 0,0 0 0,1-1 4,2-2 0,-2-2 0,3-4 0,-1 0-36,0 0 1,0 0 0,-3 1 0,-2-1-9,-1 0 0,1-1 0,-4-1 0,0-1 11,1 1 0,-3 1 0,3 1 0,-1 0-29,0 0 0,0 0-32,-3 0 113,0 0 32,0 4 1,0 2 22,0 6 0,0 2 0,0 5 0,0 1 1,0 1 1,0 0-1,0-3 1,0 1-49,0 2 1,0-5 0,0 2-1,0-1-101,0 0 0,3 1 0,1-1 1,0-2-381,0 0 1,3 0-1,-1 3-223,2 0 1,-2-4-1,0-1 1,1-1 7,1 0 1,1 0-1,0-4 659,0-2 0,0-2 0,0-4 0</inkml:trace>
  <inkml:trace contextRef="#ctx0" brushRef="#br0" timeOffset="3621">448 931 7940,'0'-9'76,"0"8"0,0 4 1,0 5 295,0 4 1,0-1 0,-1 4-230,-2 1 1,2 0-1,-2 0 1,2-2-19,1-1 1,0 2 0,0-3 0,0-1-344,0-2 1,0 0-1753,0 0 1150,0 0 1,0-5 819,0-4 0,-4-4 0,-1-5 0</inkml:trace>
  <inkml:trace contextRef="#ctx0" brushRef="#br0" timeOffset="4058">412 949 7940,'1'-6'8,"1"0"0,2-1 19,1-1 0,-2 2 52,3 1 1,-1 2 0,2-2 0,-1 1 43,1 2 0,1-2 0,1 1 0,0 1 37,0 1 1,-3 1 0,0 0-17,1 0 0,0 1 1,-1 2-42,-3 3 1,-2 2 0,-1 0 0,0 2-76,0 2 1,-1-5 0,-1 2 0,-1-1-100,1 0 0,1-2 23,1 0-77,0 0 23,0-1 0,0 0 1,1-3-17,2 1 1,-1 1 74,4-1 0,-1-1 1,2 3 65,-1-1 0,-3 0 1,2-1-1,-1 2 137,1 0 1,-3 3-1,2-2-102,0 2 0,-3-2 0,2 0 0,-2 1 149,-1 1 0,0-3 0,-1 1-125,-2 1 0,2-2 0,-3 0-90,0-1-14,3 3 0,-6-5 0,4 3-92,-2-1 1,-1-1 0,-3-3-358,0 0 0,0 0-242,0 0 0,4-4 0,2-2 713,2-2 0,-3-5 0,-1-1 0</inkml:trace>
  <inkml:trace contextRef="#ctx0" brushRef="#br0" timeOffset="4758">869 922 7805,'6'-1'669,"0"-1"-490,1-1 0,1 0 0,1 3 1,-1 0-305,1 0 0,0 0 0,0 0-233,0 0 1,0 0-310,0 0 0,-4 4 667,-2 2 0,-10 2 0,-3 1 0</inkml:trace>
  <inkml:trace contextRef="#ctx0" brushRef="#br0" timeOffset="4941">860 1039 7813,'1'5'-16,"2"-2"1,3-2 0,2 0 383,1 2 1,0-2 0,1 2-248,1-2 1,0-1 0,4 0-1,1 0-329,1 0 1,0 0 0,-1 0 0,-2 0-192,-1 0 0,2-1 0,-3-1 1,-1-2 398,-2-1 0,4-1 0,1-3 0</inkml:trace>
  <inkml:trace contextRef="#ctx0" brushRef="#br0" timeOffset="5167">1209 806 7813,'0'6'522,"0"0"0,0 0 0,0 3 0,0 1-303,0 2 1,0-1 0,0 3 0,0 0-22,0 0 1,0-3 0,0 3 0,0 0-320,0 0 1,0-3 0,0 1 0,0-2-827,0-1 0,0 0 163,0 0 784,0 0 0,0-4 0,0-1 0</inkml:trace>
  <inkml:trace contextRef="#ctx0" brushRef="#br0" timeOffset="5647">1513 779 7924,'-6'0'580,"0"0"0,-1 1-468,-1 2 1,-1 1-1,0 3 1,0-1 24,0 1 0,-3 1 0,0 1 0,-1 0-48,0 0 1,-2 3 0,3 0 0,2-1-30,3-1 0,0-1 0,4 0-57,1-1 0,2 0 0,3-1 0,3-2 45,2-1 0,5-1 1,2-3-1,2 0-66,1 0 1,-2-4-1,0-2 1,-1-2-38,1-1 1,1-2 0,0-1 0,-2 1 72,-3 1 0,-2 0 0,-2-1 0,-2-1 235,-3 1 1,1 4 0,-1 1 201,-1-1-187,-1 3 1,-2 1-1,-1 6-159,-1 3 1,-1 3 0,2 2 10,-1 1 0,-3 4 1,3-1-1,0 2 1,0 1 13,0-1 0,0 4 0,3-1 0,0-2-309,0-2 1,0-5 0,0 2-1070,0 0 0,0-3 191,0 2 0,1-6 0,1-4-647,1-4 1700,4-3 0,-2-4 0,4 0 0</inkml:trace>
  <inkml:trace contextRef="#ctx0" brushRef="#br0" timeOffset="5984">1665 797 7813,'1'5'422,"2"-2"1,-1-2 0,4-1 0,2 0-255,3 0 1,0 0 0,4 0 0,1 0-120,1 0 1,1 0 0,-2-1 0,0-1 36,-1-1 1,-4 0 0,1 2 0,-2-1-132,-1-1-49,-4 0 172,-1 3 0,-5 4 0,-2 2 0,-3 3-17,-2 3 1,-1-2-1,0 3 1,0 0 124,0 2 1,0-1-1,0 1 1,1-1-148,2 0 1,-2 0-1,4-3-556,-1 1 284,-3 0 0,7-6 1,-3 0-1716,0 1 1016,3 1 932,-3-3 0,4-1 0,0-4 0</inkml:trace>
  <inkml:trace contextRef="#ctx0" brushRef="#br0" timeOffset="6372">2014 752 9951,'0'9'-25,"0"-3"0,-1 0 1,-1 1 148,-1 1 0,-1 0 0,2-1 0,-1-1-73,1 1 0,1 1 0,1 1-6,0 0 0,1 0 0,2-1 0,3-1 125,2-1 0,1-1 1,0 2 181,0-1-296,4 0 1,-3 3 0,3-1-1,-1 0-21,0-2 1,3 4 0,-4-3 0,0 0 5,-1 1 1,-2 0-1,-2 1 1,-3 0-110,-2 0 0,-1 0 1,0 0-167,0 0 1,-4-3 0,-2 0 0,-2 0-158,-1-1 0,0-1 1,0-4-1,0 0-268,-3 0 0,1 0 0,-4 0 0,-1-1 349,-1-2 1,2-1 0,1-4 309,1-1 0,1 2 0,3-6 0</inkml:trace>
  <inkml:trace contextRef="#ctx0" brushRef="#br0" timeOffset="6548">2005 806 7813,'15'-4'227,"-1"-2"1,0-1 0,0 0-1,2 2 1,1 0 663,1 0 0,-1 3 0,1-2-696,0 0 0,0 3 0,-1-2-108,-2 2 0,1-2 0,-4 0 0,-1 1-769,-1 1 1,-4 1-1,0 0-1072,1 0 1754,-3 0 0,0 0 0,-4 0 0</inkml:trace>
  <inkml:trace contextRef="#ctx0" brushRef="#br0" timeOffset="7267">10 1513 7836,'0'6'5,"-1"0"0,-1 2 173,-1 3 1,0-1 0,3 3-1,0 0-167,0 2 1,0-3 0,0 0 0,0-2 69,0-1 1,1 0 0,1 0 0,2-1 66,1-2 1,1-1 0,3-3 0,0 1 41,-1-1 0,1 2 1,0-1-1,0-1-125,0-1 0,1 2 0,1 0 0,1-1-139,-1-1 1,0-1-1,0 0 1,1 0-134,-1 0 0,-1 0 0,-1-1 1,0-1-455,0-1 1,-4-1 0,1 1-24,1-3 0,1 1 684,1-1 0,-4 0 0,-1-3 0</inkml:trace>
  <inkml:trace contextRef="#ctx0" brushRef="#br0" timeOffset="7492">332 1468 7837,'0'9'399,"0"0"0,0 0 1,-1 1-136,-2 2 0,2 2 1,-2 5-1,3 1-101,3 1 1,-1-1-1,3-2 1,0 0-84,0 0 1,-2-1 0,2-1-1,-1-2-132,-2-1 0,2-1 0,-1-3-1536,-1 0 99,-1-4 756,3-1 733,-3-4 0,3 0 0,-4 0 0</inkml:trace>
  <inkml:trace contextRef="#ctx0" brushRef="#br0" timeOffset="7931">323 1522 7859,'0'-9'0,"1"0"187,2 0 0,2 1 0,4 1 0,1 2 26,2 1 1,-2 0-1,2 2 1,1-1-199,2 1 0,-1 1 0,0 1 0,-1 0 102,-2 0 1,-1 0 0,-2 1 0,-2 2-119,-3 3 1,1 2 0,-1 1-1,-1 0 21,-1 0 0,-4 0 0,-1 1 1,-1 1 19,-2 1 0,0 0 0,0-3 0,1 0-15,-1 0 0,-1 0 0,-1 0-163,0-1 0,4-2-58,2 0 1,3-4 159,3 1 1,-1-1-1,4 0 1,1 2 61,1 1 1,1-2 0,0 2-1,0 0 75,0 0 0,0 0 1,-1 2-1,-1-1 1,-1 1 0,-3 0 1,2 0-1,-1-1-28,-2 1 0,-2 0 0,-3 0 1,-2-1-57,0 1 0,-3-2 0,2 1 1,-2 0-56,-1-1 0,0 0 0,0-3-213,0 1 1,0 0 0,0-3-748,0 0 688,0 0 1,3-4 0,1-2-236,1-2 544,1-5 0,-1 3 0,-1-3 0</inkml:trace>
  <inkml:trace contextRef="#ctx0" brushRef="#br0" timeOffset="8138">636 1558 7837,'18'-5'202,"0"2"0,0 1 227,0-1 1,3 2-1,0-3-256,2 0 0,-3 3 0,2-2 0,-1 2-95,0 1 1,-3 0 0,-4 0 0,-1 1-257,-3 2 0,-1-1-302,-3 4 0,-2-3 0,-5 3-295,-2 1 1,-2 1-1,-4 0 775,1-2 0,-5 6 0,-1-2 0</inkml:trace>
  <inkml:trace contextRef="#ctx0" brushRef="#br0" timeOffset="8313">779 1719 7837,'9'1'0,"0"1"0,0 1 435,0-1 1,1-1-1,1-1 1,2 0 18,1 0 1,0 0 0,2 0-1,-2-1-428,2-2 0,0 2 0,-1-2 1,-2 1-499,0-1 0,-3 2 1,2-2-1,-2 1 117,-1-1 355,0 2 0,0-7 0,0 3 0</inkml:trace>
  <inkml:trace contextRef="#ctx0" brushRef="#br0" timeOffset="8557">1200 1397 8320,'-4'9'161,"-2"0"0,2 0 0,1 1 0,2 0 676,1 2 0,0 4 1,0-1 114,0 2-842,0 1 0,1 0 0,1 0 0,1 0-186,-1 0 0,2-1 0,-1 0 0,-1-2-90,-1-3 0,2-2 0,0-1 0,-1 0-1713,-1 0 1879,-1-4 0,4-1 0,1-4 0</inkml:trace>
  <inkml:trace contextRef="#ctx0" brushRef="#br0" timeOffset="9056">1531 1433 7837,'-6'-5'713,"0"3"0,-1 3-339,-1 2 1,-1 3 0,0 0 0,0 2-326,0 1 0,-3 0 0,0 0 0,1 0 14,2 0 0,1 0 0,1 0-81,1 0 0,4 0 0,0 0 27,4 0 1,0-4-1,5-2 1,2-2-72,1-1 0,3 0 1,-2 0-1,1-1 40,-1-2 1,2 1 0,-1-4 0,0-1 65,1-1 1,-3-1 0,2 0-1,-2 0 72,-1 0 0,-3 0 0,0-1 13,1-2 1,0 2 0,-1-2 513,-4 3-479,-1 4 1,-2 2 0,0 6 0,-3 3 144,-1 1 0,2 3 0,-2 2 0,1 2-77,2 0 0,-2 3 0,1-1 1,1 2-64,1 0 1,1 2 0,0-5 0,0 0-238,0 0 0,0 1 0,1-4 1,1-1-1067,1-1 1,1-1 244,-1 0 0,-2-3-652,2 0 1,2-5 823,1-1 0,-1-4 0,-1-5 717,0 0 0,3-4 0,-2-1 0</inkml:trace>
  <inkml:trace contextRef="#ctx0" brushRef="#br0" timeOffset="9481">1934 1370 7837,'0'-9'1122,"-4"4"-813,-2 2 1,-2 3-1,-2 3 1,-1 3-120,-1 2 1,-1 2 0,2 1 0,-2 2 69,-1 1 0,0 1 174,-1 2-321,-2 1 0,5 0 0,-3 1 0,3 1 0,3 0 44,3-3 0,2 1 0,4-4 1,0-1-254,0-1 1,1-2 0,2-2 0,4-1 6,4-1 1,0-4-1,3 1 1,1-2 27,-1-1 1,3-1-1,-3-2 1,1-3-106,0-2 0,-3-1 1,2 0-1,-1 0 129,-2 1 0,-2-1 1,-3 0-1,-2 1 302,0 2 0,-3-2 1,2 2-180,-2-2 0,-5 3 0,-2 2 0,-2 1-141,-1-1 1,-1 2-1,-1-2 1,-1 2-381,1 1 0,0 0 1,0 0-1,-1 0-316,1 0 1,2 1 0,2 1-189,1 1 0,5 0 939,1-3 0,8 0 0,6 0 0</inkml:trace>
  <inkml:trace contextRef="#ctx0" brushRef="#br0" timeOffset="9831">2157 1361 8193,'-4'6'0,"-2"0"352,-2 1 0,-1 1 1,0 1-1,1 0-63,-1 0 1,0 1-1,0 0 1,0 2-128,0-1 1,3-1-1,1-1 1,1 0 79,2 0 1,1 0 0,2 0-92,2 0 1,2-1-1,4-1-79,0-1 0,3-3 0,0 2 0,0 0 1,-1-1-7,1 0 0,4 0 0,-2-2 0,0 2-19,-2 1 0,0-2 1,-2 2-1,-3 0-45,-2 0 1,1-2-123,-3 3 81,0-1 1,-3 1 0,-1 0-1,-2 1 1,-3 1-272,-2 1 0,-2-1 0,-1-1 0,-2-2 88,-1-1 1,2-1-1,-2-3 1,0 0-547,1 0 0,-1 0 0,-1-1 0,2-2-991,0-3 1759,3-2 0,-7-5 0,3-1 0</inkml:trace>
  <inkml:trace contextRef="#ctx0" brushRef="#br0" timeOffset="10017">2095 1406 7837,'18'-4'293,"-1"-2"1,-2-2 0,0-1-1,1 0 230,1 0 1,1 3-1,0 1 1,0 0-298,0 0 0,-1 3 1,-2-1-1,-1 2-143,-1 1 0,-1 0 0,-3 0 0,0-1-955,0-2 0,-3 2-1180,0-2 2052,-4 2 0,6 1 0,-3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17.80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1 323 7905,'0'-13'307,"0"0"422,0-1 0,2 5 717,4 3-1158,-3 4 0,5 10 1,-8 7-1,0 8-23,0 9 1,0 6 0,0 6-1,0 6 186,0 5 1,6 2 0,1 0-1,-3 0-131,-2 0 1,4-2 0,1-3-1,-3-3-127,-2-3 1,-2-2 0,0-6 0,0 0-33,0 0 1,2-8 0,2-5 0,3-4-247,-3-2 1,-2 0-558,-2 0 0,2-8-1915,4-5 296,-4-4 1686,7-2 0,-3-8 575,0-5 0,1-4 0,-7-2 0</inkml:trace>
  <inkml:trace contextRef="#ctx0" brushRef="#br0" timeOffset="2458">627 95 9126,'8'-11'302,"3"-3"1,8 5 0,0 1-154,0-1 0,2 1 0,2 4 0,2-3-44,-2 3 0,5-4 1,-3 2-1,-2 1-58,-2 3 0,-2 2-96,0 0 0,-6 0 0,-2 2-27,-3 5 0,-4 3 0,-10 9 114,-7 0 0,-4-6 0,-2-1 1,0 3 5,0 2 0,7 0 1,-1-2-1,1-3 6,1 3 1,-4-4-76,9 1 0,0-5 33,6 5 0,8-6 1,5 5-1,4 0 19,1-1 1,1-4-1,0 5 1,-2-1 41,-4 1 1,4 0 0,-5 3 0,3-1 102,-2 2 1,2 2-1,-7 2 12,3-1 1,-7 1 0,2 0-81,-4 0 0,-2 0 0,0 0-136,0 0 1,-8-2 0,-3-2 0,-1-5-127,-1-1 1,0-1 0,-6-3 0,0 1-358,0-2 1,0 4-1,-2-1 1,-2-3-142,-2-2 0,0-2 0,3 0 1,-1 0 655,-2 0 0,-9 0 0,5 0 0</inkml:trace>
  <inkml:trace contextRef="#ctx0" brushRef="#br0" timeOffset="2691">475 740 7881,'19'2'95,"2"2"1,4 3 0,5-3 283,-1-2 0,7-2 0,-4 0 0,4 0-165,2 0 0,4 0 0,-2 0 1,-4 0-99,0 0 0,-9 0 0,-2 0 0,-2 0-558,3 0 1,-12 0 0,5 0-769,-2 0 1,-6 0 1209,1 0 0,-7 8 0,3 3 0</inkml:trace>
  <inkml:trace contextRef="#ctx0" brushRef="#br0" timeOffset="3117">854 1005 7924,'-18'9'0,"-1"3"138,0 5 0,2-4 0,2-2 0,4-1 143,3 1 0,2-5 1,6 7-122,0 1 0,0-3 0,2-1-59,4-1 0,5-3 0,8-4 1,0 2 50,0 3 1,0 1-1,-1-4 1,4 5-42,3 1 1,-4-3 0,4 3-1,-6 1 85,-6-1 0,4-3 1,-7 5-67,1 3 0,3 2 0,-7 2-127,-3 0 1,-2 0 0,-4-2-1,-2-3-60,-3-1 1,-7-2 0,1 3-224,-4-1 1,-2-7 0,-2 5 0,-2-3-39,-2-3 1,-3-3 0,5-2-1,-4 0-101,-3 0 0,7 0 0,-2 0 1,2-2-496,-3-5 0,5 3 914,-4-9 0,4-8 0,2-8 0</inkml:trace>
  <inkml:trace contextRef="#ctx0" brushRef="#br0" timeOffset="3325">817 930 7881,'12'0'0,"1"-3"205,2-3 0,1 4 0,6-6 0,1 1 237,2 1 0,2 0 0,-1 6 1,3 0-204,1 0 0,3 0 0,-7 0 0,-3 0-327,-2 0 1,-4 2 0,-2 2-1,-3 2-768,3-2 0,-5 1 856,3 1 0,-9-4 0,5 7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22.03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57 7897,'13'-6'249,"0"-1"0,2 3 147,1 2 1,3-4 0,2-1-1,3 3-138,1 2 0,7 0 0,-5-2 1,2-3-250,5 3 1,-6 2-1,-3 2 1,-4 0-304,-2 0 0,0 0 0,0 0 0,-2 2-293,-5 5 1,-1-5-1,-7 6 587,2 1 0,1 1 0,-7 9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22.27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7897,'19'6'891,"0"2"-472,0 3 1,7-7 0,1 2 0,2-4-150,5-2 0,0 0 0,0 0 0,-3 0-136,3 0 1,2 0 0,0 0 0,-3 0-294,-1 0 0,-9 0 0,2 0 0,-4-2-2397,-2-4 2556,0 4 0,0-7 0,0 9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26.54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228 19 7939,'-12'-6'161,"-1"0"0,7-1 0,-7 7-21,-2 0 1,5 7 0,-1 1-31,3 3 1,-7-5 0,4 7-10,1 2 0,-5 1 0,9 3 0,2 0 29,2 0 1,-5 2-1,1 3-44,2 1 1,10 0-1,5-6 1,3 0 40,5 0 1,-4 0 0,12 0 0,1 0-15,3 0 1,-1 0-1,2 0 1,-1 0-19,-1 0 1,3-2 0,-7-3 0,-3-1-17,-2 2-1,-11 2 1,-3 2-126,-5 0 1,-2-1 0,-2-1 23,-5-4 1,-3 2 0,-9-9-1,0 0-17,0 3 1,-8-7-1,-3 4 1,-4-4-21,-4-2 1,11 0 0,-11 0-1,4 0 72,5 0 0,-5 0 1,9-2-8,2-4 1,4-5 43,6-8 0,5 0 1,8 0-1,0 1-52,0-1 1,2 0 0,4 0 0,7 0-11,4 0 0,8-2 0,2-3 1,3-1 51,3 2 1,-3 2-1,2 2 1,1 0-6,3 0 0,2 0 0,0 0 0,0 0-40,0 0 1,-9 0 0,-1 0 0,-5 0-3,-4 0 0,4 2 0,-12 3 132,-1 1 1,-1 0-140,-9-6 0,-9 9 1,-3 1-1,-5 3 13,-2 0 1,-2-1 0,-5 7 0,-3 0-143,-1 0 0,-5 0 0,5 3 0,-2 1-183,1 2 1,6 7 0,-5-5 0,3 1-307,3-1 1,3 7 0,2-3 632,0 5 0,-8 2 0,-2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26.8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 7996,'13'0'0,"-1"0"157,3 0 1,4 0 0,6 0 0,7 0 357,4 0 0,8 0 1,2 0-1,3 0-126,4 0 0,-5 0 0,3 0 1,-1 0-562,-1 0 1,-3 0 0,-8 0 0,-2 0-505,-5 0 0,-3 0 0,-11 2 2,-5 4 674,-3-4 0,-9 15 0,0-6 0</inkml:trace>
  <inkml:trace contextRef="#ctx0" brushRef="#br0" timeOffset="336">285 361 8080,'0'19'289,"0"0"1,0 0-1,2-2 116,4-4 0,4 1 0,12-5 0,1 1-152,2 5 1,2-4-1,-3-1 1,1 1-76,-2-1 1,-2 3 0,-4 6 0,-2-2-123,-3-5 0,-7 5 0,1-4 1,-4 4-30,-2 2 1,0-7 0,-2 1 0,-4 0-82,-7-3 0,-4 7 0,-2-6 0,0 1-164,0 1 1,-2-7 0,-2 5-1,-2-1-200,1 1 1,1-7 0,0 2 0,-2-3-185,2-3 0,2-3 1,0-1-1,-3-4 602,-1-3 0,0-10 0,6-8 0</inkml:trace>
  <inkml:trace contextRef="#ctx0" brushRef="#br0" timeOffset="491">266 266 7978,'19'-8'408,"-1"6"1,1-6-1,0 1-85,0 1 1,0 0-1,2 3 221,5-3-404,3 4 0,9-6 0,0 8 1,-2 0-48,-4 0 1,3 0 0,-5-3 0,1-1-444,1-2 1,-9 0 0,5 6 0,-3 0 349,0 0 0,1 0 0,-8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40.6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0 115 8023,'38'0'-9,"6"-7"0,3-1 0,3-3 202,9-3 1,7 3 0,9 1-1,1-1-78,0 1 1,-2 3-1,-7-3-400,-10 1 1,-2 3-1,-11 6 1,-4 0-333,-6 0 0,-6 0 617,-10 0 0,1 0 0,0 0 0</inkml:trace>
  <inkml:trace contextRef="#ctx0" brushRef="#br0" timeOffset="542">569 172 8023,'-19'16'0,"0"-1"0,0-4 137,0-3 1,0 7 0,2-2-1,5 3 15,5 3 1,5 0-1,2 0 1,0 0-58,0 0 0,9-6 0,3 0 0,7 1 20,7 3 0,1 2 0,7-2 0,-3-2 12,3-3 0,0 1 0,-3 6 0,-5 2-62,-5 4 1,-2-4 0,-2 5 0,-5-3 1,-5 2 0,-5-4 0,-2 5 0,-2-3 14,-5 2 1,-3-4 0,-11 4 0,-2-6-29,-3-6 0,-1 4 0,4-7 0,-5 3-40,-1 0 0,3-9 0,-3 2 1,-1-4-99,1-2 0,6-2 1,-5-2-1,3-4-54,0-3 0,0-2 0,8-8 1,2-2 37,2-2 0,9-3 0,-2 5 83,4-2-9,2-9 1,2 7 0,4-7 0,9 5 66,8 1 0,6-5 1,9 3-1,0 1 45,0 3 0,0-1 0,0 2 1,0 1 5,0 3 0,-2 2 0,-5 0 1,-3 3-7,-1 3 1,-12-4-22,4 4 1,-13 3-91,1-3 0,-7 7 0,-7-5-107,-5 3 0,-5-5 0,-2 5-85,0-3 0,0 5 1,0-5-1,0 3-127,0 4 1,0 0 0,0-1 0,0-1-430,0 2 1,0 0 773,0-3 0,9 5 0,1-6 0</inkml:trace>
  <inkml:trace contextRef="#ctx0" brushRef="#br0" timeOffset="1013">1385 172 8107,'0'12'127,"0"1"0,4-9 0,6 2 0,12-3 707,5-3 1,5 0 0,5 0 0,1 0-659,0 0 1,0 0-1,0 0 1,-2 0-213,-4 0 0,1 0 1,-5 0-1,-1-3-660,1-3 1,-3 4-1,-6-4 696,0 4 0,0-7 0,0-1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40.1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342 20 8177,'-19'0'-143,"0"2"0,0 2 0,2 4 194,5 3 0,-5 2 0,4 6 0,-4 0 116,-1 0 0,7 0-109,5-1 1,-3 1 0,3 0-1,4-2 84,6-4 1,7 4 0,10-7-1,2 3 16,2 0 0,11-7 1,0 7-1,6 1-26,0 3 1,-2 2-1,-4 0 1,-2 0 20,-3 0 1,-10 0-1,0 0 1,-8 0-40,-5 0 0,-1 6 0,-7 1 0,-2-3-138,-5-2 1,-3-2 0,-11 0 0,-2 0-25,-3 0 1,-7-7-1,3-1 1,-2-3-335,1-4 1,1-1 0,-3-3 0,3 0-168,3 0 0,-5-9 0,7-4 1,0-3 548,-3-3 0,7-9 0,-15-1 0,7-9 0</inkml:trace>
  <inkml:trace contextRef="#ctx0" brushRef="#br0" timeOffset="187">1 39 8166,'19'-7'0,"0"-1"0,0 0 0,0-1 118,0 5 0,8 2 0,5 2 0,4 0 242,1 0 0,3 0 0,3 0 0,3 0-301,2 0 1,-3 0 0,3 0 0,-1 0-310,-5 0 1,-4 6 0,-5 0-1,-3 1-433,-3 1 1,-1-4 682,-7 9 0,-1 0 0,1 6 0</inkml:trace>
  <inkml:trace contextRef="#ctx0" brushRef="#br0" timeOffset="1286">1366 740 8619,'9'-10'0,"4"4"203,3 3 0,5 3 0,5 0 0,3 0-216,1 0 0,6 0 0,-5 0 0,3 0-308,-2 0 1,1 0 0,-7 0 0,-3 0-317,-2 0 1,-4 3 636,-5 3 0,5 4 0,-6 9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50.9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38 399 7379,'-13'-7'1092,"1"1"-961,8-9 64,-5 13 0,18-13 1,3 7 73,5-3 0,10 7 0,5-4 1,6 1-52,6 1 1,7-7 0,12 5 0,9-3 71,8-3 0,15 1 1,-41 6-1,3-1 0,6 0 1,1-1-131,8 2 0,1 0 0,1-1 0,2 1 0,7-2 0,2-1 0,7 0 0,2 1-229,-28 3 0,1-1 0,0 1 0,2 0 0,1-1 0,0 1 0,3 0 0,1 0 0,0 1 227,0 1 0,-1 0 0,1 0-137,3-2 1,1-1-1,1 3 1,3 2 0,2 2-1,-1 0 1,1-2 0,1-1-1,-1 1 1,-1 1 0,0 0-1,-1-1-41,1 0 1,0 0 0,-2 0 0,-5 1 0,-1 0 0,-1 1 0,0-2-1,0-1 1,0 1 0,-2 1 0,1 1 0,-1-1-92,-1 1 1,-1 0 0,0 0 0,30 0 0,-2 0 0,-10 0 0,-1 0 0,-5 0 0,0 0-90,-5 0 1,-2 0 0,-8 0 0,-2 0 0,-8 0 0,-2 0 0,42 0-64,-13 0 0,-14-6 0,-11 0 0,-11 1 3,-10 3 0,-19 2 1,-2-2-140,-6-4-1,-16 4 1,-14-5-668,-10 5 705,-15 2 0,-7 0 1,-12 2-1,-7 3-148,-3 1 1,-14 0 0,-6-4 509,-6 5 0,45-8 0,-1 2 0,1 4 0,0 2 0,-1 2 0,-1-1 0</inkml:trace>
  <inkml:trace contextRef="#ctx0" brushRef="#br0" timeOffset="517">133 740 7914,'10'0'35,"9"-6"1,3-3-1,13-1 176,14-5 1,20 4 0,11-1-1,13-3 1,-38 7 0,2-1 1200,6 0 0,2-1-1262,13 1 1,2-1 0,3 1 0,1-1 0,8 1 0,1-1 0,5 1 0,0-1-181,-28 4 0,1-1 0,1 1 0,3 0 0,0 1 1,1-1-1,4 1 0,1 0 0,0 1 0,-1-1 1,0 1-1,0 0 115,1-1 1,0 0 0,0 0 0,-1 1-1,0 1 1,0 0 0,2-1 0,0 1 0,0-1-1,2 1 1,0-1 0,-1 1-21,0-1 1,0 0 0,0 1 0,1 1 0,0 1 0,-1 0 0,-6-1 0,0 0 0,-2 0 0,-1 0 0,-1 1 0,0-1-86,-5 0 1,1 0 0,-2 0 0,30 1 0,-2 0 0,-5-2 0,-1 0 0,-6 1 0,-2 2 29,-5-1 1,-4 2-1,-12-1 1,-2 0 0,-6 0-1,-3 0 1,33 0-210,-17 0 1,-12 0 93,-21 0 0,-15 0 1,-17 2-1,-13 2-361,-10 2 0,-9 1 0,-12-5 0,-7 2-256,-3 2 0,-14 0 0,-6-6 0,-8 3-314,-4 3 0,4-4 0,-3 4 1036,7-4 0,-8 5 0,10-1 0,-4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47.6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266 228 8108,'-19'0'116,"6"6"1,1 1-1,-3-1 177,-2 2 1,-2 3 0,0 8 0,0 2-148,0 4 0,0 3 0,0 5 0,0-1-18,0 2 0,7 1 0,1 3 0,3 0-55,4 0 1,2-2-1,2-2 1,0-5-10,0-1 0,2-3 0,4-6 0,7 0-62,3 0 1,6-9-1,1-3 1,2-5 54,-2-2 0,5 0 1,-1 0-1,0-2 72,1-5 0,-3-3 0,-6-9 0,0 0 12,0 0 0,0-6 0,-2-3 1,-2 1-44,-3 0 0,-5-1 0,3 3 0,1-5-217,-1 1 1,-6-5 0,3 7 0,-5-1 128,-2 1 1,0-5-1,0 7 1,-2 2-9,-5 2 0,3 2 0,-9 2 0,-1 2 12,-3 3 0,4 5 0,1-3 1,-3 1-88,-2 5 0,-2 2 0,0 2-19,0 0 0,0 0 1,0 0-602,0 0 0,7 2-55,-1 4 1,9 5 0,-3 8-435,5 0 1182,2 0 0,0 0 0,0 0 0</inkml:trace>
  <inkml:trace contextRef="#ctx0" brushRef="#br0" timeOffset="203">740 493 8876,'11'0'-625,"6"0"1,-5 0 624,5 0 0,11-8 0,1-2 0</inkml:trace>
  <inkml:trace contextRef="#ctx0" brushRef="#br0" timeOffset="621">1423 0 8847,'-19'2'0,"0"5"555,0 5 0,0 7 0,-2 5 1,-2 3-310,-2 2 1,-7 9 0,7 9 0,-1 1-95,-1 5 1,6 2-1,-4 2 1,6-3-114,6-3 0,-2 4 0,9-7 0,2 1-107,2-5 1,10-4 0,7-4 0,8-5 68,9-5 0,3-5 1,3-4-1,0-5-111,0-5 1,7-5 0,1-2 0,0 0 159,1 0 0,-3-9 0,-6-3 1,-2-5 49,-5-2 1,-3-6 0,-12-1 0,-3 1-17,-7-2 1,-3 3 0,-6-5 0,-3-1-73,-7 1 0,-3 6 1,-5-5-1,-5 3-94,-5 0 0,1-1 0,-1 7 0,-3 3-153,-2 3 1,4 2 0,3 7 0,-1-2-55,1 2 0,6 4 0,-3 4-69,5 2 1,2 7-1,3-5-1269,3 3 1,4-5 1626,9 7 0,17-9 0,4 4 0</inkml:trace>
  <inkml:trace contextRef="#ctx0" brushRef="#br0" timeOffset="1071">1840 209 8019,'13'-6'220,"0"-3"155,1-1 1,10-1 0,1-4 0,-2 5-94,-2 1 1,6 3-1,3 6 1,2 0-102,-1 0 1,-1 0 0,3 0 0,-1 0 33,2 0 1,-5 0-1,1 2 1,-3 2-81,-4 3 0,-10 8 1,-7-3-1,-4 7-85,-2 6 1,-2-1 0,-4 7-1,-7 3 55,-4 2 1,-8 2 0,-2 0 0,-1 0-67,1-1 1,-7 1 0,5 0 0,-3 0 30,1 0 1,7 0-1,-1-2 1,4-4-240,2-7 1,8-4 0,3-2 153,0 0 0,6-6 1,-3-3-1,7 1 1,7-3 168,1 0 0,5-1 1,8-5-1,5 2 14,1 2 0,-3 1 0,5-7 0,3 0-10,2 0 0,-5 0 0,-1 0 0,-1 0-61,1 0 0,-1-2 1,3-3-1,-7-1-195,-4 2 0,-2 2 1,0 2-1,0 0-1073,0 0 0,-6-2 318,-1-5 1,-1 3-1135,2-8 0,-5 5 1987,-8-5 0,8-10 0,3-7 0</inkml:trace>
  <inkml:trace contextRef="#ctx0" brushRef="#br0" timeOffset="1432">2921 152 7995,'-2'-10'291,"-4"3"263,-7 5 1,-4 6 0,-2 7 0,1 8-176,-1 2 1,-7 2 0,1 0 0,2 3-279,2-3 0,4 4 0,4-2 0,7-1-4,4-3 1,2-2 0,0 0 0,2 0-25,4 0 0,7 0 0,10-1 0,2 1-62,-1 0 1,-1-6-1,0 0 1,2 1 168,-2 3 0,5 2 0,-3 0 0,-2 0 33,-2 0 0,-2 0 0,0 0 0,-2 0-66,-4 0 1,-3 0 0,-6 0 0,3 0-155,-3 0 1,-4 0 0,-4 0-1,-5 0-288,-1 0 0,-3-2 0,-6-3 0,0-1-182,0 2 1,-6-5 0,0 1 0,2-3-103,1-3 1,-3-3 0,-2-2-1,-3 0-288,-3 0 0,5-9 867,3-3 0,-13-5 0,-2-2 0</inkml:trace>
  <inkml:trace contextRef="#ctx0" brushRef="#br0" timeOffset="1629">2580 190 7995,'25'-2'128,"1"-4"1,1 1 0,-2-5 0,5 1 275,-1 5 1,13-4 0,-4 1 0,2 3-70,0 2 0,-2 2 0,2 0 1,3 0-204,1 0 1,-8 0 0,-9 0 0,-4 2-796,-4 5 1,2-3-1903,-14 8 2565,-1-7 0,-15 11 0,-1-5 0</inkml:trace>
  <inkml:trace contextRef="#ctx0" brushRef="#br0" timeOffset="2629">721 475 7303,'-19'-11'106,"7"5"0,-1 10 1,0 4 216,3 3 0,-5 1 0,9 7-140,2 0 0,1-6-25,3 0 0,0-7-73,0 7 1,3-9 81,3 2 0,-2-4 1,9-2-102,1 0 0,3-2 0,2-4 83,0-7 0,0-4-63,0-2 1,-8 0 0,-3 3 228,1 3-214,-7 5 1,-2 8-152,-13 0 0,-4 2 1,-2 4 78,0 7 0,0 1 0,2 1 0,5-2 12,5 2 0,5-5-26,2 3 1,0-7 14,0 7 1,9-9 0,3 2 0,5-4-6,2-2 1,0 0-1,0-2 1,0-4-59,0-7 0,-2 3 0,-2-1 0,-5 1 17,-1-1 0,3 5 1,-5-7 21,-3-2 1,-2 5 228,-2-3 1,0 7-178,0-7 1,-8 9 0,-5-2-111,-4 4 0,0 4 0,2 2-14,3 2 79,-1 1 0,1-1-63,-1 0 1,9 9-21,-3-2 1,5-3-68,2 3 0,9-9 35,3 2 1,5-4 136,2-2 0,-6 0 74,-1 0 0,-7-2-56,1-4 1,-4-5 41,-2-8 1,-2 9 0,-4 4-107,-7 3 0,-4 3-110,-2 0 35,0 0 1,0 0-108,0 0 0,0 3 104,0 3 89,0 4 0,0 9 0,0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2:57.2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20 871 7989,'-11'-2'1188,"5"-4"0,4 6-978,2 0 1,0 8-1,0 11 1,2 0-13,4 0 1,-1 0 0,7 0 0,3 0-135,2 0 0,-5-7 0,1-1 0,2-3-37,2-3 1,2-3 0,0-2 0,0 0-17,0 0 1,0-2 0,0-5-1,-1-8 84,1-8 1,0 0 0,0-8 0,0-3-4,0-2 1,-2-2 0,-2 0 0,-5 0 22,-1 0 1,-3 7 0,-6-1-1,0-2-39,0-2 1,0 1 0,-2 1 0,-4 2-46,-7-1 0,3 3 0,-1 1 1,1 1-9,-1 5 0,5 2 254,-7 2 1,9 6-103,-2 1 0,6 7-90,6-1 0,13-2 0,12 1 1,7 1 170,7-2 0,3 3 1,9-5-1,2-1-112,4 1 1,-4 6 0,7-3 0,-3 3-25,0-2 1,0 4 0,-8-5 0,-4 5-318,-7 2 1,0 0 0,-6 0 0,-8 0-873,-7 0 1,-4 0 0,-2 2-145,-5 5 1,3-3-1,-9 9 487,-2 1 0,-8-3 1,-4-1-1,-3 1 726,-3-1 0,-12 3 0,-3 6 0</inkml:trace>
  <inkml:trace contextRef="#ctx0" brushRef="#br0" timeOffset="556">779 473 8481,'19'0'554,"2"0"0,2 0 0,2 0-335,-2 0 1,-2 0 0,-2 0 0,0 0-31,0 0 1,-6 0 0,0 2-187,1 4 1,-5-2 0,-1 7 43,1-3 0,-7 1 0,4-3-33,-4 7 1,-2-3 0,0 3-29,0 2 1,-2-1 0,-2 1 0,-5-2 25,-1 2 0,-3 1 0,-4 3 23,5 0 0,-3-6 0,6 0-84,-1 1 0,6-3-51,-3 2 1,7-9 0,7 2 113,5-4 1,-1-2-1,2 0 1,1 0 73,3 0 0,2 0 1,0 0-50,0 0 1,0 7 0,-2 1 77,-4 2 1,-5-3 0,-6 3 0,2 1 5,3-1 0,-1-3 0,-6 5 1,0 3-61,0 2 0,-2-4 0,-2-1 1,-3 3-26,3 2 1,-6 0 0,-1-3-1,-2-1 14,1 2 0,-1 2-77,-6 2 0,0-7 0,0-1 1,0-3-285,0-3 1,0-3-1,0-2-249,0 0 0,0 0 0,3-2 0,1-3-265,2-1 1,9-9-1,-2 0-505,3-8 1328,3 2 0,0-6 0,0 8 0</inkml:trace>
  <inkml:trace contextRef="#ctx0" brushRef="#br0" timeOffset="940">1518 321 7989,'0'13'359,"-2"-1"1,-2 5-62,-2 6 1,-7 0-1,5 7 1,-1-1 106,1 1 1,-7 2 0,4 6 0,1-1-167,4 1 0,-3 0 1,3 0-1,4-2-146,6-4 0,0-5 0,9-8 0,4 0-14,6 0 1,-2-8 0,4-5 0,-4-4 55,-2-2 0,0 0 0,0 0 19,0 0 0,-2-2 0,-2-2-77,-3-3 0,-7-1 0,1 2-122,-4-7 0,-2 2 0,0-1-104,0-3 0,-2-2 1,-4 0-1,-5 3-73,0 1 1,-3 7-1,5-5 1,-1 0-93,-5 1 1,-2 6 0,-2-3 0,0 5-103,0 2 1,7-2 0,-1-2-1,-2-2-581,-2 1 0,5 3-612,-1 2 1609,9 9 0,-5-7 0,9 6 0</inkml:trace>
  <inkml:trace contextRef="#ctx0" brushRef="#br0" timeOffset="1148">1973 530 7989,'26'0'240,"1"0"135,3 0 0,1 0 0,7 0 0,-2 0-8,-4 0 0,3 0 0,-3 0 1,2 0-212,-3 0 1,-1 0-1,-7 0 1,2 0-598,-1 0 1,-3 0 0,-2 0-1555,0 0 1995,-9 8 0,7 3 0,-7 8 0</inkml:trace>
  <inkml:trace contextRef="#ctx0" brushRef="#br0" timeOffset="1359">2163 795 7989,'9'11'486,"3"-5"1,5-4 18,2-2 1,0 0 0,2 0 0,2 0-290,3 0 1,5 0 0,-3-2 0,-1-2-376,0-3 1,5 1 0,-5 6 0,3 0-112,4 0 0,-7 0 1,0 0-1,-1 0-923,-1 0 0,0-6 1193,-6-1 0,0-7 0,0 3 0</inkml:trace>
  <inkml:trace contextRef="#ctx0" brushRef="#br0" timeOffset="1768">3529 36 8223,'0'-19'775,"-2"9"1,-5 4-1,-5 6-355,-5 6 1,-4 7-1,-2 10 1,-5 4-157,-1 3 0,5 1 1,-3 7-1,2 0-17,-1 0 0,1 0 0,6 0 0,0 0-55,0 0 0,9 0 1,3-2-1,5-3 9,2-1 0,2-9 0,5 2 1,7-4-295,10-2 0,3-6 1,7-2-1,-3-3 122,3-4 1,8-8-1,3-4 1,-3-3 68,-2-4 0,-4-2 0,-3-2 0,-3 1-17,-3-1 1,-2 0-1,-8 0 107,-4 0-151,4 0 1,-15 6-1,4 0 1,-4-1-10,-2-3 0,-8 0 1,-5 2-1,-4 5-313,-2 1 0,-2 3 0,-4 6 1,-7 0-303,-3 0 0,-3 2 1,0 4-1,0 7-170,0 4 0,0 2 1,0 0-1,0 0 757,0 0 0,0 8 0,0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44.3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46 1 7774,'0'10'200,"0"2"1,1-2-1,1 6 1,2 3 61,1 4 1,0 3 0,4 1 0,0 1-138,0 2 0,-1-2 0,-1 5 0,-2 0-91,-1-1 1,-1 0-1,-3-4 1,0 2-18,0-1 0,0-4 0,0-2 0,0-2-303,0-4 0,0 0 0,0-3 0,0 0-401,0-2 1,0-5 354,0-1 332,0-4 0,-4-2 0,-1-5 0</inkml:trace>
  <inkml:trace contextRef="#ctx0" brushRef="#br0" timeOffset="510">1 36 8053,'6'-3'-593,"0"-1"0,1 1 846,1-1 0,5 1 1,1 2-1,0-1 15,1-1 1,4 0 0,5 3 0,2 0-67,1 0 0,1 3 1,1 1-1,1 1-44,2 1 1,-3 3-1,1 2 1,-2 2-88,-2 1 1,1 1 0,-1 3 0,-2 0-23,-3 0 0,-5 3 0,-2 1 1,-2-1 14,-4 1 1,-2 5 0,-4-2 0,0 0 14,-3 1 1,-3 3 0,-5 0 0,-1 0-87,-2-1 1,-2-1 0,-4 0-1,0-1 29,0-3 1,-1 2-1,-1-4 1,0-2-171,0-3 0,1-3-98,1-4 186,-4 0 1,3-1 0,-3-2-1,1-3 1,-1-2-199,0-1 1,2 0-1,-1 0 1,2-1-262,1-2 0,4-2 0,2-4 1,2 0 37,1 0 1,4-4 0,2-1 480,2 0 0,1-3 0,0 3 0</inkml:trace>
  <inkml:trace contextRef="#ctx0" brushRef="#br0" timeOffset="984">824 242 8217,'9'-5'-369,"0"2"0,0 2 740,0 1 1,5-3-1,3 0 1,3 1-3,0 1 1,1 1-324,0 0 0,1 0 0,-2 0 0,1 0 4,-1 0 0,-4 0 0,-2 0 0,0 0-389,-1 0 0,-5 0 1,1 1-643,-1 2 1,-4-1 43,-1 4 937,-2-4 0,-5 6 0,-1-3 0</inkml:trace>
  <inkml:trace contextRef="#ctx0" brushRef="#br0" timeOffset="1288">851 484 8200,'9'-1'0,"0"-1"0,1-1 158,2 1 1,2-2 0,4 1 0,-1 1 55,1 1 1,3-2 0,1 0 0,0 1-62,0 1 0,-1 1 0,-3 0 0,-1-1 56,-3-2 0,2 2 0,-4-2 0,-1 2-674,-1 1 0,-1 0-346,0 0 0,-3 0-884,0 0 1695,-4 4 0,2 1 0,-4 4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01.3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0 104 9590,'2'21'249,"5"4"0,-3-2 1,6 9-1,-1 0-39,-5-3 1,5 13 0,-1-6 0,0 0-81,1-2 0,-3-9 0,-4 4 1,2-1-56,3-5 0,-1-2 0,-6-2-205,0 0 168,0-9 156,0-1 0,0-11-134,0-5 1,0-3 0,0-9 0,0 0-2,0 0 1,-2-2 0,-2-2-1,-3-5 11,3-1 1,2-3 0,2-4 0,-2 3 3,-4 1 1,4 1 0,-7-5 0,3 2 18,0 2 1,-1 9 0,7-2 0,0 4 27,0 2 0,0 0-65,0 0 0,0 6-21,0 1 0,0 10 1,0 4-1,0 12 77,0 10 1,2 9-1,5-1 1,3 4 64,1 2 0,-1 0 0,-6 2 0,3 2-25,-3 2 0,-2-2 0,0-8 0,2-5-124,3-1 1,-1-3 0,-6-6 0,0 0-129,0 0 0,0 0-111,0 0 1,0-6-1220,0-1-699,0-8 295,0 5 413,0-9 1421,0 0 0,0-9 0,0-1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15.1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 57 7666,'0'-19'-308,"-6"6"1682,-1 1-759,1 8-220,6-5-125,0 9 1,2 0-1,2 2-97,3 5 0,1 3 0,-4 9 1,3 0-5,-3 0 0,4 6 0,-1 3 0,-3 1-26,-2 5 1,-2-7 0,2 1 0,2-3-145,3 0 0,-1 1 0,-6-7 0,0 0-284,0 0 0,0-7 0,0 1-479,0 2 1,0-5 0,0 3-1222,0 1 1985,0-5 0,0 8 0,0-7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18.6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58 8292,'18'-6'148,"1"-1"0,9-1 0,3 4 0,5-3 104,2 3 0,0 0 0,0 0 1,0-3-48,0 3 0,-2 2 0,-3 2 0,-3 0-342,-3 0 1,-1 0 0,-7 0-514,0 0 1,-9 2 329,-4 4 1,-3 5 319,-3 8 0,-9 0 0,-1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18.8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8029,'19'0'0,"0"0"122,0 0 1,2 0-1,3 0 1,3 2 738,2 5 0,-3-5 0,5 4 0,3-4-595,2-2 1,-4 0-1,-3 0 1,-2 0-121,-3 0 0,-3 0 1,-2 0-1341,0 0 0,0 0 1194,0 0 0,-9 0 0,-1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15.5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 96 8048,'-11'0'621,"3"0"0,10 0 1,4 0-1,7 0-273,4 0 1,10 0 0,5 0 0,6-2-6,6-5 1,5 3-1,10-7 1,4 1-86,6-1 0,5 7 1,2-4-1,0 1-54,0 1 0,-7-2 1,-1 3-1,-3-1-302,-4 2 1,-10 2-1,-7 2 1,-4 0-422,-2 0 0,-9 0 0,-3 0-1050,-5 0 1,-4 8 862,-5 5 1,-12-3 0,-12 1 0,-5-1 705,-2 1 0,-17 2 0,-4 6 0</inkml:trace>
  <inkml:trace contextRef="#ctx0" brushRef="#br0" timeOffset="1066">0 968 7885,'8'-10'557,"3"1"-220,0 1 1,5 6 0,-3-5-231,4 5 0,2 2-74,0 0 1,-2 2-104,-5 5 0,-3-3 0,-9 8 0,0 3-7,0 2 0,0-2 0,0 2 59,0 4 0,-7 2 0,1-4 0,0 0-2,-3 0 0,7 0 0,-6 0 1,2 0-8,-1 0 0,1-7 0,6 1 77,0 2 0,0-5 0,0 3 156,0 2 0,2-5-19,4 3 1,-1-9 0,7 2 128,3-4 0,2-2 0,2 0-61,0 0 0,0 0 1,0 0-141,0 0 1,0 0 0,0 0-123,0 0 1,-1 0-1,1 0-208,0 0 0,0 0-792,0 0 0,-6 0-274,0 0 0,-7-2 1281,7-4 0,-9-4 0,4-9 0</inkml:trace>
  <inkml:trace contextRef="#ctx0" brushRef="#br0" timeOffset="1470">455 911 8285,'9'-10'193,"3"3"1,-1-1-1,1 2 1,3 1-38,2 3 0,2 0 0,0-2 1,0-2-26,0 1 1,6 3-1,1 2 1,-3 0 34,-2 0 1,-2 0-1,0 0 1,0 0 20,0 0 0,0 0 0,0 0-57,0 0 1,-7 0 0,-1 2-10,-3 5 0,5 3 0,-7 9-82,-2 0 0,5 0 0,-3 2 1,-2 2 25,-2 3 0,-2-1 1,0-4-1,0 2-35,0 3 0,0 1 0,0-4 1,0 2-2,0-1 0,-2 3 0,-2-2-229,-2-2 1,-1-1 0,5-4-1697,-4 1 439,4 0 13,-7-8 51,9-3 1393,0-8 0,-8-8 0,-2-3 0</inkml:trace>
  <inkml:trace contextRef="#ctx0" brushRef="#br0" timeOffset="2057">910 361 7627,'0'-19'-191,"7"7"0,1 1 432,3 3 0,-5 1 0,5 5 0,-1-2-71,1-2 1,-5-1 0,7 7 51,1 0 0,3 0-117,2 0 0,-8 9 0,-5 3-52,-4 5 1,-2-4 0,0 0 0,0 1 33,0 3 1,-6 2 0,-3 0 0,1 0-8,0 0 1,-5 0 0,4 0 21,-1 0 1,6 0 221,-3 0-199,5 0 0,2-7 0,2-1 93,5-3 0,3-1 0,9-7-108,0 0 0,0 0 0,0 0 0,0 0-140,0 0 0,0 0 0,0 0-227,0 0 0,0 0 0,-2-2-82,-5-5 1,-1 5-2239,-5-4 650,-4 4 1927,7 2 0,-1-9 0,3-1 0</inkml:trace>
  <inkml:trace contextRef="#ctx0" brushRef="#br0" timeOffset="2308">1404 209 8526,'0'19'917,"0"0"-720,0 0 1,0 7 0,-3 1 0,-1 0 5,-2 1 0,0 6 0,6-3 0,-3 5-113,-3 2 1,4-7-1,-6-1 1,1-3-332,1-3 0,-2-1 0,3 0-899,-1 2 0,0 1-816,6-8 1956,0-7 0,0-3 0,0-8 0</inkml:trace>
  <inkml:trace contextRef="#ctx0" brushRef="#br0" timeOffset="2775">1498 513 7890,'19'-6'37,"0"-1"0,0 3 118,0 2 1,0 2 0,0 0 0,0 0 23,0 0 0,0 0 0,0 0 0,0 0 71,0 0 0,0 0 0,0 0-70,0 0 0,-9 2 0,-3 4-89,-5 7 0,-2 4 0,0 2 1,-2 0 2,-5 0 0,3 0 0,-6 0 0,-1-2-76,1-5 0,3 5 0,-3-4 26,1 4 1,-3-5-747,5 1 539,1-9 0,6 7 0,2-7 175,4 2 1,-1 0-1,7-3 17,3 3 0,2-2 0,2 7 44,0-3 1,-6 7-1,-1-5 1,1 3 65,-3 0 0,-1-7 0,-9 7 0,2-1 16,4-1 0,-4 6 0,5-5-107,-5 5 1,-11 2 0,-3 0-27,-5 0 0,4-8 0,1-3-328,-3 0 1,-2-5-1,-2 3-28,0-4 0,0-4 0,0-4-1218,0-7 0,6-2 1552,1 3 0,-1-14 0,-6 5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19.6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436 209 7961,'11'2'410,"-5"4"1,-4 5 0,-2 8 0,0 0 81,0 0 1,2 2-1,3 2 1,1 2-261,-2-2 1,5 0 0,-1 1 0,0 1-284,1-2 0,3-2 0,-3 0 1,-1 2-62,1 3 0,3-1 0,-5-6 0,-3 0-379,-2 0 1,-2 0 0,0 0 0,0 0-962,0 0 0,-2 0 1452,-4 0 0,-5 0 0,-8 0 0</inkml:trace>
  <inkml:trace contextRef="#ctx0" brushRef="#br0" timeOffset="341">0 1176 7810,'9'10'262,"5"-3"154,9-5 0,7-2 0,10 0 0,4-2 94,7-5 1,12 5 0,9-4-1,6 4-167,4 2 0,6 0 1,-5 0-1,-3 0-142,-2 0 1,-5 0 0,-5 0 0,-9 0-182,-7 0 0,-9 0 0,-1-2 1,-8-2-701,-9-3 0,-4 1-1921,-2 6 1737,-9 0 1,-3 0 0,-14 2 0,-5 2 863,-5 3 0,-2-1 0,0 2 0,0 3 0</inkml:trace>
  <inkml:trace contextRef="#ctx0" brushRef="#br0" timeOffset="4317">323 1802 9899,'8'-11'127,"5"5"1,3-2 0,3 1 0,0 3-46,0 2 1,0 2 0,0 0 0,2 0-32,5 0 0,-12 0 0,5 0 0,-4 2-100,-4 4 0,-1 3 0,-6 6 0,3-3 115,-3 3 0,-4 2 0,-6 2 0,-7 2 71,-4 4 0,0-4 0,2 4 0,3-3-50,-3-3 1,0-7 0,1 1 79,1 2 0,2 1-552,-1 3 336,3-8 1,11-3 0,5-6 137,5 5 0,-1-5 0,2 4 0,1-2-29,3 3 0,2-5 0,0 6 0,0-1 49,0-1 1,0 9 0,0-5 0,0 5 30,0 4 0,-9-9 0,-1 14 1,-3-1-72,1-2 0,-1 2 1,-8 0-1,-2 3-101,-3-3 0,-8 0 0,3 0 0,-5 2 45,-2-1 0,-6-3 1,-1-4-1,3-3-279,2-1 0,2-3 0,0 3-110,0-7 1,0-3-1,0-3 1,2-3-310,5-3 0,-5-4-486,4-9 865,-4-9 1,5 5 0,1-9-1,3 1 306,4 1 0,2-14 0,2 4 0</inkml:trace>
  <inkml:trace contextRef="#ctx0" brushRef="#br0" timeOffset="4812">778 1612 7791,'8'-10'-356,"1"-1"0,5 7 0,-1-5 596,2-1 1,-5 4 0,3-5-1,2 3 164,2 3 1,1-3-1,1 2-136,0 1 0,0 3 1,0 2-53,0 0 0,-6 0 0,-3 2-80,-1 5 0,-3 3 0,-6 9-119,0 0 1,0-6-1,0 0 1,0 1 28,0 3 1,-6 2-1,0 0 1,-1 0-26,-1 0 0,4 0 0,-7 0-61,3 0 1,-7-2 0,4-2-25,1-3 1,-5 1-1,7 4 101,-3-5 0,7-1 116,-2-5-64,3-4 0,6 7 0,3-9 128,7 0 0,3 0 1,3 0-1,0 0 17,0 0 1,7 0-1,1 0 1,2 0-58,5 0 1,-4 0-1,-1-2 1,-1-3 7,-5-1 1,-2 0 0,-2 6-1081,0 0-804,0-9 0,-7 7 1699,1-4 0,-9-5 0,5 1 0</inkml:trace>
  <inkml:trace contextRef="#ctx0" brushRef="#br0" timeOffset="5062">1840 1214 8086,'19'-6'0,"0"-3"494,0-1 1,6 5 0,0-3 0,-2 2-282,-1-1 0,3 1 1,0 4-1,-2-2-443,-2-3 0,-2 1 0,0 6-1615,0 0 109,-8 0 1736,-3 0 0,-16 8 0,-3 3 0</inkml:trace>
  <inkml:trace contextRef="#ctx0" brushRef="#br0" timeOffset="5284">1764 1555 7877,'19'0'281,"0"0"0,0 0 0,0 0 390,0 0 1,6 0 0,2-2 0,1-2-485,-1-2 1,5-7-1,-5 5 1,1-1-100,-1 1 0,5-5 1,-7 5-1,-2-1-666,-2 1 0,-2-1 1,0 5-1,0-4-478,0-3 1,-6 5 0,-3-7 1055,-1-2 0,5-1 0,-3-3 0</inkml:trace>
  <inkml:trace contextRef="#ctx0" brushRef="#br0" timeOffset="5584">3054 57 7975,'2'-13'154,"4"3"1,5-1 667,-1 1 1,7 5 0,-4-1-368,4 4 0,-5 10 1,-1 7-1,-1 8-161,1 9 0,-7-2 0,4 3 1,-1 5 2,-1 4 0,0 5 0,-6-5 0,3 2-250,3-2 0,-4 5 0,4-3 0,-4 0-516,-2 2 1,0-3-1,0 5 1,0-2-352,0-3 1,-8-3 0,-5 0 0,-4 2-140,-2 2 1,1 0-1,-4-6 959,-3 0 0,-4 0 0,-9 0 0</inkml:trace>
  <inkml:trace contextRef="#ctx0" brushRef="#br0" timeOffset="5800">2674 1498 7964,'19'0'-2,"0"0"1,9-2 0,3-2 0,7-4 1122,6-3 1,-1 5 0,7-5 0,1 3-688,-3 4 1,7 1 0,-6 3 0,1-2-521,1-4 1,-9 4 0,2-4 0,-6 6-655,-6 6 0,1-2 0,-7 7 0,-5-1-248,-7 1 0,-5 1 1,-9 7 987,0 0 0,0 9 0,0 1 0</inkml:trace>
  <inkml:trace contextRef="#ctx0" brushRef="#br0" timeOffset="6338">3319 2010 7757,'-25'0'260,"0"0"1,1 0 0,1 3 108,-2 3 0,2 4 0,-9 9 1,-2 0-247,-1 0 1,-3 2-1,2 3 1,2 3 65,3 3 0,1-7 0,-4 4 0,5-2-96,1 1 1,3-1-1,6-6 1,2 0-257,5 0 0,3 0 7,9 0 0,9-2 0,3-5 0,7-5 10,7-5 1,3-4 0,9-5 0,0-5 3,0-5 1,0-2 0,0 0-1,0-2 102,0-5 1,-7 5-1,1-6 1,-1 2 362,-1-1 0,-3-1 0,-8 4 0,-2-2 435,-4 1 0,4 3 1,-7 2 696,1 0-1032,-3 9 0,-8 4 1,0 12-90,0 6 1,-2 7 0,-2 7 0,-2 7 34,1 10 1,-3-1 0,2 8-1,-1 3-89,-1 2 0,6-5 1,-5 1-1,5 0-166,2-3 1,0-2 0,0-8-1,0-2-359,0-4 1,0-3 0,0-6 0,0 3-644,0-3 0,0-2 0,0-2-1563,0 0 0,0-6 409,0-1 1,-2-1 660,-4 1 1381,4-3 0,-15-26 0,6-4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22.3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531 1 9184,'-12'8'248,"-1"5"0,3 0 0,-5 3 0,2 5-15,-2 1 0,-1 5 0,-6 0 0,-1 3 30,-2 4 1,-2-1-148,1-1 0,3 4 1,-6-5-1,1 5-37,5 2 1,0-2 0,0-2 0,-3-5-26,3-1 0,8 3 0,3-6 0,-3-1-393,-2-3 1,5-2-1,1 0-432,3 0 1,-5-7-1429,7 1 2199,-1-9 0,16 4 0,1-8 0</inkml:trace>
  <inkml:trace contextRef="#ctx0" brushRef="#br0" timeOffset="465">626 39 8288,'13'6'541,"-3"2"1,1 1-130,-1-1 1,9 7-1,9-2 1,-1 4 32,1 2 1,5 2-1,1 2 1,6 2-108,4-2 0,1 0 0,-7 1 0,-3 1-106,-3-2 1,2 5 0,-9-3 0,-2-2-114,-2-2 0,-4-2 1,-2 0-1,-3 0-205,3 0 1,-6 0-1,-1 0 1,-2 0-527,1 0 0,-1-7 0,-6 1-897,0 2 1,0 2 1508,0 2 0,-8-9 0,-3-1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20.9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323 247 8174,'0'-19'262,"0"6"91,0 1 1,0 9 0,-3 1-103,-3 7 0,2 9-130,-9-1 0,-2 4 1,-8 2-1,0 0 50,6 0 1,-2 2 0,9 2 0,-3 2-24,0-2 0,9-2 0,-2-2 0,6 0-40,6 0 0,5 0 0,8 0 0,2 0 9,4 0 1,-2-6 0,9 0 0,2 1 33,1 3 1,3 2 0,0 0 0,-2 0 5,-4 0 0,-5 0 1,-8 0-112,0 0 1,-8 0 0,-3 0 0,-2 0-26,1 0 1,-1-7 0,-6 1-1,-2 2-79,-4 2 1,1 2 0,-7-2 0,-3-3-30,-2-1 1,-2-3 0,0 5 0,-2-4-68,-4-3 1,2 5-1,-9-7 1,0-2-174,3-2 0,-7-2 0,4 0 0,-3 0-149,-3 0 1,6 0 0,3-2-1,1-4-169,5-7 1,2 3 0,2-3 0,2-4 644,4-6 0,-3-6 0,5-9 0</inkml:trace>
  <inkml:trace contextRef="#ctx0" brushRef="#br0" timeOffset="258">95 228 8139,'19'-9'47,"-6"7"1,-1-4 0,3 2 303,2-3 1,2 5 0,2-4-1,4 4-31,7 2 0,4-2 1,4-2-1,2-3-175,2 3 0,0 2 1,-6 2-1,0 0-343,0 0 1,-8 0 0,-5 0 0,-4 0-186,-2 0 1,0 0 0,0 0-870,0 0 1252,0 0 0,0-8 0,0-3 0</inkml:trace>
  <inkml:trace contextRef="#ctx0" brushRef="#br0" timeOffset="792">1423 0 8190,'-13'11'-292,"0"-3"1,-1 1 85,-3 3 0,-4 5 0,-3 2 1,-1 0 546,2 0 0,0 8 0,0 5 0,-5 4-47,-1 2 1,6 8 0,-5 5 0,3 1-120,0-1 0,1 4 0,12-7 0,5 3-38,5-1 0,2-7 0,0-1 0,2-6-6,5-5 1,3-1-1,9 1 1,2-5 1,5-5 1,-3-2-1,8-3 1,3-3-45,2-7 0,2 3 1,-2-3-1,-3-2-21,-1-2 1,-2-4-1,1-2 1,-6-4 44,-4-3 1,-2-1-1,0-7 1,-2 0 1,-4 0 0,-3-7 0,-5 1-67,1 2 0,0 2 1,-8 2-1,-2-2 1,-4 0-101,-3 2 0,-2-4 1,-8 10-1,-2-2-222,-2 3 1,-3-3 0,5 8 0,-2 3-201,2 2 0,-5 2 1,1 0-1,0 0-234,-1 0 1,-6 9 707,3 3 0,-5 5 0,-2 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24.8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627 437 10882,'21'0'272,"4"0"1,-2 0 0,9 0-1,4 0-22,6 0 1,-2 0-1,4 0 1,-4 0-128,-2 0 0,0 0-10,0 0 0,-2-2 0,-5-2 0,-5-3 86,-5 3-218,-2 2 0,-3 11 0,-3 3 26,-7 5 1,-10 2 0,-4 0 0,-1 0 15,1 0 0,-7 6 1,5 3-1,-3-1-13,0 0 0,3 7 1,-5-4-1,4 1-2,3 1 1,-5-7-1,5 5 1,0-3-71,-1-4 0,3 5 0,4-3 0,-3-2-145,-1-2 0,0-2 1,4-2-1,-2-2-495,-3-3 1,1 1-90,6 6 1,0-6-954,0-1 1744,8-8 0,3 5 0,8-9 0</inkml:trace>
  <inkml:trace contextRef="#ctx0" brushRef="#br0" timeOffset="974">2846 361 8169,'-13'0'551,"0"0"1,1 2-289,1 5 0,-6-5 0,5 6 0,-5-2 40,-2 1 1,0 8-262,0-3 0,0-1 0,2 1 1,2 1-22,3-2 0,1 5 0,-2-3-50,7 4 0,4-4 0,2-1 169,0 3 0,2 2 0,4 0 21,7-5 1,4 5-1,4-6 1,2 1 50,3 1 0,1 0 1,-2 4-1,5-3-58,-1-1 0,5 0 0,-9 6 0,1-1-91,1 1 0,-6 0 0,2 0 0,-6 0-11,-4 0 0,-7 0 0,5 0 0,-3 0 5,-4 0 1,-2 0 0,-4 0 0,-2 0-83,-2 0 0,-9 0 0,2 0 0,-2 0 18,3 0 0,-11 0 0,4-2 0,-2-3-119,0-1 1,-1-7 0,-1 5-1,-4-3-6,-3-3 0,5-3 0,-4-2 0,1 0 17,5 0 1,-4-7 0,1-1 0,5-3-24,7-3 1,-3-3 0,6-2 0,1 0 109,3 0 1,5 0 0,2-2 0,0-2 53,0-3 1,2 1 0,5 6-1,7 0-11,10 0 1,-1 0 0,6 0 0,1 0-21,-1 0 1,-4 0 0,7 0-1,0 0-54,-3 1 1,5-1 0,-7 0 0,1 0-1,-1 0 1,5 0 0,-7 0-1,-2 0 44,-2 0 0,-2 0 0,0 0 1,0 0 37,0 0 1,-8 0 0,-5 0-1,-4 0 68,-2 0 1,0 0 0,-2 0-1,-4 0 44,-7 0 1,-4 7 0,-2 1 0,0 0-242,0 1 0,0 6 0,-2-5 0,-2 3-263,-2 0 0,-1-1 1,8 7-1,-1 0-102,0 0 1,-2 0 0,-3 2 470,-1 5 0,0 3 0,6 9 0</inkml:trace>
  <inkml:trace contextRef="#ctx0" brushRef="#br0" timeOffset="2677">911 96 7953,'0'-19'464,"-2"8"0,-2 3-71,-3-1 1,1 5 0,4-6-141,-4 1 1,1 1-1,-7 3-144,-3-1 1,4 0 0,-1 6 0,-3 0-17,-2 0 1,-8 0 0,-2 2-1,-3 4 51,-4 7 0,-1 0 0,-3 3 0,0 5-10,0 1 1,0 1 0,0 0 0,0 4-15,0 3 0,-6 1 0,-1 7 0,3 0 56,2 0 1,9 2 0,1 2 0,1 5-23,-1 1 1,7 1 0,0 3-1,6-3-106,4-3 0,9 7 0,-2-5 0,4 3 99,2 0 1,2-7-1,4 4-172,7-1 1,12 3-1,7-6 1,3-1-1,5-1 65,5 2 1,3-10-1,11 4 1,2-5 64,3-3 1,9-5-1,1-10 1,6-5 124,0-1 1,-2-3-1,-4-6 1,-4 0-90,-7 0 0,-4-2 0,-2-6 1,-3-9-39,-3-6 1,2-13 0,-7 0 0,0-6-80,1 0 1,-3-7-1,-6-1 1,-2-7-109,-5-6 1,-3-5 0,-11-10 0,-5-2 80,-5-2 0,-7 0 0,-7 6 0,-7 2-127,-10 4 1,-5 5-1,-9 10-202,0 5 253,0 12 0,0 4 0,-2 9 0,-4 2-217,-7 2 0,3 2 1,-3 2-1,-1 2-71,-3 2 0,-2 9 0,0-4 0,0 1-176,0 1 1,7 0 0,1 8-1,3 4 543,4 7 0,2 4 0,2 2 0</inkml:trace>
  <inkml:trace contextRef="#ctx0" brushRef="#br0" timeOffset="3243">2770 1366 9113,'-11'9'384,"1"1"1,3 9 0,-5 2-109,-5 5 0,-2-3 0,0 9 0,0 1 26,0 3 0,-6-4-171,-1-1 0,-1 1 0,4 6 1,-2 0-31,1 0 1,1-7 0,0-1 0,-2-1-16,2 1 0,1-7 0,3 2 1,1-4-541,-1-2 1,0 0-1,2 0 1,2 0-616,2 0 0,7-6-66,-7-1 0,9-5 1135,-2 5 0,12-7 0,5 3 0</inkml:trace>
  <inkml:trace contextRef="#ctx0" brushRef="#br0" timeOffset="3550">2978 1310 8059,'9'10'-3,"-7"7"1,6-4 0,1 3 0,3 3 1,-1 7-1,2 1 1,1 3 862,3 3 0,2 5 0,0 4 0,0 3-410,0-3 0,-6-2 0,-1-2 0,3 0-237,2 0 0,0 0 0,-2-1 0,-5-1-381,-1-4 0,3 2 0,-3-7 0,-1 0-796,0 1 1,-1-3 0,-7-6 307,0 0 655,0-8 0,0 5 0,0-5 0</inkml:trace>
  <inkml:trace contextRef="#ctx0" brushRef="#br0" timeOffset="4167">1594 2561 7971,'21'-12'0,"2"-1"270,2-2 1,9 5-1,-2-1 1,4 3 213,1 4 0,1 1 0,0 3 0,0 0-147,0 0 0,-6 0 0,-3 3-192,-1 3 0,-5 4 0,-10 11-133,-7 5 0,-6-5 1,-6 4-1,-7-2 21,-4 3 0,-4-3 0,-2 8 1,-5 1-130,-1-2 0,6 3 1,-3-5-1,5-1 41,2 0 1,0-1-1,3-7 1,1 0-22,2 0 1,9 0-1,-2 0 148,3 0 1,6-9 0,3-4 227,7-4 1,3-2 0,5 0 0,3 0-89,1 0 1,9 0 0,-3 0-1,5 0 222,2 0 0,4 0 1,0 0-1,-4 0-331,-2 0 1,2 0 0,-13 0 0,-1 0-868,-3 0 0,-2 0-11,0 0 0,-7 0 0,-1-2 56,-3-4 719,-2 4 0,-6-15 0,0 7 0</inkml:trace>
  <inkml:trace contextRef="#ctx0" brushRef="#br0" timeOffset="4919">3377 2504 7898,'-13'7'0,"3"1"45,1 3 1,-6 1-1,3 7 1,-5 0 271,-2 0 0,-6 7 0,-1-1 0,1 0 95,-2 3 0,6-7-376,-5 4 0,5-4 0,4-2 0,3 0 2,1 0 1,9 0 0,-5-2 0,3-3 20,0-1 1,1-9 10,12 3 0,-3-5 0,9-2 0,3 0 166,8 0 0,5 0 0,9 0 1,2-2 11,4-5 1,-4 3 0,5-6 0,-3 1-42,2 5 1,-4-5 0,2 3 0,-6 2-119,-4 2 1,-3 0 0,3-3-1,-5-1-107,1 2 1,-7 2 0,4 2-373,-4 0 1,-4-2 0,-2-2-448,-3-3 0,-8-1-75,3 1 1,-5 3 911,-2-8 0,-9-1 0,-1-6 0</inkml:trace>
  <inkml:trace contextRef="#ctx0" brushRef="#br0" timeOffset="5170">3528 2466 7898,'-10'19'0,"4"0"718,3 0 0,3 9 0,0 3 0,0 3 39,0-2 1,7 10-1,-1-4 1,-2 2-434,-2 0 0,-2-2 0,0 0 0,0 0-247,0 0 0,0-7 1,0 1-1,0-1-79,0-1 1,0 4 0,-2-7 0,-2 0-1628,-2 1 1,-7-3-1,5-6-1618,-3 0 3247,-1 0 0,-7 0 0,0 0 0</inkml:trace>
  <inkml:trace contextRef="#ctx0" brushRef="#br0" timeOffset="5894">2030 2239 7856,'0'-19'-36,"-6"0"1,-3 0-45,-1 0 1,-9 6 0,-6 3 0,-1 1 152,-1 5 0,-1 2 0,-5 4 363,1 5 1,-6 1 0,-6 7 0,0-3-276,-3 3 1,7 8 0,-4 5 0,4-1-7,2 0 0,-4 13 1,2 1-1,4 3 8,0 2 1,9 9 0,2 0 0,6 6 52,6 0 0,4 4 1,9 1-1,0-1-34,0 0 1,11-1 0,6-8 0,8 1-114,5 0 1,3-6 0,12-3 0,5-3-31,5-10 0,10-1 1,5-13-1,6-6 24,6-5 0,-4-3 1,4-9-1,-2-5-76,2-5 0,-8-14 1,4-5 335,-4-5-262,4-2 1,-21-2 0,2-4-1,-9-7 82,-3-4 0,-5-2 0,-11-2 0,-7-2-25,-10-2 0,-5-11 1,-9 1-1,-2-5-139,-5 4 1,-5 2 0,-11 13 0,-5 7-138,-1 3 0,-5 13 1,-8 11-1,-5 6-260,-1 6 1,-9 3 0,-8 6 225,-3-3 0,1 1 0,-5 8 0,5 2 0,-1 5-429,1 1 1,6 9 0,0 6-1,8-1 621,9-3 0,-5 6 0,1 3 0</inkml:trace>
  <inkml:trace contextRef="#ctx0" brushRef="#br0" timeOffset="6366">3244 3434 7766,'-19'6'64,"0"0"0,6 9 0,1-2 1,-3 4 400,-2 2 0,4 8 1,3 5-1,-1 3-162,1 3 0,-1 0-255,-1 0 1,-5 7-1,6-1 1,-1-2-137,-1-2 0,7-2 0,-5-2 0,1-5 76,-1-5 0,7 1 1,-5-2-1,3-2-529,0-1 0,-3-6 0,5-1-1150,-2-2 1691,-1-9 0,7 13 0,0-7 0</inkml:trace>
  <inkml:trace contextRef="#ctx0" brushRef="#br0" timeOffset="6670">3566 3434 7766,'17'12'0,"-2"1"220,-2 2 0,-3 2 0,5 4 1,-2 4 216,1 7 1,-3-3 0,-1 1-1,1-1-16,-1 1 0,-3 1 0,3 5 0,1-2-251,-1-3 0,-3-1 1,3 4-1,1-5 7,-1-1 0,-3 3 0,3-3 0,-1-1-332,-5 0 0,4-1 0,-1-7-1648,-3 0 1,-2-7 1802,-2 1 0,-9-9 0,-1 4 0</inkml:trace>
  <inkml:trace contextRef="#ctx0" brushRef="#br0" timeOffset="7186">2334 4496 7798,'25'-2'0,"2"-2"236,3-3 1,-3-5 0,9 5-1,6 3 329,4 2 1,-1 2-1,3 0 1,-1 0-306,-5 0 0,-9 8 1,-3 5-162,-3 4 1,-8 2-1,-8 0 1,-3 0-62,-4 0 1,-1 6 0,-6 2 0,-3 1-226,-7-1 0,-3 5 1,-5-5-1,-3 1-66,-1-1 1,0 5 0,6-7 0,0-2 237,0-2 1,0-2-1,2 0 1,4 0 188,7 0 1,-2 0 0,1 0 5,3 0 0,4-6 1,6-1 288,7 3 0,6-7 0,4 1 0,5-3-201,1 1 1,-4-1 0,7-6 0,0 0-181,-3 0 0,7-2 0,-7-2 0,3-5-118,0-1 1,-7 3 0,5-3 0,-3 1-620,-4 5 0,-2-4 1,-2 1-1,-2 1-1031,-4-2 1,1 3 1679,-7-7 0,7-1 0,-3-6 0</inkml:trace>
  <inkml:trace contextRef="#ctx0" brushRef="#br0" timeOffset="7683">3699 4496 7747,'19'-6'227,"0"-3"116,0-1 0,2 3 1,2-3-1,5 1-146,1 5 0,-4 2 0,5 2 0,-3 0 16,-3 0 1,-3 0 0,-2 0-83,0 0 1,-3 8 0,-3 5-125,-7 4 1,-4 2-1,-2 0 1,0 0-45,0 0 0,-8 0 0,-7 2 0,-6 2 31,-4 2 0,-9 7 1,5-5-1,-1 1-51,5-1 0,-2-2 0,1-6 0,5 0 62,6 0 1,1 0 0,5 0 15,-1 0 1,5-6 357,-1-1-127,4 1 0,10-2 1,5-3 108,4 1 0,4-7 1,2 4-1,5-2-9,1 2 0,3-3 0,6 3 1,0-2-182,0 2 1,-1-3 0,1 5 0,0-2-97,0 1 1,-6 1 0,-3-4-1,-1 5-250,-5 1 1,-2-6 0,-2 5-1106,0-1 0,0-6-1157,0 5 1300,-9-5 1137,-1-11 0,-18-1 0,-1-9 0</inkml:trace>
  <inkml:trace contextRef="#ctx0" brushRef="#br0" timeOffset="8170">4135 4211 7819,'-12'-12'229,"-1"-1"1,0 3-1,-6-3 1,0 4-45,1 1 1,-4 6 0,-1-4 0,-4 4-20,-3 2 1,-1 0 0,-7 2 0,0 2 7,0 2 1,-2 9-1,-2-2 1,-2 3-21,1 3 1,-3 9 0,2 3 0,2 7 94,2 7 1,-5-3 0,1 8-1,2 3 118,2 2 0,10 4 0,5 2 0,6 4-227,6 3 1,7-5 0,12 6 0,11 3 51,13 2 1,1-7-1,16-3 1,1-8-140,9-5 0,0 2 0,6-9 0,-2-4-214,3-6 0,-3-3 0,6-12 0,1-8 71,-1-7 1,3-4-1,3-2 1,-3-7 127,-7-9 1,-4-4-1,-4-9 1,-5-3 91,-5-2 0,-5-4 0,-4-2 0,-3-4 80,-1-3 1,-9-1 0,2-7 0,-6 0-413,-6 0 1,2-2 0,-9-2-1,-2-4-326,-2-3 0,-10 9 0,-5 0-366,-4 6 655,-10 11 1,-2-4-1,-9 10 1,-2 4-214,-5 7 1,-9 6 0,-12 4 0,-1 5 67,-5 1 1,-4 3 383,-6 6 0,-4-8 0,-9-3 0</inkml:trace>
  <inkml:trace contextRef="#ctx0" brushRef="#br0" timeOffset="8729">2808 4136 7787,'-28'-17'-13,"-3"4"0,-5 7 53,-2 4 1,-6 2 0,-3 2 0,-1 4 144,-5 7 1,5 6 0,-1 4-1,1 4-79,-1 3 0,7 1 0,0 9 0,6 3 43,5 1 0,5 8 0,-1-1 0,4 4-35,6 2 0,4 0 1,1 0-1,5 2-46,5 4 1,4-4 0,5 2-1,7-6 62,9-5 0,15 1 1,13 6-1,6-2 104,6-5 1,7-4 0,10-10 0,4-4 145,2-7 1,3-12-1,4-7 1,-1-4-136,3-2 0,-10-8 0,7-7 0,-7-8-75,-12-9 0,-5-10 1,-11-4-1,-3-3-28,-3-3 0,-7-5 1,-12-7-1,-9-7-183,-8-9 0,-9 2 0,-12-7 0,-11 3 35,-13 0 1,-3 6 0,-20 7 0,-4 1-100,-4 7 1,-2 8 0,6 22 0,-2 6-218,-4 3 0,-3 10 1,-3 1-1,6 3-548,4 4 0,2 2 0,0 2 0,2 0 870,4 0 0,5 8 0,8 3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35.1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1 171 8282,'13'-17'0,"-3"2"420,-1 3 0,5 8 0,-1-5 0,4 3-168,2-1 1,6 1 0,2 6-1,3 0-105,4 0 1,-5 0-1,3 0 1,-1 2-175,-1 5 1,-9-3-1,-8 8-52,1 3 1,-5 2 0,-5 2 0,-8 2-3,-9 4 0,-6-4 0,-4 7 1,-4-3 60,-3 0 0,5 7 0,-7-7 1,1-2 16,1-1 1,3 3 0,8 0 19,0-2 1,6-2 0,3-2 42,1 0 0,5-2 1,8-2-1,5-5 62,1-1 1,3-1-1,6-3 1,2 1 54,4-2 1,-2 5 0,9-3 0,2-2-40,1-2 0,5 4 0,3 1 0,-1-3-160,-6-2 0,-1 4 0,-7 1 0,-1-3-224,1-2 0,-5 0 0,-8 2-722,-3 3 0,1-1-369,6-6 1,0 0 1336,0 0 0,0-8 0,0-3 0</inkml:trace>
  <inkml:trace contextRef="#ctx0" brushRef="#br0" timeOffset="255">722 133 8003,'12'0'-64,"1"0"1,-7 0 0,7 0 0,2 2 617,2 4 1,4 5-1,2 8 1,4 2-159,3 4 1,1-1 0,7 5 0,0 1-196,0-1 0,0 3 0,0 3 1,0-1-70,0-2 0,-7-9 1,-1 2-1,-5-2 121,-8 3 0,2-11 1,-8 3-3597,-1-1 327,-1-8 3016,-9-1 0,0-16 0,0-3 0</inkml:trace>
  <inkml:trace contextRef="#ctx0" brushRef="#br0" timeOffset="466">1310 38 8003,'-19'7'0,"0"1"0,-2 3 327,-5 3 1,5 12 0,-4 3 0,4 3 35,2-1 0,0 1 1,0 8-1,0 2-189,0 2 0,6 1 1,1-5-1,-1 2-97,3 2 1,-7 0 0,6-6-1,1-2-466,3-4 1,-1 1 0,2-7 0,1-3-1605,3-2 1993,2-11 0,9 7 0,1-6 0</inkml:trace>
  <inkml:trace contextRef="#ctx0" brushRef="#br0" timeOffset="900">1461 228 8003,'13'-2'211,"0"-2"-7,1-3 0,3-1 0,2 4 0,0-3 124,0 3 1,6 0 0,3 0 0,-1-3-234,1 3 0,-3 2 1,-6 4-1,0 4-1,0 7 1,-7-2-1,-1 1 1,-3 3-31,-3 2 1,-3-4-1,-4-1 1,-5 3 28,-5 2 0,1 2 0,-1 0 1,-3 0-37,-2 0 1,4 0 0,1 0-1,-3 0-217,-2-1 1,4 1-1,3 0 1,-1 0 28,1 0 0,6-6 0,-3 0-579,5 1 775,2-5 1,2 6-1,5-9 118,5-2 1,-1-2 0,1-2 0,3 0 37,2 0 0,2 0 1,0 0-45,0 0 1,0 0 0,0 0-1,0 0-216,0 0 1,0 7-335,0-1 0,0 0 0,0-6 0,0 0-287,0 0 0,-7-6 0,-1-3 1,-1 1-391,1 0 1,-5-7 1049,7 2 0,-9-4 0,4-2 0</inkml:trace>
  <inkml:trace contextRef="#ctx0" brushRef="#br0" timeOffset="1155">2125 171 8137,'9'11'307,"-1"-1"0,7-6 1,-3 5 273,3 1 0,4 3 1,4 6-1,5 2-259,1 4 1,-3-4-1,5 7 1,3-3-116,2 0 0,-5 9 1,1-5-1,0 3-148,-3 0 0,5-7 1,-9 2-1,-2-3-372,-2-8 1,-2-1 0,0 4-563,0 0 1,-6-8-96,-1-5 0,-7-6 1,1-6 969,-4-7 0,-2-4 0,0-2 0</inkml:trace>
  <inkml:trace contextRef="#ctx0" brushRef="#br0" timeOffset="1384">2523 0 8557,'-2'19'875,"-2"2"0,-4 5-661,-3 5 1,-1 7 0,-5 4 0,2 7 8,2 6 0,1-9 1,-7 11-1,2-4-73,4-5 0,-4 5 1,5-9-1,-3 0-347,2 3 1,-1-14 0,7 3 0,3-6-745,2-7 0,-4-2-906,-1-2 1847,1 0 0,14-17 0,3-4 0</inkml:trace>
  <inkml:trace contextRef="#ctx0" brushRef="#br0" timeOffset="1794">2732 152 8069,'19'0'103,"0"0"0,0-2 0,2-2 0,2-3 257,3 3 0,1 2 0,-4 2 0,2 0-144,-1 0 0,-3 8 0,-2 3 0,-2 2-246,-5-1 0,3 1 1,-9 6 109,-2 0 0,-1 0 1,-6 0-1,-3 0-97,-7 0 1,3 0 0,-3 0-27,-1 0 0,-3 0 1,-2 0-1,2 0-10,4 0 0,-4-1 0,7 1 1,-1 0 21,5 0 0,-2 0 0,1 0 35,3 0 0,2 0 0,4-2 0,4-2 108,7-2 1,6-9 0,4 2-17,2-4 0,3-2 1,-5 0-1,2 0 176,-2 0 0,5 0 0,-1 0 0,1 0-294,-1 0 1,-2 0-1,-6 0 1,0 0-282,0 0 0,0 0 0,0-2-1076,0-4 0,0 2 1379,0-9 0,0 0 0,0-6 0</inkml:trace>
  <inkml:trace contextRef="#ctx0" brushRef="#br0" timeOffset="2050">3472 114 8029,'2'13'99,"4"-1"1,5 3 462,-1 2 0,9 2 0,-2 0 1,6 2-113,1 4 1,3 5 0,0 6 0,3-3-240,4-1 0,-5 0 0,1 3 0,-1-1-96,1-2 1,-7-3 0,2 3 0,-4-7-442,-2-4 0,-2-2 1,-2-2-3016,-3-4 2121,-7-5 1,3-10 1219,-8-4 0,8-5 0,3-8 0</inkml:trace>
  <inkml:trace contextRef="#ctx0" brushRef="#br0" timeOffset="2264">3965 76 8029,'-13'0'0,"1"0"33,-3 0 1,-2 9-1,-4 3 1,-2 7 504,-3 6 0,-1 5 0,4 8 0,-2 0-163,1 0 1,3 2-1,2 2 1,-2 2-165,-4-2 0,4 5 0,-2-3 0,6-2-249,4-2 1,3-8-1,-5-3 1,4-1-1275,3-5 1,2-2-944,6-2 2255,0-9 0,0-1 0,0-9 0</inkml:trace>
  <inkml:trace contextRef="#ctx0" brushRef="#br0" timeOffset="2642">4098 0 8207,'19'0'0,"2"0"462,4 0 1,-4 0-1,7 0 1,-1 0-46,5 0 1,5 0 0,6 2 0,3 3-431,2 1 0,-3 0 0,3-4 0,-1 3 105,-5 1 1,-4 7-1,-5-5 1,-3 0 81,-3 1 1,-1 3 0,-10-3 0,-1-1-56,-2 1 0,-9 6 1,2-3-3,-4 5 1,-2 2 0,-2 2-1,-4 2 78,-7 3 0,-4 7 0,-4-1 0,-2 4 83,-2 2 0,-7 0 1,5 2-1,0 2-144,-1 2 1,-3 0-1,3-6-276,-1 0 0,8-6 1,-1-3-1,8-1 1,1-5-609,3-2 0,-5-2 0,6-2-3320,-1-5 4070,6-3 0,-5-9 0,9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1.3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 1 6959,'-12'12'-275,"1"1"838,3 2 0,1 2 0,7 2 0,0 0-294,0 0 0,0-1 1,0 1-1,0 0-144,0 0 1,0 0 0,0 0 0,0 0-34,0 0 1,0 0-396,0 0 188,0 0 1,0-6-366,0-1-2200,0-7 1695,0 3 985,0-8 0,9-8 0,1-3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48.4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 7957,'4'6'646,"2"6"0,1 6 1,0 1-1,-1 2-429,1 2 0,0-1 1,0 0-1,-2-1 0,-1 0 0,3 0 0,-1-4 0,2-2-142,0-3 0,1-2 0,0-2 0,0 0 28,0-2 0,0 1 0,0-4 0,1-1-1,2-1 0,-1-5 0,3-2 0,0-2-54,0-1 1,1-3 0,3-3 0,-1-2 92,1-1 1,0 0 0,0 0-1,0 0 16,0 0 1,-1 0 0,-2 0 0,-2 1-11,0-1 1,-4 4-1,1 2 1,-4 2-63,1 1 0,-2 1-853,1 2 56,-4-2 1,2 8-1,-4 0 50,0 5 1,1 0 0,1 1-918,1 1 1579,0 1 0,-3 1 0,0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38.6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1139 7905,'19'0'297,"0"-3"0,0-1 0,0-2-117,0 2 0,2-5 0,2 3 1,5 2-30,1 2-197,3 2 1,0 0-1,-1 0 1,1 0-32,-3 0 0,-1 0 0,-9 0 1,0 0 93,0 0-1004,-9 0 987,-1 8 0,-9-6 0,0 7 0</inkml:trace>
  <inkml:trace contextRef="#ctx0" brushRef="#br0" timeOffset="223">95 1461 7752,'19'0'209,"0"0"0,0 0 1,0 0-1,2 0 182,4 0 1,-3 0-1,5 0 1,-2 0-389,1 0 0,-1-6 1,-4-1 1,4 3 0,-4 2 0,5 2 0,-5-2-1066,-2-4 1,0 1 1060,-1-7 0,1-1 0,0-6 0</inkml:trace>
  <inkml:trace contextRef="#ctx0" brushRef="#br0" timeOffset="681">911 892 7905,'8'-17'153,"5"2"113,4 3 0,4-1 0,2-4 0,4 2-107,3 3 0,1 1 0,5-1 1,-2 5-35,-2 5 0,-1 2 1,7 0-1,-2 0 11,-4 0 0,-5 7 1,-8 1-1,-2 3-105,-5 3 1,-3 3 0,-9 4-1,-2 2-45,-5 3 1,-3 1 0,-9-4 0,-2 5 119,-4 1 0,-3 3 0,-5 4 0,1-3-95,-2-1 1,7-3 0,1 5-1,5-4 32,2-3 1,3 5 0,3-7-1,5-2-128,-1-2 0,7-2 1,-2 0 160,8 0 0,0-6 455,9-1-350,-1-7 1,7 5-1,3-6 1,1 3-1,4-3 84,3-2 1,1-2 0,5 0-1,-4 0-117,-7 0 1,2 0-1,-1 0 1,-3 0-161,-2 0 1,-2 0 0,0 0 0,0 0-610,0 0 1,-7-2 0,1-2-671,2-3 0,-5-7 397,3 1 0,-7-4 0,5-2-255,-3 0 1149,-1 0 0,1 0 0,3 0 0</inkml:trace>
  <inkml:trace contextRef="#ctx0" brushRef="#br0" timeOffset="1314">1613 20 7956,'12'-7'0,"1"1"66,2 2 0,1 2 1,3 2-1,0 0 32,0 0 1,2 0 0,3 0 0,1 0-56,-2 0 0,-2 8 24,-2 5 1,-8 4-1,-5 1-26,-4 1 1,-4-6 0,-4 0-1,-7-1 53,-4-1 1,-2 6 0,0-5-137,0 5 121,0-6-73,0 6 1,7-13 0,1 9-1,3 1-25,3 3 1,3 2 0,4-2 30,5-4 1,3-3-1,9-6 1,0 5 42,0 1 97,9-5-132,-7 11 40,6-5 0,-10 2 0,-2-1 0,-3 3 46,3 2 1,-6 2 0,-3 0 59,-4 0 1,-10 0 0,-3 0-1,-2 0-87,1 0 0,-1-7 1,-8 1-1,-2 0-142,-2-3 0,-1 5 1,7-9-231,0-2 0,7-2 0,-1-2-290,-2 0 1,5-2-1317,-3-4 1899,9-5 0,-5 1 0,9 2 0</inkml:trace>
  <inkml:trace contextRef="#ctx0" brushRef="#br0" timeOffset="1606">2087 664 7971,'19'9'333,"-2"-5"1,-3 9 0,-1 1 59,2 3 0,2 2 1,4 0-1,2 0-161,2 0 0,7 6 1,-5 1-1,1-3-4,-1-2 1,5-2-1,-7 0 1,-2 0-203,-2 0 1,-2-2-1,-2-3 1,-2-3-422,-3-3 1,-8 1-1,5-5-1803,-1 2-296,-6 1 2494,7-7 0,-9-9 0,0-1 0</inkml:trace>
  <inkml:trace contextRef="#ctx0" brushRef="#br0" timeOffset="1848">2599 532 7971,'-19'0'168,"0"0"71,0 0 0,0 2 1,0 4-1,-2 9 104,-4 8 1,4 0 0,-5 9 0,3 2-160,-2 1 1,4 5 0,-7 5 0,3 3 60,0 1 1,-3 5 0,5-5 0,-2 1-152,2 1 1,2-7-1,2 5 1,2-3-528,4-4 1,-2-8 0,9-5-1176,2-1 1,4-5 52,6-10 1555,5-5 0,16-8 0,3 0 0</inkml:trace>
  <inkml:trace contextRef="#ctx0" brushRef="#br0" timeOffset="2206">2675 607 8105,'19'-12'0,"0"1"0,2 3 354,4 4 1,2 2-1,7-1 1,-2-1-263,1-2 1,10 0-1,1 6 1,0 0 72,2 0 0,-6 0 0,5 0 1,-5 2 129,-2 4 1,-2-4 0,-5 7 75,-6-1 0,-6-4 0,-6 9-62,-7 2 0,-10 8 0,-6 4 0,-7 3 2,-11 3 0,1 3 0,-5 4 0,-1 2-29,-3 3 1,0 1 0,2-2 0,5 5-10,1-1 1,1-1 0,4-9-819,-2-1 373,-1 1 0,7-2 0,2-4 0,3-7-557,1-4 1,7-2 0,-5 0-2726,3 0 3454,1-8 0,16-3 0,1-8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48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490 247 8176,'8'-11'1007,"-4"-4"-553,9 9 1,-7 0-199,7 6 0,0 2-69,6 4 0,-7 5 0,-1 8 0,-1 0 43,1 0 1,-5 6-1,5 2 1,-3 3-110,-4 4 1,-2-1 0,-2 1 0,0-5-295,0-1 0,-6 3 0,-2-3 0,-1-1-410,1 1 0,-5-3 1,5-8-1,-1-2-468,1-3 0,-1-1 1051,3 1 0,-4 5 0,-9-6 0</inkml:trace>
  <inkml:trace contextRef="#ctx0" brushRef="#br0" timeOffset="457">509 19 8048,'-13'-2'184,"0"-2"0,-1-3 0,-3 3 92,-2 2 1,0 2-1,-2 2 1,-2 5-167,-3 5 1,-5 5-1,3 2 6,-1 0-51,6 8 1,-7-3 0,7 7-1,-2 3 125,1 2 0,3 4 1,2 4-1,0 7-182,1 3 1,5 5 0,2 2 0,1 3 88,-1-3 1,7 4-1,0-4 1,8-4-47,9-4 0,4-9 0,4 5 0,4-5 34,7-8 1,10-1 0,4-11 0,2-7-38,5-9 1,8-6 0,3-4 0,-3-4 0,-2-7 0,-2-8 1,-1-9-1,-1-8 54,-4-2 0,-5-8 0,-10-3 0,-4-1-37,-7 1 0,-6-10 0,-6 4 0,-7-2-43,-4 0 0,-10 0 0,-5-2 1,-6-2-104,-6 2 1,1 2-1,-7 4 1,-1 6-222,3 11 0,-7 3 0,6 9 1,1 5-145,4 7 0,-3-1 1,1 8-1,-3 5-91,-3 7 1,3 5-1,1 9 1,1 2-640,5 4 1175,-7 5 0,9 8 0,-6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51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304 524 8098,'-12'-7'613,"1"-1"-201,3-3 0,-1 7-157,3-2 0,-5 4-177,-8 2 1,0 0 0,0 0-19,0 0 0,3 8 0,1 3 0,2 1-16,-2 1 0,-1 2 0,-3 8 0,2 4 11,4 3 1,-2-5 0,7 4 0,0 1-66,-1-1 1,3-5 0,6 1 0,0-4-134,0-2 1,2-2 130,4-5 0,5-3 0,8-9 0,0 0 35,0 0 1,0-6-1,0-3 1,0-1-11,0-5 0,-1-4 0,-1-4 0,-2-3 48,-2 3 1,-1-6-1,5-3 1,-2-2-2,-2 3 0,-9-5 0,4 4 0,-1-3-22,-1-3 1,0 0 0,-6 0 0,0 0-12,0 0 1,0 0-1,2 0-31,5 0 1,-5-4 0,4 2-1,-4 6 1,0 5 76,5 5 1,-5 10 312,4 1-416,-4 9 0,-2 4 1,0 15-1,-2 6 125,-4 4 1,2 11 0,-7 0 0,3 6 126,3 0 1,-3 6-1,0 3 1,-1 4-101,1 2 1,-5-3 0,7-1 0,-1-2-102,-1 1 1,6-3 0,-4-1 0,3-3 24,3-10 0,0 1 1,0-10-1,0-3-653,0-2 1,0-2 0,3-2-338,3-5 1,-2-3 0,9-9-1448,1 0 2391,3 0 0,2-9 0,0-1 0</inkml:trace>
  <inkml:trace contextRef="#ctx0" brushRef="#br0" timeOffset="408">456 732 8005,'19'0'-148,"2"-2"0,2-2 351,3-3 1,1-5 0,-2 3-1,5-1-144,-1-5 0,1 0 0,-7 1 0,2 1-7,-2-2 1,-4-2-1,-4 1 1,-4 1 52,-3 2 1,-2 0 0,-6-5-22,0-1 0,-8 8 0,-5 5 0,-4 4-14,-2 2 1,-6 0-1,-2 0 1,-1 2-17,1 4 1,-5 2 0,7 7 0,0-2 2,-3 2 0,7 1 0,-2 3 0,6 0 3,5 0 0,5 0 1,-3 0-1,1 0 135,5 0 0,2 0 0,2 0-92,0 0 1,2 0 0,2 0-1,5-2-111,1-4 1,-3 1 0,5-5-297,3 1 1,2-3 0,2 3 0,0-1-337,0-5 0,6-2 1,0-2-1,-1 0 640,-3 0 0,6-9 0,3-1 0</inkml:trace>
  <inkml:trace contextRef="#ctx0" brushRef="#br0" timeOffset="675">1082 505 8017,'-19'10'0,"0"-1"0,0-3 329,0 0 0,0 9 1,0-2-1,0 3-98,0 3 0,0 0 0,2 0 0,3 0-116,1 0 0,7 7 0,-5-1 0,3-2-37,3-2 1,3-2 0,2 0 0,0 0-219,0 0 0,0-6 1,2-3-222,5-1 1,3 3 0,9-5 0,0-3-150,0-2 0,0-2 1,0 0-1,0 0 510,0 0 0,8-17 0,3-4 0</inkml:trace>
  <inkml:trace contextRef="#ctx0" brushRef="#br0" timeOffset="1015">1291 618 8058,'-22'13'77,"-3"0"1,4-7 0,-4 7 0,6 1 239,6 3 0,-2 2 0,9 0-231,2 0 0,2 0 1,4 0-195,4 0 0,5-8 0,8-3 0,2-2 184,4 1 0,-4-1 1,4-6-1,-1-2-73,1-4 0,-4 1 0,4-7 0,-4-1 41,-2 2 0,-6-5 0,-2 3-63,-3-4 1,-2-2 0,-6 0 6,0 0 1,-8 7-1,-5-1 1,-4 0-106,-2 3 1,0-1-1,0 7 1,0-2-102,0 1 0,1 3 0,-1 2 0,0 0-155,0 0 1,6 0 0,0 0-540,-1 0 912,5 0 0,-8 9 0,7 1 0</inkml:trace>
  <inkml:trace contextRef="#ctx0" brushRef="#br0" timeOffset="1550">1537 599 7605,'-2'19'0,"-2"0"0,-3 0-139,3 0 1,-6 0 0,-1 0 0,-1 0 138,-1 0 0,7-6 0,-5-1 0,3 3 356,-7 2 405,13-6 0,-7-5 1,9-12-710,0-7 0,2-2 0,3 0 0,3 3-31,3-3 1,1-2 0,7-2-29,0 0 0,9 0 0,1 2-94,1 5 0,-5 1 0,-10 7 0,-3-2-106,3 1 0,2 5 314,2 7 0,-9-3 0,-3 9 0,-5 1 118,-2 3 1,0 2 0,0 0-80,0 0 1,0-6-1,-2-3 91,-5-1-273,5-3-18,-6-6 0,14-8 1,3-5-28,1-4 0,3-2 1,4 0-1,-3 2 52,-1 5 1,-2-5 0,3 6-1,-1-1 20,2-1 0,2 9-9,2-3 0,-1 5 276,1 2 1,-2 9 0,-4 3-157,-7 5 1,-4 2 0,-2 0-271,0 0 0,0 0-878,0 0 1,0-6 146,0-1 0,2-7 899,5 1 0,3-12 0,9-5 0</inkml:trace>
  <inkml:trace contextRef="#ctx0" brushRef="#br0" timeOffset="1982">2144 618 8055,'0'19'-312,"-2"2"1,-2 3 489,-3 1 1,-5 2-1,3-4 1,1 3 357,-1-3 1,1 4-1,4-1 1,-3-3-497,3-2 1,2-2 0,0 0 0,-2 0-79,-2 0 1,-1-7 430,7 1-344,0-9 1,0-4-1,0-12-115,0-5 1,0-2-1,0 0-206,0 0 213,9 0 1,-1-2 0,7-5 0,-3-3-69,3-1 0,2-5 1,2 3-1,0-2 10,0 3 0,0-3 0,0 9 0,0 2 66,0 1 1,6 6 0,0 1 0,-1 4 105,-3 3 0,-2-1 0,0 5 7,0-2 1,-7 0 0,-1 8 0,-3 4 106,-4 7 0,-2 4 0,-4 1-37,-4 1 0,2 0 1,-9 0-1,-2 0-60,-1 0 1,-3 0 0,-2-2 0,-3-2-121,-1-2 0,-2-3 0,3 5 0,-1-5-143,2-1 0,4-1 0,4-4 1,3 3-255,-3-3 0,4-2-842,-1-2 1287,8-8 0,-5-3 0,9-8 0</inkml:trace>
  <inkml:trace contextRef="#ctx0" brushRef="#br0" timeOffset="2351">2618 505 7947,'-17'12'-6,"5"1"0,-5-7 0,4 7 0,-4 2 368,-2 1 0,-4 3 1,2 2-1,4 3-225,0 1 0,7 0 0,-1-6 1,3 0-36,4 0 0,4 0 1,6-2 39,7-4 0,3 1 0,3-7 0,3-3-49,3-2 1,-4-2 0,6-2-1,-1-2-6,-1-3 0,0-7 1,-6 3-1,-2-2-71,-4 1 0,3-1 0,-5-6-112,0 0 0,-3 0 1,-8 0-109,0 0 0,-2 0 0,-4 0 0,-5 0 15,0 0 1,-5 7-1,3 1 1,-4 1 42,-2-1 0,0 7 0,0-2 0,0 4-88,0 2 1,7-7-1,-1 1-809,-2 2-161,7 2 1204,-1 2 0,9 0 0,0 0 0</inkml:trace>
  <inkml:trace contextRef="#ctx0" brushRef="#br0" timeOffset="2684">2998 372 8051,'-3'12'151,"-3"1"1,-4-7 0,-9 7-1,0 2 217,0 2 0,0-5 1,0 1-116,0 2 0,2 2 0,4 2-532,7-1 1,4-5 273,2 0 1,2-3-1,4 5 81,7-2 1,-3-3-1,3 5-2,2-2 0,-5-7 0,3 7 0,0 1 12,-3 3 1,-1-4 0,-7-1-75,4 3 1,-4 2 0,2 0-118,-8-4 0,0 1 1,-7-5-1,1-1-120,-1 1 0,1-1 1,-5-4-1,2 3-367,-1-3 0,-3-2 0,-2-2-47,0 0 1,6-2 638,1-4 0,-1-5 0,-6-8 0</inkml:trace>
  <inkml:trace contextRef="#ctx0" brushRef="#br0" timeOffset="2889">3073 580 8025,'19'0'-14,"-6"7"0,-2 1 0,-3 3 77,-4 3 1,5 3 0,-3 2 837,-2 0 1,-2 0-1317,-2 0 1,0 0-153,0 0 0,-2-8 0,-4-5 567,-7-4 0,5-2 0,-1 0 0</inkml:trace>
  <inkml:trace contextRef="#ctx0" brushRef="#br0" timeOffset="3073">3111 296 8121,'0'-13'2103,"0"1"-2616,0 7 0,7-1 513,-1 12 0,9 5 0,-5 8 0</inkml:trace>
  <inkml:trace contextRef="#ctx0" brushRef="#br0" timeOffset="3648">3358 561 8103,'-11'9'505,"3"4"0,2 3-320,-1 3 0,-5 0 1,5 0-1,1-2-311,-2-4 0,5 4 0,-3-5-98,4 5 518,2-6-271,0-3 0,2-23-32,4-4 1,-1 3 0,7 3 0,3-2-62,2-2 0,2-2 0,0 0 0,0 0-18,0 0 0,0 0 0,0 3 0,-2 1 72,-5 2 1,5 7-1,-4-5 143,4 3 1,-5 2 0,-1 8 128,-3 4 0,1 5 1,-5 8-1,2 2-59,-2 4 1,-2-4 0,-2 4-194,0-4 1,0-2 0,0 0-104,0 0 0,0 0-768,0 0 336,0-8 1,0-1-1292,0-3 1822,0-5 0,0 6 0,0-8 0</inkml:trace>
  <inkml:trace contextRef="#ctx0" brushRef="#br0" timeOffset="4090">4022 524 8012,'-13'0'146,"0"0"0,-1 0 137,-3 0 0,-8 2 0,-1 4 1,3 7-89,2 3 1,-4 3 0,-1 0 0,5 0-119,7 0 1,-3 0 0,6 0 0,1 0-31,3 0 0,5-6 0,2-1-8,0 3 0,9-6 0,5-3 67,10-4 0,-3-2 0,4 0 0,-4 0 28,-2 0 0,2-8 1,2-5-1,3-4-10,-3-2 1,0 7 0,0-1-1,2-2-54,-1-2 1,-3-2 0,-2 0 0,0 0-11,0 0 1,-7 3 0,1 1 505,2 2-344,-7 9 1,0 4 0,-8 13 0,0 6 13,0 6 0,-6-2 1,-2 7-1,-3-1 35,-4 1 1,-1 1 0,-3 7 0,0-2-195,0-4 1,0 1 0,-2-5 0,-1-1-272,4 0 0,-12-1 1,11-7-1,-2 0-343,0 0 1,4-7 0,2-1 0,3-1-42,-3 1 1,-2-7 0,-2 2 577,0-3 0,-8-3 0,-3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57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 7730,'0'19'148,"0"0"1,0 6-1,0 2 1,0 3 27,0 4 1,0 1 0,0 1-1,-2-2-171,-4-2 0,4-7-112,-4 7 0,3-9 0,3 2 0,0-4 90,0-2 1,-6 0-928,0 0 944,-9 0 0,5-9 0,-9-1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58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698 0 8130,'-27'0'36,"-5"0"0,3 0 1,-3 0-1,-2 0 119,-1 0 1,-3 9 0,-2 5-1,-3 7 7,-1 5 1,0 7 0,6-3-1,0 4-93,0 4 0,2-5 1,3 12-1,3-3 23,3 2 0,8-2 0,8 7 0,1-1-168,-1 1 0,7-5 1,0 4-1,8-3-81,9-10 1,3 3 0,5-8 0,5 1 48,5 1 1,5-9 0,2 0 0,4-6 67,9-4 0,-3-9 0,13 2 0,-4-3 76,2-3 0,2-9 1,-4-6-1,-2-6 102,-4-4 0,1-7 0,-7 5 0,-3-3 37,-2-3 0,-11-3 0,-1-2 0,-5 0 19,-4 0 0,2-2 1,-15-2-1,-2-4-6,-1-3 0,-10 5-494,1-7 257,-17 9 1,10-2 0,-14 12 0,-1 5 0,-3 4-43,-5 4 0,-2-4 0,0 12 0,2 0-183,5 5 1,-5 2 0,6 0-1,-1-3-42,-1 3 1,9 2 0,-2 2 315,4 0 0,2 8 0,0 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59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77 8286,'0'12'164,"0"1"1,0-7-1,-2 9 1,-2 4-33,-2 4 1,-1 9-1,7-5 1,0 1-91,0-1 0,-2 5 1,-2-7-1,-2-2-94,1-2 1,10-2 0,3-2 0,0-2 61,1-3 0,8-7 0,0 1 1,6-4 45,0-2 0,6-8 0,3-5-15,4-4 0,-7-2 0,-3 0 0,-5 0 32,-2 0 0,0 0 0,0 2 0,-3 3-9,-3 1 0,-2 2 42,-5-1-237,-4 3 0,7 12 0,-9 3 41,0 6 0,0 5 1,0 2-1,0 0 19,0 0 0,0-6 0,2 0 74,4 1 0,0-5 0,11-3 0,4-4 7,0-2 1,0 0-1,0-2 1,3-2 155,1-3 1,0-7 0,-6 1 0,0-4-55,0-2 0,-6 0 0,-1 0 1,1 0 0,-2 0 1,-1-6-1,-6 0 1,5 2-84,1 2 0,-5-1 0,1-1 1,-4-2-337,-2 2 1,0 8 0,0 2-1878,0-1 874,0 5 1309,0 1 0,-8 8 0,-3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59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 7265,'0'19'0,"0"0"0,0 0-69,0 0 0,0 0 0,0 0 610,0 0 0,0 0-489,0 0 235,0 0-376,0-9 1,0-3-1,4-14 1,4-5-7,5-5 0,0 4 0,-15-1 0,-3-5 169,-1-5 1,0-1 0,6 6 0,0 0 98,0 0 0,2 0 0,2 0-13,2 0 1,3 3 0,-3 3-1,5 4 336,-1 1 1,1 4-441,-5-9 1,5 9 51,8-2 0,2 3 0,2 3-458,2 0 1,-4 0-185,-2 0 1,-4 0 314,10 0 1,-10 3-1,-2 1-151,1 2 209,-5 0 0,1-6 183,-3 0 1,-5 9 46,4 4 0,-4-3 1,-2 3 50,0 1 0,0 3 0,0 2 0,0 0 123,0 0 1,0 0 0,0 0 0,0 0-116,0 0 1,-6 0-1,-1 0-421,3 0 0,2-6-166,2-1-329,0-8 0,0 3 788,0-14 0,-8-11 0,-3-12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9:59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8162,'0'-10'-362,"0"1"1,0 11 0,2 2 503,5 3-142,-5 7 0,15-11 0,-7 5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0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0 8162,'10'0'-796,"-1"9"0,-9 3 1175,0 5 0,-7 8 0,1 3 0,0 1 26,-3 5 0,7 2 0,-6 2 0,1 2-282,1 4 1,0-2-1,6 7 1,0-1-149,0 1 1,-7-7-1,1 2 1,2-4-9,2-2 1,2-6 0,0-3-954,0-1 1,-7-3-43,1-6 864,0-9 0,6-3 0,0-14 94,0-5 1,0-5 0,0-2 0,2 0 116,4 0 0,-4-6 0,7-1 0,-3 3 148,0 2 1,7 2 0,-4 0 54,1 0 0,3 2-107,6 5 1,-2 1 0,-3 7 185,-1-2-350,0-1 0,-1 7 0,1 0 37,2 0 1,1 2 60,3 5 0,0 1-27,0 5 1,0 2 0,0-9-40,0-2 0,-6-2-234,0-2-241,-9 0 1,4 2 335,-8 5 0,-2 1 1,-2 7 30,-2-3 1,-3-1 0,3 4 398,-7-3 0,3-1 0,-1 4-100,3-3 0,-1-1 1,5 4-193,-2-3 1,-1-5 32,7 5-419,0-8 0,-6 3-55,0-14 0,-1 3 1,7-8 430,0-3 0,0-2 0,0-2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0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7538,'7'-13'-521,"-1"0"1428,0 9-1069,-6-13 0,2 15-362,5-4 0,-5 6 524,4 6 0,-4-4 0,-2 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47.2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202 161 7726,'0'-4'28,"0"4"0,0 4 1,1 5-1,2 0 325,3 3 1,-1-1-293,1 4 1,1 0 0,3 3 0,0 0-12,-2 0 1,-1 0 0,2 0 0,-1-1-82,-2-3 0,-1 2 1,-3-3-1,1 0-136,-1 0 0,-1 0 0,-1-2 0,-1 1-531,-2-1 0,2-4-112,-2-1 810,2-4 0,1 2 0,0-4 0</inkml:trace>
  <inkml:trace contextRef="#ctx0" brushRef="#br0" timeOffset="438">184 89 7717,'8'9'-124,"-1"0"0,-1 0 277,1 0 0,2 0 0,2 1 0,2 1 42,1 1 1,4-1-1,3-3 1,-1-2-170,2-3 0,-3-2 0,3-1 0,-1-1-12,0-2 1,-1 1 0,-4-4 0,-2-1 25,-2 0 0,-1-5 0,-4 0 1,-2 1 20,-1 1 0,2-2 0,-2 0 0,0 0 32,0-1 0,2 3 0,-2-2 0,0 2-32,0 1 1,0 0 0,-2 0 0,1 0 0,1 4-21,-1 2 1,-2 3 0,3 3 0,-1 3 79,0 2 0,3 2 1,-2 1-1,0 2 105,0 1 1,3 1 0,-2 4-1,1 2-53,0 3 0,0 1 1,3-1-1,-1 0-62,-2 1 0,1-2 0,-4 0 0,1 0-230,0 0 1,2-4 0,-2 1 0,0-3-576,0-2 0,0-3 1,-2 2-1,1-1-720,-1-2 1,-1-1 1413,-1-1 0,0-4 0,0-1 0</inkml:trace>
  <inkml:trace contextRef="#ctx0" brushRef="#br0" timeOffset="755">5 706 8280,'-5'0'-317,"9"0"1,8-1 655,4-2 1,8 1 0,5-4-1,9 0 102,7-2 0,5-1 0,12-1 0,2-1-39,3-1 0,1 1 0,1 4 1,-1 2-340,-2 1 0,-8 1 0,-9 3 1,-8 1-260,-5 2 1,-9-1 0,-2 3 0,-5 0-676,-6 0 1,-4-2 0,-4 3 106,-3 1 1,-6 1 0,-4 1 763,-4 0 0,-3 0 0,-4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0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38 7547,'-13'19'0,"3"0"0,-1 0-98,1 0 0,3 0 1,-3 0 377,1 0 1,-5-2-373,1-5 1,5-1 133,1-5 0,7-4 0,4 3-106,3-10 1,-1-5 0,-4-7 0,4 2 53,7 3 1,2-1-1,0-6 1,-5 0 58,-1 0 1,5 0 0,-1 2 0,4 3 0,2 1 0,-7 7 1,1-5 69,2 3 0,-5 1-101,3 7 0,-7 9 0,5 3 0,-3 5 7,-3 2 1,3 0 0,-2 0 4,-1 0 0,3 0 1,-2 0-166,-2 0 0,-1 0-565,-3 0 1,2-9 698,4-3 0,5 3 0,8 1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1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437 0 8161,'-19'0'-200,"0"0"0,0 0 1,0 0 171,0 0 1,0 6 0,0 3-1,0-1 536,0 1 1,7 3 0,1-3-438,3 1-132,2 3 0,8 4 0,4-4 26,7-7 1,3-4 0,3-2 0,0 0 114,0 0 0,-6 0 0,0 0 1,1 0 54,3 0 0,0-2 0,-2-2 0,-2-3 18,1 3 1,-3-4 0,1 1 31,3 3 0,-4 2-81,1 2 1,-7 2 0,1 4-115,-4 7 0,-2 10 0,-2 3 0,-4-1 23,-7 2 1,2-6 0,-1 7 0,-1-3-37,3 0 1,-7 3-1,4-5 1,-4 2-36,-2-2 0,0-2 0,0-2 1,0 0-198,0 0 1,-2 0-1,-4-2 1,-4-2-377,-1-2 0,-6-3 1,5 5 630,-5-3 0,-11-7 0,-1 3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1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7951,'-2'17'-125,"-5"-4"0,5 4 0,-4-5 0,2 5 178,-3 2 1,5 0 0,-4 0-165,4 0 0,2 0-1174,0 0 1285,0-8 0,-9-3 0,-1-8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1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8635,'13'17'-433,"-1"-4"0,1 4 1,6-7-1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2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20 7990,'0'19'-16,"0"0"1,-2 0-1,-2 0 1,-2 0 253,1-1 0,1 1 0,0 0-52,-2 0 0,-1 0-613,7 0-332,0-8 757,0-3 0,0-10 0,0-4 1,3-7 47,3-4 0,2-2 1,9 0-1,0 0-1,4 0 0,2 1 0,-4-1 0,2 0 47,5 0 0,-3 6 0,6 0 0,1 1-19,-1 1 1,-6 3 0,5 8 0,-3 0-11,0 0 0,-6 0 0,-6 2 0,0 4-10,-3 7 0,1 4 1,-7 2-1,2 0 33,-2 0 1,-1 0 0,-3-1 0,0 1-72,0 0 0,0 0 0,0 0 1,0 0 1,-3-2 0,-1-2-1666,-2-2 920,0-9 729,6 4 0,0-8 0,0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3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39 171 8902,'0'19'156,"0"0"1,0 2 0,0 3 0,2 3-47,4 3 0,-4-5 0,5 4 1,-5-1-92,-2-5 1,0 4 0,-2-1 0,-3-3-125,-1-2 0,0-9 1,4-1 29,-5-3 1,3-1 246,-9-7 0,9-2-150,-2-5 0,4-3 0,2-9 0,0 0-135,0 0 0,0-6 1,0-3-1,2-1-36,4-5 0,5 5 0,8-3 0,0-2 61,0-2 1,0 5-1,2 1 1,2 3 6,2 4 0,0-3 1,-6 5-1,0 4 133,0 1 1,-2 5 0,-2 1 183,-2 1 1,-7 3-168,7 6 0,-9 2 0,2 4-44,-4 7 1,-2 4-1,0 2 1,0 0 14,0 0 1,-8 0-1,-5 0 1,-4-3 28,-2-3 1,-6 4 0,0-4-231,2 3 140,-7-5 1,9 4 0,-4-7 0,4 1-427,2-1 0,6-2 163,0-6 284,9 0 0,-4 0 0,8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3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20 8047,'10'8'130,"5"3"0,-8 8 0,-3 0 63,-2 0 1,-8-1 0,-1 1-1,1 0 16,-3 0 1,7 0-1,-4 0-269,4 0 0,-4-6-821,-1 0 687,1-9 0,8 2 1,4-12 121,7-7 0,-2-4 0,1-2 0,1 0 48,-3 0 0,7 0 1,-4 0 151,4 0 0,2 1 1,0-1-1,0 2-65,0 4 1,0-2-1,0 7-173,0-3 1,-1 7 0,1-2-163,0 4 0,0 2-100,0 0 1,0 6 0,-2 2 371,-4 3 0,4-7 0,-7 5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3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39 8026,'-13'0'-213,"1"2"-200,-3 4 0,-2-2 929,-2 9-333,0-9 0,0 13 1,-2-4-1,0 3 0,0 1 39,4-4 0,5 4 0,-1-5-256,7 5 1,6 2 0,6-2-87,7-4 1,5-5 0,6-8-1,1 0 88,-2 0 1,5 0 0,-3 0 0,0 0 40,2 0 0,-5-6 0,1-2 0,-6-3 217,-5-4 1,-1 5-138,1-3 1,-1 0 0,-7-6-1,3 0-93,-3 0 0,-4 1 0,-7-1-45,-5 0 1,1 6-1,-1 2-423,-3 3 1,-2-5 0,-2 7-1032,0 2 1503,8 2 0,-5 10 0,5 3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228 275 7808,'-19'6'135,"0"2"1,-2 3 64,-4 4 0,4-5 0,-4 3 0,4 2 10,2 1 1,2 3-1,2 0 1,5 0-228,1 0 0,3-6 1,6 0-294,0 1 0,0-3 0,2-1 0,4-1 239,7-5 1,4-2 0,2-2 0,0-2 95,0-4 0,0 2 0,2-9 1,2-2 76,2-2 0,0-2 0,-6 0 0,0 0 108,0 0 1,0 0-1,-2-2 1,-2-2-40,-2-2 0,-7 0 1,4 4-1,-1-3-81,-5-1 1,-2-6 0,0 3 0,3 1-147,1-1 1,0 3 0,-6 6 21,0 0 32,0 0 0,0 11 1,-2 8 190,-4 10 0,2 9 0,-9 4 0,0 5-96,3 1 1,-5-3 0,7 5 0,-1 3 16,1 2 0,-1 0 0,5-3 1,-2-3-393,1-3 0,3 5 0,2-7 0,0-2-448,0-2 1,0-2 0,0 0-308,0 0 0,2-8 1037,5-5 0,-5-4 0,23-2 0,-4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4.5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16 8026,'-2'-11'324,"-3"7"-121,-1 8 1,-9 0 0,5 9 0,-3 2-10,1 2 0,-1-1 1,-6-1-1,2-2-64,4 2 1,3 1 0,6 3 9,-3 0 0,1 0-460,6 0 0,2-8 0,4-5 240,7-4 1,4-2 0,2 0 0,0-2 1,0-4 1,0-3 0,0-5 0,-2 1 39,-5-2 0,5 0 0,-6 1 0,1 3 64,1 3 1,-9-7 0,5 4 255,-1 1-79,-6 1-130,7 9 1,-12 9 0,-1 4-6,-2 3 0,0 3 1,3 0-86,-3 0 0,4 0 0,-4 0-508,4 0 1,2-6-34,0 0 1,2-3-1,4 3-11,7-7 0,-3-4 569,3-2 0,0 0 0,5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7:57.2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206 9 7866,'0'-5'367,"0"1"1,0 5 0,0 2-123,0 3 0,-1 2-153,-1 1 0,1 1 0,-2 1 0,1 2 64,-1 1 1,2-2 0,-2 2 0,2-1-22,1 1 0,0-2 0,1 2 1,2-1-44,3-2 1,1-1 0,2-2 0,0-1-62,0-1 0,1-4 0,1 1 1,2-2 43,1-1 0,1 0 0,2-1 1,-1-1-171,-1-1 0,-4-4 0,1 1-100,-2-2 211,-6-1 1,3-3 0,-3 0 0,0 1-1,0 1 1,-1-2 0,-2-1-1,1 1 35,1-1 1,0 1 0,-3 3 0,0 0 231,0 0 49,0 0-269,0 4 0,-1 5 0,-1 6 0,-1 2 11,1 1 1,1 0 0,1 0 6,0 0 0,3 0 0,1 1 0,0 0 1,1 2-11,0-1 0,0 2 0,2-1 0,-1-1-76,1-1 1,1-1 0,1 0-1,0 0-289,0 0 1,0 0 0,0 0-2370,0 0 230,-4 0 2433,-1-4 0,0-1 0,1-4 0</inkml:trace>
  <inkml:trace contextRef="#ctx0" brushRef="#br0" timeOffset="300">618 0 8431,'3'6'304,"0"0"0,1 0 0,-2 3 0,1 1-46,-1 2 0,2-1 0,-1 4 0,-1 1 78,-1 0 1,2 2 0,0 0 0,-1-1-331,-1-2 1,-1 1 0,0-4-1,0 0-479,0 1 1,0-3 0,0 2-605,0-2 1,0-4 0,-1-1 1076,-2-1 0,-2-1 0,-4-3 0</inkml:trace>
  <inkml:trace contextRef="#ctx0" brushRef="#br0" timeOffset="927">600 63 8046,'1'-6'88,"2"0"0,-1 0 570,4-3 0,0 3-464,3 0 0,0 4 1,-1-2-1,-1 1 14,-1 0 1,0 0-124,3 3 1,0 0 6,0 0 0,0 0-80,0 0 0,0 3 120,-1 0 0,-2 3 98,0-3-208,-4 0 1,3 0 0,-3 1 0,2 0 30,1 0 0,-3 0 0,1-1-104,-2 3 1,0 1 0,1 0-19,1-1 0,0 0 1,-3 3-8,0 0 1,0-3-1,-1-2 1,-1 1 30,-1 0 1,-4 1-1,1 3 50,-2 0 1,0 0 0,1-1 0,3-1 27,0-1 0,1-3 49,3 3 0,0-3 15,0 3 0,1-4 1,2 1-21,2-2 1,0-1 0,1 0 0,1 0-59,1 0 1,-2 3 0,0 0 12,1-1 0,-2 0 8,1 1 0,-1 2 0,2 4 4,-1 0 1,-4-3-1,1 0 1,-2 1 21,-1 1 1,0 1 0,0 0 0,-1-1-14,-2 1 0,-1-3 0,-3 0-1,1 1 0,0 1-72,-3 1-16,0-4 1,3 0 0,0-3 0,-1 1-194,-1-1 0,2-1 0,1-1 0,-2 0-277,-1 0 1,2 0-1,1-1 1,0-1-666,0-1 0,2-4 457,-3 1 0,4 1 714,-1-1 0,2 0 0,1-3 0</inkml:trace>
  <inkml:trace contextRef="#ctx0" brushRef="#br0" timeOffset="1500">1 501 7906,'9'0'134,"0"-1"1,0-1 0,-1-1-1,2 1 181,2 1 1,3 1 0,6 0-93,3 0 1,3-3 0,4-1 0,3 0 0,5-1 259,2 0 1,4 2-1,3-3 1,1 0-210,0 2 0,-2-3 1,-6 3-1,-2 0-314,-2 0 1,-2 0-1,-3 2 1,-5-1-68,-2 1 1,-8 1 0,0 1-576,-3 0 1,-5 0-434,-3 0 0,-5 1 1,-1 1 1114,-5 1 0,-7 4 0,-2-2 0</inkml:trace>
  <inkml:trace contextRef="#ctx0" brushRef="#br0" timeOffset="2200">108 725 7913,'-5'9'174,"1"-3"1,3 1 0,-1 2-103,-1 2 0,-3 2 0,2-2 0,0 0 38,0 0 1,-2 2-66,3-1 1,-1 0 0,2-3 0,-1 0 58,1 0 1,1 0 0,1 0-28,0 0 0,1-4 0,1-1 0,2-1 84,1 0 1,2 0 0,4-3 0,2 0 74,1 0 0,1 0 1,2 0-1,-1-1-72,-1-2 0,0 2 0,2-3 1,1 1-153,0 0 1,-1 0 0,-2 3 0,-3 0-337,-2 0 1,-1 0 0,0 0-950,0 0 62,-4 0 0,-2 0 1211,-6 0 0,-2 0 0,-4 0 0</inkml:trace>
  <inkml:trace contextRef="#ctx0" brushRef="#br0" timeOffset="2456">350 725 7826,'1'9'147,"1"0"265,1 0 1,1 0 0,-2 0 0,2 1-206,1 2 0,-2-2 0,1 4 0,1 0-185,0 0 1,-3 0-1,2 1 1,-1-3-109,0-2 1,0-1 0,-3 0 0,0 0-528,0 0 0,0-3-1824,0 0 2437,-4-4 0,3 2 0,-7-8 0,3-1 0</inkml:trace>
  <inkml:trace contextRef="#ctx0" brushRef="#br0" timeOffset="2928">359 788 7443,'0'-9'58,"0"0"1,1 3 0,1 0-1,2 0 147,1 1 1,-2-3-1,2 3 1,2-1 100,1 0 0,4 1 0,1-2 0,0 1-195,0-1 1,3 2-1,-1 0-131,2 1 40,-3 1 1,2 3 0,-4 0 23,-1 0 1,-3 1 0,-2 2-107,-3 3 1,-2 2 0,-2 1 76,-2 0 0,1 0 0,-3 0 0,1 0-7,-1 0 0,0 0 0,-2 0 0,1 0 13,-1 0 1,0-3-1,0 0 1,2 0-45,1 2 1,-2-2 0,3 0-131,1 1 1,1-2 81,1 1 0,1-1 97,2 1 1,-1-1 0,4-3 0,1 1 47,1-1 1,0 0 0,-1 0 0,-1 1-11,1-1 0,-2 2 0,0 0 1,-2 1-4,-1 2 0,2 1 0,-1 1 13,-1 0-195,-1 0 118,-1 0 1,-3-3-1,-1 0 1,-1 1-1,-1 0-73,-2-1 1,-1 0 0,0-3 0,0-1-104,0-1 1,-1-1 0,-1 0 0,-1 0-384,1 0 1,1 0-622,1 0 801,0-4 0,1 2 382,2-3 0,2-5 0,4-4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4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1 7632,'-9'10'152,"-3"-4"1,-5 5 0,-2-1-79,0 1 1,0 0 0,2-5 0,2 4 1,3 1 1,1 6 0,-4-7 0,5 3-69,2 0 0,1-7 0,7 7 0,0 1-44,0 3 1,2 2-1,3 0-53,1 0 0,9-6 1,-3-3-1,5-1 51,2-5 0,0 0 0,2 0 0,2 3-187,3-3 0,-1-2 1,-4-4-61,4-4 0,-10 1 1,4-5-1,-2-1 285,0 1 0,2-3 0,0-6 0,0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5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0 7122,'-10'19'182,"2"2"1,5 3 0,-1 5 130,-2 7 1,0 0-1,6 12 1,-3 1-86,-3-1 0,4 1 0,-4 3 0,1-3-193,-1-3 0,2-2 0,-7-6 0,3 0-231,4 0 0,-7-6 0,1-3 0,-3-1-722,0-5 1,1-2 355,-7-2 0,0-2 562,0-5 0,2-5 0,4-14 0,7-5 0,4-11 0,4-3 0,2 3 0,3 2 0,7 0 0,-1-2 0,4-2-85,2 1 0,0-3 0,0 2 0,2 2 128,4 1 0,-4 6 0,4 1 0,-3 2 13,-4-2 1,1 5 0,0-1 0,0 3-73,0 4 0,-2 0 0,-2-1-50,-2-1 0,-7 0 66,7 6 0,-9 8 0,4 3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6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266 114 8033,'-13'0'0,"0"0"27,-1 0 1,3 0-1,-2 0 1,-1 2 143,-3 4 1,-2 5 0,-2 8 0,-3 0 265,-1 0-385,0 0 0,8 6 0,2 3 0,5-1-83,1 0 0,3-1 0,6-7 0,0 0-5,0-1 1,8-1 0,7-4 0,6-7 37,5-4 1,14-2 0,-2-2 0,4-4 49,4-7 1,-4-4-1,7-1 1,-3-1-28,-4 0 0,-4 0 1,-6 0-1,-9 0 112,-8 0 1,-1 0 0,-7-2 0,-3-3-53,-2-1 1,-4 0 0,-4 6 0,-7 0-103,-4 0 1,-2 0-1,-2 0 1,-2 0-201,-2 0 1,-7 9 0,5 3 0,-1 5-56,1 2 1,2 0 0,6 0 0,0 0-148,0 0 0,0 7 0,2 1-499,4 2 918,5-5 0,8 12 0,17-15 0,4 6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6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0 8033,'-13'9'-182,"1"3"1,-3 5 335,-2 2 0,-2 9 0,2 3 0,2 5 63,3 2 1,1 0 0,-4 0 0,5-2-297,2-5 1,-5 5 0,7-6-1,1-1-317,3-3 0,-4-5 0,0-2-721,1 0 465,3-1 673,2-7 1,0-11-1,0-13 1,0-3-63,0-3 1,0 0 0,2 0-1,3 0 259,1 0 1,9 0 0,-3 0 0,5 0 54,2 0 1,0 2 0,0 2 0,2 5-86,4 1 0,-4-3 1,5 5-1,-5 3-193,-2 2 1,0-4 0,2-1 0,2 3-189,2 2 0,1 2 1,-7 2-1,0 2-404,0 3 0,-1 1 597,1-2 0,0-4 0,0 7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6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96 266 8033,'10'21'-15,"-3"4"97,-5 7 0,-2-3 1,-2 3-1,-3-1 136,-1-1 0,-9 6 0,5-7 0,-1 3-144,5-1 1,-3-7 0,1 1 0,0-4-109,-1-2 0,3-6 0,4-3-341,-5-1 359,5-3 1,-6-15 0,8-5 9,0-10 0,0 1 1,0-6-1,0-1-1,0 1 1,0-5 0,0-8 0,0-2-16,0 2 0,8 1 1,5 4-1,4-1-83,2 0 0,6 2 1,2 2-1,1 5-17,-1 1 0,5-3 0,-5 5 0,1 5 57,-1 7 1,5-1 0,-7 8 0,-2 3 72,-2 2 1,-2 2 0,-2 2 80,-4 5 0,1 3 0,-7 9 0,-5 0 99,-6 0 0,-1 6 1,-9 1-1,-5-3-82,-5-2 1,-7 4 0,3 0-87,-1-1 1,-1-3-1,-1-4 1,3-3-1,3-1-354,0 2 0,0-7 0,6-2-342,0-3 1,6-3 675,0 0 0,1-9 0,-7-1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7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39 8033,'0'19'-55,"0"0"1,0 2-12,0 4 1,-2-4 0,-3 5 0,-1-5 396,2-2 1,-5-7 0,3 1-478,2 2 69,2-7 0,2-2 1,2-12 4,4-7 1,-4 3-1,7-3 1,-3-1-1,0-3 1,7-2 0,-5 0 0,1 0 138,-1 0 0,5 0 1,-5 2-1,3 2-16,4 3 1,-5 5 0,3-3 0,2 1 13,1 5 1,3-4 0,0 1 0,0 3-74,0 2 1,0 2 0,0 0 0,0 0-167,0 0 0,0 0 0,0 2 1,0 2-145,0 3 0,-6 1 0,-1-4 79,3 3 0,-4 1 239,1-2 0,-7-1-183,1 7 0,-4-5 1,-2 5 378,0 3 1,-2 2-1,-2 2-6,-3 0 1,1 0 0,6 0-1,-2 0 210,-4 0 1,3 0 0,-3 0-258,4-1 1,2-5-1109,0 0 583,0-1 0,0 1-172,0 0 554,0-9 0,-8-4 0,-3-11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7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0 7704,'-13'0'172,"1"0"-276,8 0 1,-3 7-1,14-1 104,5-2 0,5 7 0,2-1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8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20 8036,'-11'19'0,"3"0"0,1 0 94,1 0 1,-7 2 0,5 2 0,-1 2 7,1-1 0,0-5 1,3-5-1,-1-1-198,2 2 0,2-5 1,0 1-361,-5-3 441,5-2 0,-6-8 1,8-4-140,0-7 1,8-6 0,3-4 22,-1-2 0,7 0 0,-4 6 0,4 0 81,2 0 0,2 0 1,2 0-1,2 2 66,-2 4 1,-2-1 0,-4 5 0,-2 1 246,-2-1 1,-1 3-154,7 6 0,-6 0 1,-3 2-1,-1 4 76,-5 7 0,-2 4 0,-2 2-105,0 0 0,-6 0 0,-3-2-65,-1-5 0,4 3 0,-5-6-60,3 1-12,1-6 1,7 3-12,0-14 0,0 3 0,2-9 0,5 1-65,5 1 1,-1-6 0,2 5-1,1-3 40,3 2 0,2-1 0,0 5 0,0 1 47,0-1 0,0-3 0,0 5 170,0 3 1,-6 2-1,-1 2 126,3 0 1,-7 8 0,1 5 0,-3 4-51,1 2 0,-1 0 0,-6 0 1,0 0-160,0 0 1,0 0 0,0 0-321,0 0 1,0 0-810,0 0 1087,0-9 0,-9-1 0,-1-9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8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95 152 8033,'13'0'0,"0"0"0,4 0 18,6 0 0,-2 0 1,4 0-1,-4 0 122,-2 0 1,0 0-1,0 0 1,0-2-170,0-5 1,0 3 0,0-8-55,0-3 0,-9 4 0,-3-1 84,-5-3 1,-4-2 0,-5 0 0,-5 2 41,-5 3 1,-2 8-1,-2-3 1,-2 5 153,-3 2 1,-1 0-1,4 0 1,-2 0-11,1 0 0,-3 9 0,2 3 1,1 3-18,3-2 1,2 10-1,3-4 1,1 2-25,2 0 0,9 4 0,-2 0 0,4 1-192,2 1 1,0-6 0,0 5 0,2-5-243,4-2 1,-2 0 0,9-1 0,2-1-110,1-4 1,6 2-1,1-9 1,2-2 21,-2-2 0,7-4 0,-1-4 375,1-7 0,14-4 0,-4-2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40:08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418 19 7961,'-19'-6'-23,"0"0"1,0-1 0,0 9 0,-2 3 404,-4 1 0,4 2 1,-5-1-1,5 3-251,2 1 1,0 3 0,3-5 0,1-1-137,2 1 1,9-1 0,-2-2-36,4 7 1,4 4-1,4 0 1,5-2 73,-1-3 1,7 1 0,-4 6 0,1 0 96,-1 0 1,2 0 0,-7 0 0,1 0 87,-1 0 0,-2 0 0,-4 0 0,3 0-48,1-1 1,0 1 0,-6 3 0,-2-1-133,-4-2 0,4 4 0,-7-11 0,1 3-225,-5-2 0,3 2 1,-1-7-1,1 0-62,-1 1 0,-2-3 1,-6-6-1,1 0-276,-1 0 0,0 0 0,0-2 0,0-4-654,0-7 1178,0 5 0,0-18 0,0 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8:08.0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0 401 7947,'6'0'0,"-1"-1"0,0-1 152,0-1 0,1 0 0,3 3 0,0 0 232,0 0 1,3 0 0,1 0-1,1 0-243,2 0-164,-3 0 1,2 0-1,-3 0 1,-1 0-58,-1 0 1,-1 0 0,-1 1-292,-2 2 0,-2-1-656,-4 4 1027,0 0 0,-4-1 0,-1-1 0</inkml:trace>
  <inkml:trace contextRef="#ctx0" brushRef="#br0" timeOffset="216">54 598 7947,'12'0'566,"0"0"-462,-1 0 1,3 0 0,1 0 0,1 0 427,2 0 1,-1 0-1,-1 0 1,-1 0-411,1 0 0,0 0 0,-1 0 0,-3 0-156,-2 0 1,-4 0-3330,0 0 3363,-4 0 0,6 0 0,-3 0 0</inkml:trace>
  <inkml:trace contextRef="#ctx0" brushRef="#br0" timeOffset="553">591 61 7910,'3'-6'436,"0"0"0,4 1 226,-1-1 1,2 2-298,1 4 1,-4 4 0,-2 2 272,-2 2-499,-1 1 1,3 3-1,0 1 1,-1 1 31,-1 2 0,-1 0 0,0 0 0,-1-2-434,-2-1 0,2 0 0,-3-3 0,1 2-370,0-1 0,-3-4 0,3-1-633,1 1 786,-3 1 480,4-3 0,-3 3 0,4-3 0</inkml:trace>
  <inkml:trace contextRef="#ctx0" brushRef="#br0" timeOffset="1068">949 25 7900,'0'-8'570,"0"-1"0,-4 4 0,-2 3 0,-3 4-410,-3 4 0,2 1 0,-3 0 0,0 1-66,-2 2 1,1 1 0,0-2 0,2 0 87,1 0 1,2 0 0,2 0-183,1 0 0,4 0 0,-1 0 70,2 0 1,4-3 0,1-1 0,1-1-56,2-2 1,4-1-1,0-1 1,1 0 4,1 0 0,-3 0 0,3-1 0,-1-1-94,0-1 0,0-4 0,-3 2 1,0-1 63,0 0 1,-3 0 0,-1-3 210,-1 0 0,-1 3 0,-3 0 64,0-1 0,0 2 100,0-1-221,0 4 0,0 5 292,0 6-383,0 6 1,0-4-1,0 3 1,0 0 7,0 0 1,0-2-1,0 2 1,0-1 26,0-3 0,0 1 0,0 0-804,0 1 0,0 0 0,0-3-827,0 0 1,0-3-1055,0 0 2597,0-4 0,4 6 0,1-3 0</inkml:trace>
  <inkml:trace contextRef="#ctx0" brushRef="#br0" timeOffset="1492">1083 43 7977,'4'-5'221,"2"2"0,2 2 0,1 1 0,0 0-22,0 0 0,3 0 0,1 0 0,1 0 60,1 0 0,2 0 0,1 0 0,0 0-28,0 0 0,-3 0 0,-1 0 0,-1 0 390,-2 0-450,-1 0 1,-3 1-117,-4 2 1,-1 1-1,-7 3 1,0-1 19,0 1 0,-1 2 1,-3 2-1,0 1 15,0-1 0,0 2 0,1 0 0,1 0-80,1 0 1,3 2 0,-3-3 0,0-1-218,1 2 0,1-3 0,3 2-718,-2-2 417,2-1 0,-3-3-1299,4 0 920,0-4 1,1 2 886,2-4 0,2 0 0,4 0 0</inkml:trace>
  <inkml:trace contextRef="#ctx0" brushRef="#br0" timeOffset="1842">1486 43 8201,'-9'0'568,"1"1"1,1 1-224,1 1 0,1 4 0,-2-1-188,1 2 0,4-2 0,0 0 5,4 1 0,0 0 0,4 0 1,1-2 3,1-1 0,-1 3 0,1-2 0,2 1-43,0 0 1,0 0 0,-1 2 0,0-1 43,-1-1 0,1 0 0,-1 3 1,-1-1 25,-1-2 1,-4 1-1,1-1-215,-2 2 0,-4 1 0,-1-1 1,-1-1-274,-2-1 1,-2-1 0,-2 1 0,0-3-388,0-2 0,-2-1 1,1 0-1,0 0-195,-1 0 0,3 0 0,-3-1 877,0-2 0,3-6 0,-3-5 0</inkml:trace>
  <inkml:trace contextRef="#ctx0" brushRef="#br0" timeOffset="2037">1468 52 8198,'10'-4'0,"2"-1"0,3-1 0,2 1 0,0 1 787,1 2 0,0 1-589,0 1 1,0-3 0,0 1 0,0 0-110,0 1 0,-1 1 0,-3 0 0,-1 0-465,0 0 0,-3 0 0,2 0-316,-2 0 0,-5 1 692,-2 1 0,2 3 0,0 4 0</inkml:trace>
  <inkml:trace contextRef="#ctx0" brushRef="#br0" timeOffset="2642">492 473 7833,'5'-4'0,"3"3"0,-2-2 535,2 2 1,5 1 0,2 0-1,3 0 445,3 0-622,6 0 0,6 0 0,7 0 0,8 0 407,8 0 0,8 0 0,5-1 0,2-1-239,0-1 0,1 0 1,-2 3-1,-2 0-310,-5 0 0,-9-1 0,-7-1 1,-4-1-17,-4 1 1,-10 1 0,-3 0 0,-3-1-186,-3-1 0,-5 0 0,-3 3 0,-2-1-1067,-1-2-913,-4 2 759,-1-3 0,-5 4 0,-2 0 79,-3 0 1,-2 3 0,-1 0 1126,0-1 0,-4 3 0,-1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03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39 7781,'19'-9'142,"0"7"0,0-4-78,0 4 1,7 2 0,-1 0 0,-2 0 35,-2 0 1,0 0 0,2 0-1,3 0-26,-3 0 0,-2 6 0,-2 2-63,0 3 0,-2-5 1,-3 5-1,-3-1-31,-3 1 0,5 1 1,-7 7 23,-1 0 0,-3 0 1,-2 0-1,0 0 10,0 0 1,-7 0 0,-1 0-1,-3 0 0,-3 0 0,-3 0 0,-2 0 0,0 0-13,0 0 1,0-6 0,0-3 0,0-1-40,0-5 0,0 4 0,0-1 0,0-3-92,0-2 0,0-2 0,0 0-130,0 0 1,0 0-240,0 0 1,2-2 31,5-5 0,3 3 467,9-8 0,0-1 0,0-6 0,0 0 0</inkml:trace>
  <inkml:trace contextRef="#ctx0" brushRef="#br0" timeOffset="483">512 1 6987,'-18'0'24,"7"2"1,3 2 19,-1 2 0,5 7 0,-7-5 0,1 1 45,-1-1 0,5 7 0,-7-2-13,-1 3 0,5 3 1,1 0-1,1 0 15,1 0 1,0-6 0,6 0 0,0 1 84,0 3 1,2 2 0,4 0-91,7 0 1,4 0 0,2-2-1,0-2-32,0-3 0,0-5 0,0 3-39,-1-1 0,1-3 1,0-6-1,0 2-201,0 4 1,0-4-128,0 5 1,0-5-1,-2-4-853,-4-5 1166,-5 5 0,1-23 0,1 4 0</inkml:trace>
  <inkml:trace contextRef="#ctx0" brushRef="#br0" timeOffset="772">911 57 7926,'19'0'-135,"0"-2"1,0-2-1,-2-4 163,-5-3 1,11 7 0,-4-2 0,2 4 148,0 2 0,-2-7 1,0 1-202,0 2 0,0 2 0,0 2-170,0 0 0,-6 0-679,0 0 107,-9 0 766,4 8 0,1-6 0,1 7 0</inkml:trace>
  <inkml:trace contextRef="#ctx0" brushRef="#br0" timeOffset="1031">1006 304 7860,'19'0'-87,"0"0"1,0-2 379,-1-4 1,8 1 0,-1-5 0,-2 1-186,-2 5 1,-2 2 0,0 2 0,-2-2 44,-4-4 1,4 4-558,-5-5 1,-1 5 153,1 2 1,-7 2 249,1 5 0,-4-5 0,-2 6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07.52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95 759 7084,'-13'6'-45,"1"0"1,1 9 0,-4-2 200,3 4 0,5 2 0,-3 0-71,1 0 0,3 0 1,6-1-1,0 1 4,0 0 1,0-6-1,2 0 1,2 1 31,3 3 0,7-4 1,-1 0-48,4 1 0,2-5 0,0-3 0,0-4-23,0-2 1,0 0 0,0 0 0,0 0-5,0 0 0,0-6 0,-2-3 0,-3 1-43,-1 0 0,-9-7 0,2 2 1,-3-4 1,-3-2-1,0 0-22,0 0 0,0 0-38,0 1 72,-9-1 0,-1 0 1,-9 0 5,0 0 0,0 2 0,0 2 0,0 4-66,0 3 1,2 0 0,2 3-140,3-1 0,-1 0-262,-6 6 0,6 2-85,1 4 0,7-2 529,-1 9 0,4 0 0,2 6 0</inkml:trace>
  <inkml:trace contextRef="#ctx0" brushRef="#br0" timeOffset="207">493 797 7387,'0'12'-815,"0"1"815,0-9 0,0 5 0,0-9 0</inkml:trace>
  <inkml:trace contextRef="#ctx0" brushRef="#br0" timeOffset="457">721 550 7709,'0'13'181,"0"-1"1,0 1 0,2 6 0,2 0 160,2 0 1,3 8 0,-5 5 0,5 4-128,1 2 0,-4-7 1,5 1-1,-3 0-178,-3-3 0,3 5 0,0-7 0,1 1-375,-1-1 1,-1-2 0,-7-6-602,0 0 0,2-2 939,4-4 0,-4-5 0,7-8 0</inkml:trace>
  <inkml:trace contextRef="#ctx0" brushRef="#br0" timeOffset="989">1081 550 7898,'13'0'78,"-1"-2"1,3-2 241,2-3 1,2-1-1,0 4 1,2-3-297,4 3 1,-4 2 0,5 2 0,-5 0-53,-2 0 0,0 0 0,0 0 114,0 0 1,-9 2 0,-1 5 0,-3 5-49,0 5 1,-1 2-1,-10 0 1,-3 0 26,-3 0 1,-1 0 0,-7 0 0,0 0-40,0 0 1,6 0 0,0 0 0,-1 0-39,-3 0 0,4 0 1,3 0 64,1 0 1,-3 0-198,5 0 0,3-7 120,10 1 0,5-7 0,8 7 29,0 2 0,0-5 0,0 3 5,0 1 0,0-3 1,0 2 28,0 1 0,-9 3 0,-1 0-8,-1-4 1,-6 4 0,5-5-22,-5 5 1,-4-4-1,-5-3 1,-3 1-46,-1-1 1,-6-3-1,5 3 1,-5-1 20,-2-5 0,0 0 1,0 0-1,0 3-151,0-3 1,0-2 0,0-2 0,0 0-298,0 0 1,0 0 0,2-2-547,5-4 790,-5 3 1,13-11 0,-7 5 217,3-1 0,-7-3 0,4-6 0</inkml:trace>
  <inkml:trace contextRef="#ctx0" brushRef="#br0" timeOffset="1481">1859 417 7898,'-2'11'134,"-3"-3"1,-3-1 44,-2-1 1,3 9 0,-5-3 0,-1 7-65,2 7 0,-5-3 0,3 8 1,-4 1 52,-2-2 0,2 5 1,2-3-1,5 2-16,1-3 0,3 3 0,6-7 0,0 1-29,0-1 1,0-2 0,2-3 0,5 1-76,5 2 0,5 0 0,2-8 1,0-2-147,0-2 1,-6-3 0,-1 5 0,3-5 70,2-1 0,2-3 0,0-6 0,0 0-25,0 0 0,0 0 1,0-2 62,0-4 0,-7 1 0,-1-7 48,-3-3 0,5-2 0,-7-2-14,-2 0 0,-1 0 1,-3 0-89,0 0 0,-3 0 0,-1 0 0,-4 1-73,-3-1 1,5 2 0,-7 2 11,-1 2 1,-3 9 0,-2-4-48,0-1 0,0 7 0,0-4-183,0 4 1,0 2-1,0 2 1,0 2-768,0 2 1101,0 1 0,0 1 0,0 3 0</inkml:trace>
  <inkml:trace contextRef="#ctx0" brushRef="#br0" timeOffset="1713">1157 171 7898,'0'-13'-431,"0"0"342,0 9 1,2-4-1,4 8-973,7 0 1062,4 0 0,2 8 0,0 3 0</inkml:trace>
  <inkml:trace contextRef="#ctx0" brushRef="#br0" timeOffset="1905">1897 0 7841,'0'11'1121,"6"5"-991,0-3 1,1 4-131,-7 2 0,0 0 0,0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12.5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8490,'10'2'855,"-3"4"-699,-5 7 1,4 4 0,0 4 0,-1 2-163,-3 3 1,4 7 0,0-3 0,-1 1-165,-3 1 175,-2-9 0,0 11 1,0-7-1,-2 1-225,-5-1 1,5-2 0,-4-6-286,4 0 1,2-6 504,0 0 0,0-1 0,0 7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12.7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1 551 7830,'8'10'310,"-6"-1"0,7-1-1,-9 5 0,2 2 1,2-1-2436,3-1 2126,-1-9 0,2 5 0,3-9 0</inkml:trace>
  <inkml:trace contextRef="#ctx0" brushRef="#br0" timeOffset="546">304 361 7827,'19'0'49,"0"0"0,0-6 0,0-1 53,0 3 0,0 2 0,0 2 29,0 0 0,-6 6 0,-3 3-55,-1 1 0,-3-3 1,-6 5 3,0 3 1,-2 2 0,-2 2-20,-3 0 0,1-6 0,4-3 0,-2 1 25,-3-1 0,-1-3 0,4 5 69,-2 3 1,-1-5-304,7 3 0,0-7 103,0 7 0,2-9 0,5 3 54,5-5 0,-1 4 0,1 0 19,3-1 1,-4-3 0,1 0 59,3 4 0,-4-4 1,-1 7 45,-1-1 0,3-4 1,-5 9-14,-3 2 1,-2-5-1,-2 3-38,0 2 1,0 1 0,-2 3-43,-5 0 1,-1 0 0,-7-2 0,3-2-111,-3-2 1,4-3 6,-1 3 0,-1-3 1,-6-5-563,0 1 1,0 0 129,0-6 1,0-8-180,0-5 1,9-4 672,3-2 0,5 0 0,2 0 0</inkml:trace>
  <inkml:trace contextRef="#ctx0" brushRef="#br0" timeOffset="979">1063 209 7830,'-19'19'18,"2"0"509,5 0-417,-5 0 1,6 9-1,-8 1 1,0 3 82,0-1 0,0 1 1,0 6-1,0 0 58,0 0 0,3 0 1,1 0 140,2 0-286,9 0 1,-4-7 0,8-1 0,0-3-52,0-4 0,2-2 0,4-2 0,7 0-16,3 0 0,3-8 1,0-5-1,0-4-75,0-2 0,7 0 0,-1 0 0,0 0-74,3 0 0,-7-8 1,4-3-1,-4-1 62,-2-1 1,0 0 0,-2-6-1,-2 0 119,-3 0 0,-8 0 0,3 0 0,-5 0-39,-2 0 1,0 1 0,0-1-61,0 0 11,-9 8 0,-1-4 0,-9 7-273,0-3 0,0 7 1,0-2-1,0 4-147,0 2 0,0 0 0,0 0 0,0 0-379,0 0 1,-6 0 815,0 0 0,-9 8 0,4 3 0</inkml:trace>
  <inkml:trace contextRef="#ctx0" brushRef="#br0" timeOffset="1209">418 115 7917,'-10'2'-629,"3"4"0,5-2-81,2 9 710,0-9 0,9 13 0,1-7 0</inkml:trace>
  <inkml:trace contextRef="#ctx0" brushRef="#br0" timeOffset="1417">1120 1 8190,'0'19'444,"0"-7"1,0 1-843,0 2 1,0-5 0,0 3 397,0 2 0,0 2 0,0 2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10.6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 7901,'0'-11'196,"0"3"-147,0 8 1,0 2 0,0 4 42,0 7 0,0 4 0,0 2 1,0 0-6,0 0 0,0 2 0,0 2 1,0 2-61,0-2 0,0-2 0,0-2 0,0 0-177,0 0 0,0-6 0,0 0-130,0 1 0,3 3-476,3 2 756,-4 0 0,15-8 0,-7-3 0</inkml:trace>
  <inkml:trace contextRef="#ctx0" brushRef="#br0" timeOffset="415">323 1 7904,'-2'12'0,"-5"1"-100,-5 2 1,1-5 0,1 3 0,-1 2 247,1 2 0,5 2 0,-3 2 1,2 2-8,-1 2 0,1 0 0,6-6 0,0 0-52,0 0 0,0-6 0,2-3 0,2 1 23,3 0 0,7-7 0,-1 2 1,4-4 1,2-2-1,2 0 1,2 0-61,2 0 0,3-8 1,-5-5-1,2-2-14,-2 3 0,-4-5 0,-4 6 0,-4-1-42,-3-1 0,-2 0 0,-3-3-46,3 3 0,-4-4 1,4 4 69,-4-3 1,-2 3 0,-2 0-77,-4-2 1,-5 1 0,-5-1-1,1 2 5,2-1 0,1 5 0,-7 3 1,0 2-350,0-3 1,0 5 0,0-4-696,0 4 83,0 2 604,0 8 407,8-6 0,3 15 0,8-6 0</inkml:trace>
  <inkml:trace contextRef="#ctx0" brushRef="#br0" timeOffset="730">740 58 7904,'19'2'-37,"0"4"0,0-4 1,0 4-1,0-1 131,0 1 0,0-2 0,0 7 0,0-3 184,0-4 0,-7 5 0,-1-1-60,-3 3 0,1 1 0,-5 7-90,2 0 1,-8 0 0,-8 0-26,-1 0 0,-6-6 0,5 0 0,-5-1-68,-2-1 1,0 4 0,0-7 0,0 0-289,0 1 1,0 3-1,0-5-129,0-3 0,0-2 0,0-2-756,0 0 703,9 0 435,1-8 0,9-3 0,0-8 0</inkml:trace>
  <inkml:trace contextRef="#ctx0" brushRef="#br0" timeOffset="1024">1157 1 7892,'-6'12'144,"0"1"0,-7-7 0,5 7 78,-3 2 1,1 2 0,-5 2 0,4 0-35,3 0 0,-5-1 0,7 1 0,0 0 59,-3 0 1,7 0-253,-4 0 92,4 0 0,2-6 0,2 0 22,4 1 0,5-5 0,8-3 0,-1-4-231,1-2 0,0 0 0,3 0 0,1 0-188,2 0 1,7 0 0,-7 0-1,0 0-266,3 0 1,-5-6-1,6-3 1,-1-1 575,-5-5 0,-2-2 0,-2-2 0</inkml:trace>
  <inkml:trace contextRef="#ctx0" brushRef="#br0" timeOffset="1241">1556 20 7889,'19'0'132,"0"0"0,0 0 1,0-2-1,-1-3 252,1-1 0,0 0 0,0 6 0,2 0-429,5 0 0,-5 0 1,4 0-1,-4 0-679,-2 0 1,0 0-1050,0 0 1773,-8 8 0,-3 3 0,-8 8 0</inkml:trace>
  <inkml:trace contextRef="#ctx0" brushRef="#br0" timeOffset="1447">1764 247 7904,'19'0'242,"0"0"0,0 0 50,0 0 1,-6 0 0,-1 0 0,3 0-110,2 0 0,2 0 1,0 0 135,0 0 1,0 9-766,0 3 0,-6-1-1629,-1 2 2075,-8-9 0,5 13 0,-9-7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0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 0 7835,'-11'0'-242,"3"2"1,8 5-841,0 5 1082,0-3 0,8 8 0,3-7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1.1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7925,'10'2'741,"-4"5"1,-3 3-1173,-3 9 0,0 0 431,0 0 0,-9-8 0,-1-3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19.6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19 397 7672,'0'10'868,"0"-1"-669,0-9 1,0-2-61,0-5 1,2 3 64,5-8-101,-5-1 0,4-4 71,-12 4-26,4 5-60,-15 8-193,15 0 0,-7 2-480,9 4-727,0-3-61,0 5 1373,0-8 0,0 0 0,0 0 0</inkml:trace>
  <inkml:trace contextRef="#ctx0" brushRef="#br0" timeOffset="534">171 93 7291,'13'-6'241,"-1"0"0,-5 0 0,5 6-231,3 0 1,2 0-1,2 0 48,0 0 1,0 8 0,-2 5 45,-5 3 0,-1-3 0,-7 0 22,2 2 1,1 1-1,-7 3-2,0 0 0,-3 0 0,-3-2 0,-4-2 41,-1-2 0,-6-1-120,5 7 1,-5 0-82,-2 0-227,8-8 1,3-1 182,8-4 0,2-3 133,4 3 1,5 4 20,8 3 0,-2-2 0,-3-1 1,-3 1 61,-3-1 0,5-3 0,-5 3 172,3-1-254,-7 5 1,11-3-1,-7 8 37,3 0 0,-7 0 0,2 0-109,-4 0 0,-2 0 0,-2 0 36,-4 0 0,2-1 0,-9-1-22,-2-4 1,5 2 0,-3-7-159,-1 3 0,3-7 0,-2 2-256,-1-4 0,3-2 1,-2-2-117,-1-4 1,-3-5-698,-2-8 684,0 0 547,8 0 0,-6 1 0,7-1 0</inkml:trace>
  <inkml:trace contextRef="#ctx0" brushRef="#br0" timeOffset="1109">816 18 7835,'10'-11'376,"-3"5"0,-14 14-207,-5 11 0,-5 0 0,-2 9 0,0-1-110,0 5 0,0-3 1,2 3-1,2 1 111,3 3 0,1 2 0,-1 0 0,3 0-4,1 0 0,6-2 0,-5-3 0,7-1-8,7 2 1,3-7 0,9 1-1,0-3-120,0 0 1,0-2 0,2-8 0,2-2-128,2 2 1,1-1 0,-7-1 0,0-7-31,0-4 1,2-2 0,2 0 0,2 0 119,-2 0 0,-8-2 0,-2-4 0,2-5-8,1 1 1,-3-7 0,-2 4 0,-3-4 93,-4-2 0,-2 1 0,-2-1 1,0 0-78,0 0 0,-4 0 1,-6 0-1,-9 0-66,-2 0 0,-3 2 1,1 2-1,-2 5 33,2 1 1,2-3 0,2 5 0,0 3-171,0 2 0,6 2 1,0 0-479,-1 0 0,-3 0-232,-2 0 0,0 0 903,0 0 0,0-9 0,0-1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17.9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0 179 7794,'0'19'281,"0"0"0,0 2-51,0 5 0,7 1 0,-1 7 0,0-5 124,3-1-355,-7 5 0,6-5 0,-6 3 0,3-3-170,1-1 1,0-6 0,-6 5 0,0-5-461,0-2 1,0 0 630,0-1 0,9 1 0,1 0 0</inkml:trace>
  <inkml:trace contextRef="#ctx0" brushRef="#br0" timeOffset="515">266 217 7885,'12'-6'326,"1"0"1,2-1-174,2-1 0,2 6 1,2-5-1,2 5-176,2 2 0,3 0 1,-5 0-1,4 0 61,3 0 1,-7 0-1,2 0 45,-4 0 0,-4 2-49,-4 5 1,-5 3 0,-8 9 0,-2 0 129,-4 0 1,-5 0 0,-6 0 0,3 0-67,1 0 0,0 0 1,-6-2-1,2-2-107,5-3 1,-3-5-1,9 5-104,2 3 0,1-4-7,3 1 1,0-5-62,0 5 0,9-6 176,3 7 1,5-7 0,2 5-1,-2 0 56,-4-1 0,4-4 0,-5 7-14,5 2 0,-6 2 0,-3 2 0,-2 0 83,1 0 0,-1-1 1,-6 1-1,0 0-67,0 0 0,-2-6 0,-2 0 0,-5 1-49,-1 3 0,4-4 1,-7-3-161,-2-1 0,5-3 0,-3-6 1,-2 0-81,-2 0 0,-2 0 0,0 0 0,0 0-141,0 0 1,-4-8 0,2-3 0,4-1-45,0-1 1,9 7 0,0-7 420,-1-2 0,7-2 0,-6-2 0</inkml:trace>
  <inkml:trace contextRef="#ctx0" brushRef="#br0" timeOffset="1017">1176 47 7857,'13'-9'-1,"-1"-4"1,-7 3 140,1-3 1,-4 11 0,-2 2 26,0 11 1,-8 6 0,-3 4 0,-1 2 22,-1 2 0,-2 9 0,-8-3 1,-2 5-6,1 2 1,3 0 0,2 0 0,0 0-20,0 0 1,7-2 0,1-2 0,3-5-91,4-2 1,2 1 0,2-5-1,0 2-125,0-2 1,2-1 0,4-4-90,7 1 1,3-6-1,3-2 1,0-3 49,0-4 0,0-2 0,0-2 0,0 0 50,0 0 1,0-6-1,0-2 20,0-3 13,-8-2 1,6-6 0,-7 1 0,1-1 23,-5 0 0,2 0 0,-1 0 0,-3 0 29,-2 0 0,-2 0 1,0 0-54,0 0 0,-6 0 0,-3 2 0,-1 2-41,-5 3 0,-2-1 0,-2-4-62,0 4 1,2 3-1,3 6-211,1-3 1,0 3-245,-6 10 1,2 5-264,5 8 567,-5-8 1,15-1-1,-4-4 259,3 7 0,3-5 0,0 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15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0 133 7853,'0'19'172,"0"0"0,0 2-31,0 4-110,0-4 0,0 9 0,0-7 1,0 4-14,0 3 0,0-7 0,0 2 1,0-4-212,0-2 0,0 3 1,0 1-77,0 2 1,0 0 0,0-6 0,3-2-561,3-4 829,-4-5 0,15 1 0,-7 1 0</inkml:trace>
  <inkml:trace contextRef="#ctx0" brushRef="#br0" timeOffset="420">418 95 7499,'-19'8'-331,"0"3"0,0 8 514,0 0 1,2 6-1,2 1 1,5-3-10,1-2 0,-3 4 1,5 0-1,3 1-91,2 1 1,2-12 0,2 4-1,4-2 14,7-1 0,-2-3 1,3-2-1,5-3-51,5-4 1,3-2 0,-4-2 0,2 0 19,-1 0 1,3 0-1,-2 0 1,-2-2-131,-1-4 1,-6 2 0,-1-9 103,-2-2 0,-7-2 1,5-1-1,-3-1-24,-4 0 1,-2 6 0,-2 0-1,0-1-29,0-3 0,0 4 1,0 0-1,-2-1-28,-4-3 0,-5 4 0,-8 3 0,0-1-56,1 1 0,-4 3 0,-1-3 1,-2-1-107,2 1 0,-5 5 1,3-1-96,2 4 0,2 0-647,2-4 53,0 3 892,8 3 0,3 11 0,8 8 0</inkml:trace>
  <inkml:trace contextRef="#ctx0" brushRef="#br0" timeOffset="852">911 76 7835,'-17'19'-76,"4"0"0,-1-6 0,5-1 0,1 5 121,-1 6 0,1-2 0,4 5 0,-3-5 53,3-2 1,2 0 0,2 0 16,0 0 0,2 0 0,4-3-54,7-3 1,4-4 0,2-9 0,0 0-8,0 0 1,0 0 0,0 0 0,2 0-29,4 0 0,-4-3 0,5-3 0,-5-7 0,-2-3 0,-7 3 0,-1 0 0,-1 1 5,1 1 1,-7-6-1,2 5-14,-4-5 0,-2-2 1,0 0-63,0 0 0,-2 0 0,-4 0-26,-7 0 0,-3 2 0,-6 2 0,-1 5 11,-2 1 1,0 3 0,6 6 0,0 0-273,0 0 1,0 0 0,0 0-109,0 0 0,6 0-142,1 0 582,7 0 0,-3 0 0,0 0 0,-3 0 0</inkml:trace>
  <inkml:trace contextRef="#ctx0" brushRef="#br0" timeOffset="1237">1442 0 7857,'-2'13'13,"-4"-1"1,-5 1 0,-6 6 0,2 0 52,3 0 0,5 0 0,-3 0 0,1 0 1,5 0 0,-4 0 0,1 0 0,3 0-56,2 0 1,11-7-1,1 1 1,3 0 40,-1-3 0,1 1 0,6-7 0,0 2 61,0-1 0,2-3 0,2-2 0,2 0-48,-1 0 0,-3-9 1,-2-1-1,-2-3 2,-5 0 0,5 1 0,-4-7-50,4 0 0,-5 0 0,-1 0-29,-3 0 0,-2 0 0,-8 0-56,-4 0 0,-4 8 0,-12 3 0,-1 2-31,-2-1 1,-7-5-1,5 3 1,0 1-259,-1-1 1,-3 3 0,5 4-1,3-2-145,2-3 1,8 1 501,1 6 0,-1 0 0,-6 0 0</inkml:trace>
  <inkml:trace contextRef="#ctx0" brushRef="#br0" timeOffset="1560">1783 76 7509,'19'11'0,"0"-5"0,0-4 1,0-2 1,0 0 0,2 0 0,2 0 192,3 0 1,1 6-1,-4 1 1,3-3-31,-3-2 0,-2 4 0,-4 3-100,-5 1 1,-3-3 0,-9 5 53,0 3 1,-2-4-1,-5 1-71,-5 3 1,-5 2 0,-2 2-1,0-2-76,0-5 0,0 5 0,0-4 1,0 2-53,0-3 0,0 3 0,0-7 0,0 1-199,0-1 1,7 1 0,-1-5 0,-2 2-466,-2-2 1,5-2 744,-1-2 0,0-8 0,-6-2 0</inkml:trace>
  <inkml:trace contextRef="#ctx0" brushRef="#br0" timeOffset="1845">2314 19 8000,'-12'6'0,"-1"3"-52,-2 1 1,-2 1 0,-1 4 0,-1-3 327,0 3 1,6 2 0,0 2 0,-1 2 20,-3 4 0,4-4 0,3 5-154,1-5 1,3-2 0,6 0-1,0 0-81,0 0 1,0 0 0,2-3 0,4-1-168,7-2 0,4-3 1,2 3-1,0-5-179,0 1 0,0-7 1,0 4-1,-1-4-120,1-2 0,0 0 0,0 0 1,2-2 403,5-4 0,-5-5 0,6-8 0</inkml:trace>
  <inkml:trace contextRef="#ctx0" brushRef="#br0" timeOffset="2062">2561 114 8000,'8'11'115,"-3"-3"0,7-8 0,3 0-82,2 0 0,2 0 1,2 0-1,2 0-210,2 0 0,1 0 1,-5 0-1,2 0 51,2 0 1,0 0 0,-6 0 125,0 0 0,-8 0 0,-3 0 0</inkml:trace>
  <inkml:trace contextRef="#ctx0" brushRef="#br0" timeOffset="2270">2656 417 7907,'19'0'-153,"0"0"1,0 0 397,0 0 1,2 0-1,2 0 1,2 0-390,-2 0 0,1 0 1,-1 0-1,2 0-417,-2 0 1,-2 0 560,-2 0 0,0 0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8:15.1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1 385 8103,'0'9'234,"0"0"0,0 3 0,0 0 0,0 0-123,0 0 0,3-1 1,0 3-1,-1 0 217,-1 0-381,3-3 0,-3 2 0,2-4 0,-2 0-239,-1 0 1,0 0 0,0 0-1253,0 0 1544,0-4 0,0-1 0,0-4 0</inkml:trace>
  <inkml:trace contextRef="#ctx0" brushRef="#br0" timeOffset="529">108 367 7918,'9'0'-59,"-3"-1"1,0-1 0,1-1 115,1 1 0,1 1 1,1 1-1,1 0 112,1 0 1,1 0 0,-3 0 0,2 0-34,-1 0 0,-1 0 1,-1 1-70,0 2 1,-4-1 0,-2 4 28,-2 1 1,-1 1 0,-1 1 0,-2 0 0,1-3 0,-3 0 0,0 1-33,0 1 1,2-2-1,-2 0-125,1 1 81,-3-4 0,3 5 0,-2-2-35,3 2 1,-1-2 0,1 0-41,2 1 0,0 1 49,1 1 1,3 0 0,3 0 35,2 0 0,1-3 0,0-1 0,0 0 44,0 0 1,0-2 0,0 3-10,0 1 0,-1-2 0,-1 1-1,-1 1 1,-4-2-70,1 1 0,-3-1 0,-3 2 1,-3-2-96,-2-1 0,2-1 0,0-1 0,-2 1-110,-3-1 1,1-1-1,-2-1-84,2 0 0,1-3 1,1-1-1,1 1-298,2-1 1,2-3 0,-2 1 591,1-2 0,1-5 0,3-1 0</inkml:trace>
  <inkml:trace contextRef="#ctx0" brushRef="#br0" timeOffset="733">421 474 7918,'5'0'1892,"-1"0"-2607,-4 0 1,0 0 0</inkml:trace>
  <inkml:trace contextRef="#ctx0" brushRef="#br0" timeOffset="980">547 349 7800,'0'9'543,"0"0"0,3 0 1,1 1-303,0 2 1,-2-1 0,2 3-1,-1 0 1,1-1-35,1-1 1,-3 3-1,2-3 1,-1-1-390,0-1 1,0-1 0,-3 0-2028,0 0 2209,4-4 0,-3-1 0,3-4 0</inkml:trace>
  <inkml:trace contextRef="#ctx0" brushRef="#br0" timeOffset="1317">743 358 7767,'-9'4'425,"1"1"1,-1 4-1,1 0-46,2 0 0,-1 0 1,4 0-406,1 0 0,1-3 0,2 0 118,2 1 0,2-2 0,4 1 9,0 0 0,0-1 0,-1 0 1,1 0-24,0 0 1,0 0 0,-1 2 0,-1-1-3,-1 1 1,-4-2-1,1 1 1,-2 1-63,-1 1 0,0 1 0,-1-1 0,-2-1-32,-3-1 1,-2 0 0,-1 2 0,0-1-204,0-1 1,0-3 0,1 2 0,-1-1-358,0-2 0,0-1 0,0-1 1,0-1-1063,0-2 1640,0 2 0,0-11 0,0 2 0</inkml:trace>
  <inkml:trace contextRef="#ctx0" brushRef="#br0" timeOffset="1511">717 403 7918,'6'0'0,"0"-1"203,0-2 0,2 2 1,2-2-1,1 2 125,1 1 0,0 0 1,-3 0-1,1 0-286,2 0 1,-2 0-1,2 0 1,-2 0-204,-1 0 1,0 0 0,0 0 110,0 0 1,-3 3 0,0 0 49,0-1 0,-2 3 0,0 0 0</inkml:trace>
  <inkml:trace contextRef="#ctx0" brushRef="#br0" timeOffset="1770">1003 403 7918,'4'6'0,"2"0"194,2 1 1,1-2-1,1 1 1,2 2 355,3 2 0,-2 0 0,2 2 0,1-2-331,1-1 1,0 0 0,-1 0 0,-2 0-171,-1 0 1,2 0 0,-3-1 0,-1-1-202,-1-1 1,-4-3-1970,0 3-205,-4-4 2326,1 2 0,-3-4 0</inkml:trace>
  <inkml:trace contextRef="#ctx0" brushRef="#br0" timeOffset="2054">1307 358 8011,'-6'0'642,"0"0"-415,-1 0 1,-1 4 0,-1 2 0,0 2-121,0 1 1,-2 1 0,-2 1 0,-1 2 90,-2 1 0,2-2 0,-1 2 0,0 2 29,1 1 0,-3 0 0,3-1 0,-1-2-233,0-1 1,5 2 0,-2-3 0,2 0-395,1 1 1,3-4-1,0 1 1,0-4-1637,1 1 2036,1-3 0,4 4 0,0-3 0</inkml:trace>
  <inkml:trace contextRef="#ctx0" brushRef="#br0" timeOffset="2670">1477 331 9331,'0'9'160,"0"0"1,0 0-1,0 1 1,0 1 47,0 1 0,1 1 0,1-2 0,1 2 244,-1 1-410,-1-4 0,-1 3 1,0-4-1,0 0-111,0 0 0,0 0 0,0 0 0,0 0-534,0 0 1,-1-3-1,-1 0 52,-1 1 1,-1-3-1382,1-1 1932,2-2 0,-3-5 0,4-1 0</inkml:trace>
  <inkml:trace contextRef="#ctx0" brushRef="#br0" timeOffset="3026">1656 322 7861,'5'1'261,"-2"2"0,-5 2 1,-2 3-1,-1 0-175,-2 1 0,2-2 0,-1 5 0,0-2 1,1-1 0,1 0 1,4 0-7,0 0 1,0 0 0,1-1 0,2-1 52,3-1 0,3-1 0,2 4 0,2 0-20,1 0 0,-3 0 1,1 0-1,-2 0-20,-1 0 0,0-3 0,-1 0 0,-2 1-16,-3 1 1,-2-2-1,-1 0-184,0 1 0,-3-2 1,-2 0-1,-2 0 29,-3 0 1,-1-3 0,2 1 0,-1-2-425,-2-1 0,2 0 1,-3 0-1,1-1-1,0-2 0,-1-2 1,2-4-1,0 0 502,0 0 0,-2-1 0,1-1 0,1-1 0,-3-4 0,0 2 0</inkml:trace>
  <inkml:trace contextRef="#ctx0" brushRef="#br0" timeOffset="3225">1647 340 7407,'9'-3'0,"0"0"0,0 1 0,0 0 0,0 0 140,0-1 1,0 0-1,0 3 1,1 0 840,2 0 0,-2 0-1052,2 0 0,-3 0 1,0 0-614,0 0 1,0 0-73,0 0 233,-4 0 1,0 0 522,-2 0 0,2 4 0,4 1 0</inkml:trace>
  <inkml:trace contextRef="#ctx0" brushRef="#br0" timeOffset="3453">1898 492 7838,'9'0'-439,"0"0"70,-4 0 0,0 0 369,-2 0 0,-2 0 0,3 0 0</inkml:trace>
  <inkml:trace contextRef="#ctx0" brushRef="#br0" timeOffset="3954">2166 349 7884,'-9'0'83,"0"0"0,0 0 1,0 0-1,-1 1 92,-1 2 1,0-1 0,-3 4-1,0 1-131,0 1 0,2 0 0,-2-1 0,1-1-18,2 1 1,2 1 0,2 0-1,2-1 45,1-1 1,1 0 0,4 3-20,2-1 0,2 0 0,4-2-26,0-3-31,0-2 1,3-1 0,1 0 0,1 0-23,2 0 0,-2-1 0,0-2 1,0-2 1,-1 0 1,-2-3 0,1 3-1,-2-3 72,-1-1 0,-1 0 0,-1 1 0,-2 1 225,-1 1 1,-1 0 0,-3-3 281,0 0-150,0 0-392,0 4 1,0 2-1,0 6 1,0 3 163,0 2 1,-1 2 0,-1 1 0,-1 2-13,1 1 1,0-2-1,0 2-202,-1-2 1,-1 3 0,2-3 0,-1-1-1,1-1-274,1-1 1,1 0-1,0 0-828,0 0 1,0 0-1123,0 0 2262,0-4 0,4 3 0,1-3 0</inkml:trace>
  <inkml:trace contextRef="#ctx0" brushRef="#br0" timeOffset="4301">2390 376 8019,'-9'0'186,"0"0"1,0 4 0,0 1 0,0 1-91,0 0 0,0 0 1,0 3 151,0 0 0,3 0 0,1 0-219,1 0 1,2-4 0,5 1 0,3 1 80,2 1 1,2-2 0,1 0 0,2 1 30,1 1 0,0-2-9,1 0-69,-2 0 1,-1 3 0,0-1 0,-2-1-1,-2-1-84,-2 1 1,-4 1 0,1 1-184,-2 0 1,-5-3-1,-3-1 1,-3-1-195,-2-2 1,-1-1 0,2-1 0,-1 0-140,1 0 0,-2 0 0,1-1 1,1-1 536,1-1 0,-3-4 0,3-2 0,-3-5 0</inkml:trace>
  <inkml:trace contextRef="#ctx0" brushRef="#br0" timeOffset="4479">2345 394 7825,'14'-3'0,"-1"0"0,0 0 373,2-1 0,-1 3 1,0-2-248,-1 2 1,2 1 0,-4 0 0,0-1 7,-1-2 0,-1 2 0,0-2-1119,0 2 0,-3 1 985,0 0 0,0 4 0,3 1 0</inkml:trace>
  <inkml:trace contextRef="#ctx0" brushRef="#br0" timeOffset="4826">2676 421 7571,'1'8'515,"2"-1"0,3-1-71,2 1 1,2 0-1,1 2 1,1 0-289,-1 0 1,2-1-1,0-1 1,0-1 15,0 1 0,2 1 1,-4 0-1,1-1-328,1-1 0,-3-3 0,2 3-714,-2 1 0,-4-3-1559,0-1 2429,-4-2 0,6-1 0,-3 0 0</inkml:trace>
  <inkml:trace contextRef="#ctx0" brushRef="#br0" timeOffset="5067">2927 403 7842,'-1'-5'603,"-2"2"0,-2 2-402,-4 1 0,3 0 1,-1 1-1,-2 2 21,-2 3 0,-2 2 0,2 2 0,-1 1-53,1 1 0,-2 0 1,2-1-1,0 2 21,1 1 1,1-3 0,0 2 0,0-1-216,0 0 1,0 3-1,0-3 1,1-1-387,2-1 1,1-2-1,3-1 1,-1-1-130,1 1 540,-3-3 0,4-1 0,-3-3 0</inkml:trace>
  <inkml:trace contextRef="#ctx0" brushRef="#br0" timeOffset="6101">3168 367 7799,'-6'0'-186,"1"0"498,3 0 0,-2-1 20,4-2-161,0 2 0,1-6 1,2 3-21,2-1 0,0 3 0,1-1 0,1 1 11,1-1 0,-2 2 1,0-2-1,1 2-43,1 1 0,1 0 0,0 0 0,0 1-80,0 2 0,-3-1 0,-1 4-15,-1 1 1,2-2 0,-3 1-1,-1 2-131,-1 3 0,-5-1 1,-2 3-1,-2-1 66,-1 0 0,-3 1 0,0-2 0,1 0-53,1 0 0,1-1 1,1-1-1,1 0 55,1 0 0,3-1 1,-2-1 163,1-1 0,1-3-62,3 3 0,1-4 0,2 1 0,3-2 252,2-1 0,-2 0 1,0 0-1,1 0-204,1 0 0,2 0 0,1 0 0,1 0-57,-1 0 0,-1 0 1,-1 0-1,0 0-84,0 0 0,-3 0 0,0 0-796,1 0 1,1 0-535,1 0 0,0-3 790,-1 0 0,-3-4 1,-1 2 569,0 0 0,-3-3 0,3-1 0,-4-5 0</inkml:trace>
  <inkml:trace contextRef="#ctx0" brushRef="#br0" timeOffset="6359">3401 304 7799,'6'-3'81,"0"0"1,-1-1 0,2 2 232,-1-1 1,-3 1 0,2 5-86,-1 3 1,2 3 0,-3 2 0,-1 2-2,-1 1 1,2 1 0,0 3 0,-1-1 30,-1-2 0,2 2 0,0-2 0,-1 0-220,-1 0 1,-1 1 0,0-4 0,0-1-393,0-1 0,0-1 0,-1-1-143,-2-2 1,1 1-549,-4-4 1,4-1 1043,-1-5 0,2-6 0,1-5 0</inkml:trace>
  <inkml:trace contextRef="#ctx0" brushRef="#br0" timeOffset="6559">3571 385 7799,'6'0'1161,"0"0"-2182,0 0 1,0 0 1020,0 0 0,-3 0 0,3 0 0,0-8 0,3-2 0</inkml:trace>
  <inkml:trace contextRef="#ctx0" brushRef="#br0" timeOffset="6951">3786 224 9039,'0'9'258,"0"0"0,-4 0 1,-2 1 115,-2 2-242,3 1 0,-6 5 0,2 0 0,-1 0 57,0 0 0,2 0 1,1 1-1,2 1-86,1 1 0,-2-4 0,3-2 0,1 0-83,1-1 0,4-1 0,1-4 0,1 0 35,2 0 0,1-4 1,2-2-1,1-2-72,1-1 1,0 0-1,-3 0 1,0 0-60,0 0 1,0-4 0,0-2 15,0-2 0,-4-1 0,-2 0 1,-2 0 53,-1 0 0,0 0 1,-1 0-1,-2 0-54,-3 0 1,-1 1 0,0 0-1,1 1-188,-1 1 0,-1 4-186,-1-1 0,3 2 0,0 1-456,-1 0 0,3 1 340,1 2 550,2-2 0,-3 7 0,-1-3 0</inkml:trace>
  <inkml:trace contextRef="#ctx0" brushRef="#br0" timeOffset="7279">3965 322 7935,'-9'4'1458,"0"1"-1003,0 0 0,1 3 0,1-2-526,1 2 1,4-2 0,-1 0 191,2 1 1,1 1-1,1 1-61,2 0 1,-1 0 0,4 0 59,1 0 1,1 0 0,1 0 0,-1-1 0,-1 1-25,-1 0 1,-1 0 0,2 0-160,-1 0 0,-4 0 0,0 0-7,-4 0 1,0-3-1,-4-1-206,-1-1 0,-1 2 1,-1-3-1,0-1-353,0-1 1,-1-1 0,-1-1 0,-1-2 628,1-3 0,-3-2 0,0-1 0</inkml:trace>
  <inkml:trace contextRef="#ctx0" brushRef="#br0" timeOffset="7475">3893 322 7895,'12'-6'0,"0"1"0,-1 0 0,-1 1 0,0-1 630,2 0 0,-2 3-437,2-1 1,-1 1-1,0 0 1,1-1-47,-1 1 1,-2 2-1,0 0-505,0 0 1,0-3 0,0 0 331,0 1 1,-3 1 25,0 1 0,-4-4 0,2-1 0</inkml:trace>
  <inkml:trace contextRef="#ctx0" brushRef="#br0" timeOffset="7918">4314 0 7874,'9'0'0,"3"0"0,1 0 0,1 0 0,1 0 0,-1 3 0,1 0 0,1-1 118,1-1 1,0-1-1,-1 0 1,-2 1 957,-1 2 0,2-2 1,-3 2-2176,-1-2 1,-2 0 204,-4 2 0,-1-1 1,-5 3 893,-2-1 0,-1-1 0,-9 1 0,-1 1 0</inkml:trace>
  <inkml:trace contextRef="#ctx0" brushRef="#br0" timeOffset="8117">4350 152 7874,'4'6'0,"3"-1"0,3-1 0,2-1 350,2 1 0,1-3 0,3 3 0,-1-1-104,-2 0 0,1 0 1,-4-2-1,0 1-344,1 1 1,-6 0 0,2-2-1,-1 1-832,0 1 0,-4 1 74,-1-1 856,-2-2 0,-1 3 0,0-4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6.7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361 58 7682,'0'-13'-150,"0"0"415,0 9 1,0-6 367,0 3-530,0 5 1,-2-6-1,-4 8-3,-7 0 1,2 0 0,-1 2 0,-3 2-67,-2 2 1,-2 7-1,0-4 1,0 1-56,0 5 0,0-5 0,0 3 0,0 0 59,0-3 1,1 7 0,-1-4-1,2 4-29,4 2 1,-4-1 0,7 1 33,-1 0 0,-4 0 1,9 0-95,2 0 0,2 0 0,4 0 16,4 0 0,3-6 0,5-3 0,-1-1 23,2-5 1,8-2-1,2-2 1,0 0 3,3 0 1,-7-6 0,4-3 0,-4-1 5,-2-5 1,0-2-1,-2-2 1,-2 0 22,-2 0 1,-7 7 0,4-1 0,-1-2 45,-5-2 0,-2 5 0,-2-1 0,2 1 48,5 1 0,-5-6-24,4 4 0,-4 3-32,-2-3 0,-2 9-62,-4-2 0,1 6 34,-7 6 1,8-2 0,-5 9 0,3 2 39,0 2 0,-1 8 0,7 0 0,0 0 25,0 3 0,0-7 0,0 6 0,0 1-16,0 3 0,2-3 0,3-1 1,1-2-128,-2 1 1,-2 5-1,-2-5 1,0-3-106,0-2 1,0-2-1,0 0-370,0 0-1217,0 0 1263,0-9 0,2-1 0,2-11 476,3-5 0,8-3 0,-5-9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7.3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228 1 7854,'-19'0'141,"0"0"0,0 2-79,0 4 0,7-4 1,-1 6-47,-2 1 1,-1-1-1,-1 7 1,2-2 104,2 1 0,7-3 0,-5 2-132,3 1 0,-5 3 0,7 2 70,2 0 0,2 0 0,2 0 0,0 0 1,8-2-1,5-2-9,4-3 1,2-7 0,0 1-54,0-4 0,0-2 0,2 0 0,0-2-25,-2-4 1,4-3 0,-11-6 0,3 3 28,-2-3 1,-3 0 0,-5 0 0,1 3 125,-2-3 1,-2-2-1,-2-2-56,0 0 0,0 0 1,0 0 174,0 0 0,0 7-1,0-1-238,0 9 0,-2-5-29,-4 9 1,4 9 0,-5 4 0,5 3 131,2 3 1,0 0 0,0 0 0,0 2 30,0 5 0,0-5 1,0 6-1,0-2-75,0 1 1,0-1-1,0-4 1,0 2-33,0 3 1,0-1-1,0-6 1,0 0-47,0 0 1,0 0-1,0 0-987,0 0 1,0-7-1143,0 1 596,0-9 1545,0 5 0,0-26 0,0-4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7.7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191 0 7821,'-19'9'-92,"0"-5"1,2 9 0,2 1 336,2 3 1,1 2-1,-7 2 1,2 3-22,4 1 1,-2 2 0,7-4 0,0 3-166,-1-3 1,3-2 0,6-2 0,0 0-32,0 0 1,2 0-1,2 0 1,5-2-3,1-5 1,3-1 0,6-7 0,0 2-58,0-1 1,6-3 0,0-4 0,-2-3 29,-1-1 1,-3-7 0,-3 5 0,-1-3 20,-2-3 1,-3-3-1,5-2 1,-4 0 30,-3 0 0,0 0 0,-3 0 0,1 0 3,-2 0 0,-2 0 1,-4 0-1,-2 0-23,-2 0 1,-9 0 0,4 0-1,-1 2-112,-1 5 1,0-3-1,-6 7-570,1-3 1,-1 7-307,0-2 1,2 12 956,4 6 0,-4 5 0,7 2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8.1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0 7693,'19'0'194,"0"0"1,0 2-1,0 2-102,0 3 0,-7 5 1,-1-3-1,-1-1 14,1 1 0,-7 5 0,3-1 7,-5 4 1,-2 2 0,-2 0-49,-5 0 1,3-7 0,-7 1 0,1 0-60,-1-3 1,5 5 0,-7-7 0,-1 1 39,-3-1 1,4 5 0,1-7-1,-3 1-145,-2 1 0,4-6 0,1 4 1,-3-3-262,-2-3 0,4 0 1,1 0-364,-3 0 1,4 0-270,-1 0 992,8-9 0,-5-10 0,9-10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8.4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0 7861,'11'0'-102,"-3"2"0,-10 2 395,-4 3 1,2 1-1,-9-1-103,-2 5 1,-1 5-1,-1 2-92,4 0 1,-4 0-1,5 0 65,-5 0 0,6 0 0,3 0 0,1 0-2,1 0 0,0-7 0,6 1-147,0 2 1,2 0-1,2-1 1,4-3-4,3-3 0,2 7 0,6-4-283,0-1 1,0 1 0,0-7-1,-1 2-69,1-2 1,7-1 0,-1-3 0,-2-3-139,-2-3 1,5 4 0,-1-6 478,-2-1 0,7-1 0,-1-9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8.7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7861,'19'0'73,"0"0"1,-7-2-1,1-2 1,2-2 58,2 1 0,1 3 0,1 2 1,0 0-490,0 0 1,0 0 0,0 0 0,0 0 191,0 0 0,-6 0 1,0 0-684,1 0 848,-5 0 0,8 9 0,-7 1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8.9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 7861,'19'0'0,"-1"0"0,1 0 0,3 0 307,3 0 1,-2-2 0,9-3 0,-1-1 1,-1 2 1,6 2 0,-7 2 0,3 0-377,-1 0 1,-1 0-1,1 0 1,-5 0-304,-5 0 1,-9 0-1,1 0 12,2 0 358,-7 0 0,1 0 0,-9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29.8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7870,'11'-2'380,"-5"-4"-69,-4 4 1,4-5-142,1 14 1,-1 5 0,-4 13 0,2 7-20,3 4 0,1 8 0,-4 2 0,5 1-31,1-1 1,-3-2-1,3-6 1,-1-2-250,-5-4 0,-2 2 0,0-9 0,2-2-486,3-2 1,-1-2-112,-6 0 1,2-8 58,4-5 667,-3-4 0,5-19 0,-8-4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0.2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1 114 7870,'19'-9'0,"-7"5"0,1-8 0,2-1 189,2 2 0,4-3 0,2 5 0,2 1 28,-2-1 0,-2-3 0,-2 5 0,0 3-237,0 2 1,0 2 0,-2 2 41,-4 5 0,-5-3 0,-8 8 0,0 3 33,0 2 0,-6 2 0,-3 2 0,-1 2 59,-5 3 1,-2-1 0,-2-6 0,2 2-60,5 4 1,-5-4 0,6 5-71,1-5 0,-5-2 0,9 0-7,2-1 0,4-5 0,6-2-39,7-3 1,3-2 0,3-3 0,0 1 28,0 2 1,2 0 0,3-4 0,1 3 97,-2 1 0,-2 2 0,-2-3 0,-2 3 66,-4 3 1,1-5 0,-7 7-6,-3 1 0,-2-3 0,-2 2-65,0 1 0,0-3 0,-2 1 1,-4 3-82,-7 2 1,2-4-1,-1-3 1,-3 1-236,-2-1 0,-2-5 0,0 1-215,0-4 1,0-2 0,0 0 0,0 0-46,0 0 0,0-2 0,0-4 87,0-7 0,9-4 427,4-2 0,-5-8 0,0-3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0.6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77 0 7870,'19'0'762,"-9"2"1,-6 4-479,-8 7 1,2 4 0,-6 2-197,-1 0 1,7 0 0,-4 0-160,4 0 0,2 0 0,0 0 0,0 0 0,8-7 0,5 1 130,4 2 1,2-1-1,0 1 1,2-2 44,4 2 1,-4-1 0,4 1 0,-4-2 7,-2 2 0,-6-5 0,-2 3-166,-3 1 0,-2 3-96,-6 2 1,-2-2 0,-4-2 0,-7-5-37,-4-1 0,3 3 0,-3-3 0,-4-1-331,0 1 1,0-3-1,-1-6 1,-1 0 17,-2 0 0,0 0 0,6-2 499,0-4 0,-9-13 0,-1-11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8:28.5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153 36 7867,'0'5'-11,"0"0"121,0-2 1,0 2 65,0 4 0,0-3 0,0 0 1,-1 1-35,-2 1 1,2 1 0,-2 0 0,1 0 22,-1 0 0,2 0 0,-2 1 0,2 1-48,1 1 0,-1-1 0,-1-1 1,-1 1 6,1 1 1,1 0 0,2-3 0,2-1-19,3-2 1,2-1-1,2-3 1,1 1 86,1-1 0,5-2 0,0-2 1,3-2-81,-1-1 1,1 0 0,0-2 0,0 1-73,-3-1 0,0 3 0,-5 0 0,-1 1-742,-1 0-637,-1 0 0,-4 2 1338,-2-2 0,-6 2 0,-2-3 0</inkml:trace>
  <inkml:trace contextRef="#ctx0" brushRef="#br0" timeOffset="239">430 36 7911,'0'9'176,"1"0"0,1 0 0,1 1 223,-1 2 0,0-1 0,0 4 1,1 0-168,-1-1 0,2 3 0,-1-2 0,-1 0-186,-1 0 1,-1 1 0,0-3 0,0 0-644,0 0 0,0-1 1,0-3-1330,0 0 1926,0-4 0,0-1 0,0-4 0</inkml:trace>
  <inkml:trace contextRef="#ctx0" brushRef="#br0" timeOffset="676">412 54 7911,'4'-9'255,"0"3"0,4 1 1,-1 0-12,0 0 0,6 2 0,-3-2-51,3 1-111,-2-3 0,5 6 0,-4-1 0,0 1 162,1 1 1,-3 0 0,2 0-318,-2 0 0,-5 1 1,-3 1 64,-1 4 1,-1 2 0,-1 1 0,-1 0 17,-4 0 1,-2 3 0,0 0 0,1-2 30,1-3 1,1 1 0,-1-2-179,3 2 0,2 1 92,1 0 0,1-3 1,2-1 171,3-1 0,2 0 0,2-2 159,2 1-168,-2 0 1,2 1-1,-3 1 1,0 1 145,0 0 1,0-1 0,-1 4-1,-1 0-99,-1 0 0,-4 0 1,1 0-1,-2 0-94,-1 0 0,0 0 1,-1 0-1,-1 0-97,-1 0 1,-4 0 0,2 0-1,-1 0-224,0 0 1,0-1 0,-3-1 0,0-2-273,0-1 1,0 2 0,1-3 0,-1-1-763,0-1 1,0-1 1283,0 0 0,-4-4 0,-1-1 0</inkml:trace>
  <inkml:trace contextRef="#ctx0" brushRef="#br0" timeOffset="1026">1 511 7985,'15'-1'346,"0"-2"0,4 1 0,4-3 1,5 0 213,5 0 1,1 0 0,8-2 0,-1 1-164,0-1 0,1 2 1,-2-1-1,1 0-133,-1 1 0,-6-3 0,-4 3-1052,-2 0 634,-5 1 1,-3 4 0,-5-1-1329,-3-2 624,-6 2 0,1-2-516,-4 6 0,-4 1 1374,-5 2 0,-2 2 0,-1-3 0</inkml:trace>
  <inkml:trace contextRef="#ctx0" brushRef="#br0" timeOffset="1549">144 672 7910,'-5'4'106,"2"2"142,2 2 0,-2 0 1,0 2-1,1 1 38,1 1 0,1 0 0,0-3-166,0 0-24,4 0 1,-2-1 0,4-1 0,1-2-56,1-1 1,1-1 0,0-3 0,1 0 58,2 0 1,-1-4 0,4-2-1,-1-2-164,0-1 1,3-3-1,-3 0 1,0 0 133,-2-1 0,-2 3 1,-2-2-1,-2 3 202,-3 0 0,-1 0-9,1 0 1,-2 3-225,2 0 0,-2 5 0,-2 0 0,-1 4 18,-1 2 1,0 1 0,2 3 0,-1 0 17,-1 0 0,0 0 0,3 2 0,0 1-90,0-1 0,0-1 1,1-2-1,1-1-193,1-1 0,1 0 0,-1 3-669,3 0 0,-1-4-1790,1-2 2667,0-2 0,3-1 0,0 0 0</inkml:trace>
  <inkml:trace contextRef="#ctx0" brushRef="#br0" timeOffset="1767">493 627 8640,'0'9'386,"0"0"0,0 0 1,0 1-1,0 1-198,0 1 1,0 3 0,0-1 0,0 0-209,0-2 0,0 1 0,0-1 1,0-1 59,0-1 0,0-1 0,0 0-1619,0 0 0,0-3 1579,0 0 0,0-4 0,0 2 0</inkml:trace>
  <inkml:trace contextRef="#ctx0" brushRef="#br0" timeOffset="2234">484 654 7910,'9'-9'47,"0"0"1,-2 1 0,1 0 0,3 1 368,2 0 0,-1-3 0,3 4 0,1-2-166,4-1 1,-1 0 0,2 1 0,-2 2-57,-1 3 0,-3-1 0,-1 1-58,-1 1 1,-2 5 0,-5 3 0,-3 2-67,-2 1 1,-5 1 0,-2 1 0,-3 2-154,-3 1 0,1-2 1,-3 2-1,0 0-95,0 0 0,3-3 1,-2 0-1,2-3-133,2-3 0,-2 0 1,6 2-375,0-1 612,1-4 0,5 2 0,2-4 199,3 0 0,3 0 0,2 0 1,1 0 82,-1 0 1,-1 0-1,-1 0 1,1 0 60,2 0 1,-2 1-1,2 1 1,-3 2-101,-3 1 0,2 1 0,-3 3 0,0 0-77,-2 0 1,-2 0 0,-1 0-127,0 0 1,0 0-1,-1 0 1,-1 0-1,-2 0-116,-1 0 0,-1-1 1,-4-1-1,-1-2-13,-1-1 1,-1-1-1,2-3 1,-2 0-565,-1 0 1,3-3-1,-1-1 1,1-1 725,-1-2 0,2-5 0,-2-2 0</inkml:trace>
  <inkml:trace contextRef="#ctx0" brushRef="#br0" timeOffset="2548">1048 448 7910,'6'0'0,"0"-1"334,1-2 0,1 2 0,2-2 1,2 2 23,2 1 1,2-1 0,0-1 0,-1-1-371,1 1 0,0 1 0,-1 1 0,-3 0-318,-2 0 0,-1 0-1660,0 0 1990,0 0 0,-8 4 0,-2 1 0</inkml:trace>
  <inkml:trace contextRef="#ctx0" brushRef="#br0" timeOffset="2764">1128 609 8468,'9'-3'0,"0"0"0,0 1 679,0 1 1,3 1 0,1 0 0,1 0-200,2 0 0,0 0 1,1 0-1,-1 0-792,-1 0 0,3 0 0,-6 0 0,-1 0-669,-1 0 0,-1 0 981,0 0 0,0-4 0,0-1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0.8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95 6737,'29'-8'0,"-3"-3"141,-5 1 0,4-7 0,2 6 0,1 1 436,-1 3 1,1-1 0,-5 1 0,2 3-503,-2 2 1,-2 2 0,-2 0 0,0 0-657,0 0 1,-6 9-1479,-1 3 2059,-7 5 0,-5 2 0,-11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1.5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 0 7966,'13'0'-55,"0"0"49,1 0 1,-3 0 0,1 0 0,3 0 91,2 0 0,2 0 1,0 0 47,0 0 1,0 7 0,-2 1-1,-2 0-185,-3 1 1,-8 6 151,3-3 0,-5 5 0,-2 2-1,0 0 1,0 0 0,-2 0-46,-5 0 1,-1 0-1,-7-2 1,3-2-36,-3-3 1,4-1 0,-1 3-77,-3-1 0,-2-2 0,-2 1 1,2-3-342,5-1 1,-5-6-1,4 5-6,-4-5 1,5-2-1,-1 0 95,-2 0 0,7-9 0,1-3 308,5-5 0,2-2 0,2 0 0,5 0 0,-5 0 0,23-8 0,-4-3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1.8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114 1 6575,'11'2'518,"-5"4"0,-12 5 1,-5 7-1,-1-1-386,-1-4 0,7 4 1,-7-5-1,1 5-35,1 2 1,-4 0 0,7 0 0,-1 0 52,1 0 1,2 0 0,6 0 0,0 0 44,0 0 0,0 6 1,0 1-136,0-3 1,8-2 0,5-2 0,4-2-152,2-5 0,-7 3 0,1-9 0,2-1-323,1-3 1,6-2-1,1 0-131,2 0 0,0 0 0,-6 0 0,0-2 267,0-5 1,0-3 0,0-9-1,0 0 278,0 0 0,0-9 0,0-1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2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7966,'19'0'107,"-7"0"1,1 0 247,2 0 0,8 0 1,2 0-1,-2 0-273,-2 0 1,-2 0 0,0 0-395,0 0 1,0 0 0,0 0-646,0 0 1,-6 0 402,-1 0 1,-9 0 553,-3 0 0,-17 9 0,-13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2.2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76 7966,'19'10'86,"-1"-1"0,1-9 0,0 0 199,0 0 0,0 0 0,0 0 0,2-2-32,5-5 1,-5 5 0,6-4 0,-2 2-349,1-3 0,-1 5 1,-6-4-1,0 4-363,0 2 0,0-2-888,0-4 0,-2 1 1346,-5-7 0,5-1 0,-6-6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2.5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6497,'11'2'2197,"-5"4"-1943,-4 7 1,-2 6-1,2 4 1,2 5-119,3 1 0,-1-4 0,-6 5 0,0-3-225,0-4 0,0 5 0,0-3 1,0-2-351,0-2 1,0-2 0,0 0-780,0 0 1218,0-8 0,-8-11 0,-3-11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3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 7785,'19'-2'192,"0"-4"1,-7 4 0,1-5-99,2 5 0,1 2 0,3 0-168,0 0 1,-8 2-1,-3 2 1,-1 5 57,-1 1 1,0-3 0,-6 5 91,0 3 1,0-4 0,0 1 41,0 3 0,0-4 0,-2-1 0,-2 1-73,-2-1 1,-7-3-1,5 5 18,-3 3 0,1 2 0,-5 0 0,4-3-182,3-1 1,1-7 11,7 7 0,0-7 43,0 7 0,3-9 0,3 2 0,7-3-25,3-3 1,-3 2 0,0 2 0,1 2 114,3-2 1,2 1-1,0-1 225,0 2 0,-6 3 84,0-3-231,-9-4 1,10 15 100,-7-4 1,-1 3-141,-6 3 0,-8 0-209,-5 0 0,-4 0 56,-2 0 0,0-8 0,2-3 0,3-1-265,1-1 0,0 0 0,-6-6-483,0 0 1,0-8 835,1-5 0,7-4 0,5-2 0,4 0 0,2 0 0,0 0 0,0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3.4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115 0 8228,'0'19'300,"0"0"0,-2-6 1,-3-1-1,-1 3-289,2 2 1,2-4 0,2-1-103,0 3 1,0-4 0,0 1 140,0 3 0,0-5 1,2 1-1,4 0 10,7-1 0,-3-4 1,3 5-1,0-1 15,-3 1 1,7-5 0,-4 5 0,2-1 11,-3 1 0,3-5 1,-7 7-66,3 2 0,-7 2 1,5-1-1,-3-1-127,0-2 1,-2-1 0,-8 7-10,-2 0 0,-7-6 1,5 0-1,-3-1-110,-4-1 1,1-1 0,-1-5 0,2 1-139,-1-2 1,-3 5 0,-4-3 0,-3-2-229,-1-2 1,0-10 589,6-5 0,0-12 0,0-5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3.65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76 8070,'19'-17'0,"0"2"300,0 3 0,0 8 0,-2-5 0,-3 3-181,-1 0 1,0-1 0,6 7 0,0 0-324,-1 0 0,1 0 0,0 0-255,0 0 1,0 7 0,0-1-95,0-2 1,-8 0 552,-5 3 0,5-5 0,-1 6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4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1 152 7717,'19'0'424,"2"-8"0,2-3 0,4-1-277,3-1 1,3 7 0,12-5 0,5 3 471,5 4-481,2-7 0,0 9 0,2-4 0,2 1-92,2-1 1,-6 4-1,-8-4 1,-1 1-206,0-1 1,-5 4 0,-1-4 0,-9 4-143,-7 2 1,1-7-1448,-2 1 1138,1 0 1,-18 8-1,-8 4 610,-10 7 0,-7 4 0,-2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8:32.7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215 143 8761,'4'9'119,"-3"0"0,3 1 1,-1 1 247,0 1 1,1 3-1,-2-2 1,1 0-201,-1 0 0,-1 0 1,0-2-1,1 1-196,1-2 1,0 1-1,-3 0-79,0 1 0,0 0 0,0-3-459,0 0 1,-1-1-1,-1-1-940,-1-1 1507,0-4 0,3 2 0,0-4 0</inkml:trace>
  <inkml:trace contextRef="#ctx0" brushRef="#br0" timeOffset="633">582 116 7780,'5'-5'704,"-2"-1"0,-2 3-558,-1-3 1,-4 4 0,-2-1 0,-2 2-84,-1 1 0,0 3 1,0 1-1,1 1 76,2 2 1,-5 0-1,3 2 1,0 0-9,1 0 1,2 1-1,-2 1 1,3 1-32,0-1 0,1-4 0,3-1 0,1 0-125,2-1 1,2 2-1,3-4 1,1-1 5,0-1 1,3-1 0,1-1 0,0-1-74,0-1 0,2-4 1,-3 1-1,-1-2 48,-1-1 1,-1 0 0,0 0 0,0 0 85,0 0 1,-1 3 0,-2 0 200,0-1 0,-4 2 163,1-1 0,-2 5-191,-1 1 0,0 4 0,0 6-48,0 2 1,0-1 0,-1 3 0,-1 0-3,-1 0 1,0 0-1,3 2 1,0-2-188,0-1 1,0 0-1,-1-2 0,-1 0-327,0 0 1,-1-1-1,3-1 1,0 0-771,0 0 1,0-3-1299,0 0 714,0-4 1703,0 2 0,0-4 0</inkml:trace>
  <inkml:trace contextRef="#ctx0" brushRef="#br0" timeOffset="1159">1029 0 7674,'-9'0'442,"0"0"1,3 4-1,0 3 1,-3 4-191,-2 4 0,-2-1 1,2 1-1,-1 1-30,1 1 1,1 0-1,2 2 1,1 1-136,1 1 1,4-1-1,-1-4 1,2-1-103,1 1 1,3-3 0,1-1 0,1-1-32,2 0 1,4-4-1,1 1 1,0-2 31,1-1 1,-2-3 0,3 1 0,-1-2-114,-3-1 0,3-4 0,-1-1 0,-1-1 125,-1 0 0,-2 0 0,-1-3 31,-1 1 1,-3-1 0,2 0 0,-1 0 50,-2 0 0,-2 0 1,-3 0-1,-3 0-103,-2 0 0,-1 1 0,0 1 0,-1 2-61,-2 1 1,1 1-1,-4 3 1,1 0-112,0 0 0,0 3 1,4 1-1,0 0-367,2 0 0,2 0 0,-1-2-1484,1 1 2046,4 4 0,2-2 0,5 4 0</inkml:trace>
  <inkml:trace contextRef="#ctx0" brushRef="#br0" timeOffset="1487">1235 54 8212,'-9'1'520,"0"2"1,0-1-1,1 4-297,2 1 0,1 1 0,3 1-149,-1 0 0,1-1 1,5-2-1,3 0-32,2 1 1,1-2 0,0 1-1,0 1 26,0 1 1,3 1-1,1 0 1,0 0 200,0 0 0,-1 0 0,-3 1 0,-1 1 41,-2 1 0,-1 0 0,-3-3-131,1 0-167,0 0 1,-4 0 0,-2-1-168,-3 1 0,-2 0 0,-1-1 0,0-2-259,0-3 1,-3-2 0,-1-1 0,0 0-1481,0 0 0,-3-4 1894,1-2 0,-2-6 0,0-2 0</inkml:trace>
  <inkml:trace contextRef="#ctx0" brushRef="#br0" timeOffset="1672">1164 54 8073,'10'-3'36,"0"-1"171,2-1 0,1 2 0,-1-2 0,3 1 51,2 2 1,1 1-1,0 1 1,0 0-238,0 0 0,3 0 1,-2 0-1,-1 0-433,-2 0 1,-5 0 0,1 0-1790,-2 0 2201,-1 4 0,-4 1 0,-1 4 0</inkml:trace>
  <inkml:trace contextRef="#ctx0" brushRef="#br0" timeOffset="2267">0 582 8065,'9'0'135,"1"0"1,2 0 0,4 0 191,4 0 0,4 0 0,6 0 0,4 0 551,7 0 1,3-1 0,11-1 0,5-2-125,7-1 0,3 0 1,4-2-1,3 1-208,3-1 1,6-1-1,-4-1 1,0 0-340,-1 0 1,-3 0 0,1 1 0,-6 1 10,-6 1 0,-8 1 0,-2-2 0,-3 2-80,-4 1 0,-5 1 1,-7 1-1,-4-1 12,-5 1 1,-2 0 0,-3 0 0,-4-1-434,-4 1 0,0 1 0,-4 1-1585,-1 0 841,-5 0 0,-2 1 145,-4 2 1,-4 1-1,-2 3 1,-2-3-1465,-1 0 2346,-4 3 0,-1-2 0,-4 4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4.6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266 9 7704,'-8'10'0,"-3"-1"0,-2-3 0,1 0-368,-3-1 0,-2 5 0,-2 3 213,0 4 0,0-5 1,0 1-1,0 2 155,0 2 0,3-5 0,1 1 0,2 2 161,-2 2 0,7-5 0,2 1 302,4 2-402,2-7 0,2 0 1,4-8-1,7 0-35,3 0 0,3 0 0,0-2 0,0-4-20,0-7 1,7-1-1,-1-1 1,0 2-50,3-2 1,-7-1 0,4-3-1,-4 0 106,-2 0 1,0 0 0,-2 0 55,-5 0 0,3 6 1,-6 3 106,1 1 0,-6 1-93,3 1 1,-7 7-43,-7 0 0,3 3 0,-6 9 0,1 3 9,5 2 1,-4 2 0,-1 0 0,1 0-34,-1 0 0,1 0 0,4 0 1,-3 0-54,3 0 0,-4 6 0,1 0 0,1-2-74,-2-2 0,5-2 1,-5 0-448,0 0 0,5-6 0,-3 0-935,4 1 1442,2-5 0,0-1 0,0-8 0,0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5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188 1 7577,'11'0'356,"-11"8"1,-13 5-350,-4 4 0,5-4 0,-1-1 0,-2 3 28,-2 2 1,-2 2 0,0 0 8,0 0 0,0 0-99,0 0 99,9 0 1,4-9-53,12-4 1,4-3 0,9-3 0,0 0-47,0 0 1,-6-3 0,0-1-1,1-4-55,3-3 0,2-1 0,0-7 126,0 0 0,0 0 0,-2 0 102,-4 0 0,1 6 414,-7 0-375,-1 9 1,-6-2-91,0 12 1,0-2-1,-2 9 1,-2 2 19,-3 2 0,-1 2 0,4 2 0,-5 2-1,-1 2 0,6 7 1,-3-7-1,5 0-59,2 3 0,-6-7 1,-1 4-1,3-4-135,2-2 0,2 0 0,0 0-726,0 0 1,0-6 42,0-1 0,2-7 790,5 1 0,-5-12 0,15-5 0,-7-8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6:35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96 1 7757,'-3'19'-1,"-3"0"0,2 0 0,-7 0 0,1 0 61,-1 0 1,5 0-1,-5 0 1,1 2 89,-1 4 1,7-10-1,-2 4 1,4-2-47,2-1 1,2-3 0,4-2 0,5-1-82,-1 1 0,7-7 0,-4 2 1,4-2-76,2 3 0,-1-5 0,1 4 0,0-4 44,0-2 0,0-8 1,0-5 56,0-4 0,-2-2 1,-2 0-1,-2 0 123,1 0 1,-5 0-1,-3 0 1,-2 1-21,3-1 1,-5 0 0,2 0-45,-8 0 1,-7 6 0,-8 2 0,0 1-215,0-1 0,0 7 0,0-2 0,-2 2-415,-4-3 0,10 5 1,-4-4-337,2 4 1,1 2 224,-3 0 632,8 0 0,-6-9 0,7-1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09.5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95 8110,'0'-19'48,"0"0"255,0 0 1,0 7 1713,0-1-2417,0 9-256,0-5 0,0 18 0,0 3 656,0 5 0,0 2 0,0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08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19 8372,'0'-10'1709,"-2"1"-1212,-5 9-411,5 9 0,-12-5 0,5 9 0,-1 4 69,-5 6 0,-2 0 0,-2 6 0,0 1-104,0-1 0,6 5 1,3 8-1,-1 3-80,1-3 1,6-2 0,-3-4-1,5-3-1,2-1 1,2-3 0,5 5-1,5-4-145,5-3 0,2-4 0,0-8 0,0-4 80,0-3 1,6-2 0,3-8 0,1-6 65,5-11 1,-2-2 0,1-11 0,3-2-10,-2-1 1,-9-5-1,0-3 1,-4-1 94,-2 2 0,-2 4 0,-4 4 0,-7 5 86,-4 1 1,-2 1-1,0 4 1,-2-2 43,-4 1 0,-5 3 1,-8 2-1,0 0-101,0 0 0,1 7 1,-1 1-1,0 3-58,0 4 1,0 1 0,0 3 0,0 3-166,0 3 0,0 4 0,0 7 0,0-2-230,0-2 0,2-1 1,2 7-1,5 0-293,1 0 0,3 0 0,6 0-695,0 0 1355,0 0 0,0 0 0,0 0 0</inkml:trace>
  <inkml:trace contextRef="#ctx0" brushRef="#br0" timeOffset="212">626 323 8691,'11'-9'1006,"-1"7"-2038,-3-4 1,-3 4 1031,8 2 0,1-8 0,6-3 0</inkml:trace>
  <inkml:trace contextRef="#ctx0" brushRef="#br0" timeOffset="634">911 19 7948,'27'0'-30,"5"0"0,-5 0 0,-2 0 0,-2 0 472,3 0 1,-5 0 0,4 3-377,-4 3 0,-4-2 1,-4 9-1,-7 1 27,-4 3 1,-2 2 0,-2 0 0,-4 2 80,-7 5 0,-4-3 0,-2 6 0,0 1-58,0-1 0,0-3 0,0 5 0,3 1 42,3-3 1,-4 1 0,4-7-213,-3 2 0,3 1 0,2-7 90,3 0 1,2-7 152,6 1 0,2-9-25,4 2 1,-2-4 0,9-2-60,2 0 0,1 0 0,3 0-82,0 0 0,0-6 1,0 0-1,0 0-121,0-3 0,-6 7 0,-3-6 0,1 1-666,0 1 1,-5-3 136,6 3 1,-7 2-1990,1-9 2616,-4 1 0,-2-7 0,0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11.1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8932,'19'0'429,"0"0"1,0 2-463,0 5 0,0-5 0,0 4-57,0-4 0,0-2 0,0 0-267,0 0 1,0 0 0,0 0-253,0 0 0,-7 0 337,1 0 272,-9 0 0,13 0 0,-6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11.5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58 8063,'19'0'-169,"0"0"0,0-7 1,0-1-1,0 0 360,0-1 1,0 1 0,0 3 0,0-1 104,0 2 0,0 2 0,0 2-341,0 0 1,-7 0-1,1 2-512,2 4 0,-7-2-276,-1 9 833,3-9 0,-8 13 0,7-6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12.4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1 152 8034,'0'-19'153,"0"0"0,6 6 1,2 1-1,3-1 72,4 3 1,-3-5 0,5 6 0,4 1-78,0 0 1,2-5-1,1 7 1,1 1-111,-2 3 1,5 2 0,-3 0 0,-2 2-106,-2 5 1,-2-3-1,-2 9-71,-4 1 90,-5-5 0,-2 8 1,1-5-1,-3 7 41,-2 7 0,-11-5 0,-3 6 0,-5-2 63,-2 1 0,-6 1 1,-1-4-1,3 2 3,2-1 0,0-1 0,0 0 1,0 0-28,4-6 1,4 2-1,-1-8 50,1-1-31,9 7 0,-2-15 0,12 4 125,7-4 1,3-2-1,3 0 1,2 0-81,5 0 0,-5-2 0,4-2 1,-2-2 17,3 2 1,-5 2-1,4 2 1,-4 0-281,-2 0 1,0-7-1,0 1-1319,0 2 0,0 2 806,0 2 1,-7 0 0,-1 2 678,-3 4 0,-1-4 0,-7 7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12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77 8034,'2'10'-28,"4"-3"0,5-7 0,8-5 0,2-3 592,4-3 0,2 7 0,7-4 0,-2 1-352,1 1 0,3-7 1,2 5-1,-2 0-352,-4-1 0,1 3 0,-7 6 0,-1 0-23,2 0 1,-12 0 0,4 0 0,-2 0-664,0 0 0,-5 0 826,1 0 0,0 8 0,6 3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13.3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285 17 8001,'-19'0'-36,"0"0"0,0 2 0,0 2 36,0 3 1,0 1 0,1-4 0,-1 5 136,0 1 1,0-3-1,0 3 1,2 1-27,4-1 1,-4 3 0,7 6-7,-1 0 0,3-6 0,8-1-32,0 3 0,0 2 0,0 2 11,0 0 0,8-9 1,5-3-70,4-5 0,8-2 0,0 0 0,1 0-129,1 0 1,-4-2-1,7-5 1,-3-5-46,-4-5 1,5-2 0,-3 0 101,-2 0 0,-10 0 0,-7 0 202,-4 0 1,-2 0 0,0 0 421,0 0 1,0 0 284,0 0-830,-8 9 1,-1 3 36,-3 14 0,3-3 1,7 8-1,-2 5 1,-2 4 172,1 5 0,3 1 1,2-4-1,0 5-69,0 1 1,0-4 0,-2 5-1,-2-1-59,-2 1 0,-1-7 1,7 2-1,0-3-41,0-3 0,0 6 1,0 0-1,0-2-539,0-2 0,-6-2 1,0 0-104,1 0 1,3 0 0,2 0 0,0 0-1694,0 0 2272,0-8 0,0 5 0,0-5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8:45.6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 81 8299,'-5'0'230,"2"0"0,6 0-62,3 0 0,6 1 0,4 1 0,4 1 121,4-1 0,7-1 0,5-1 0,9 0 63,8 0 1,12-1 0,10-1-1,5-2 119,7-1 1,0-1-1,9-3 1,1 1-232,-46 5 0,-1 0 1,49-5-1,-48 6 1,0-1-1,47-2-197,-2 3 1,-3-2 0,-7 0 0,-4 0-323,-7 0 0,-7 0 0,-3 2 0,-9-1-137,-6 1 0,-9 1 0,-6 1 0,-7 0-227,-7 0 0,-6 1 0,-4 2 146,-4 3 1,-4-1 0,-6 1 0,-3 1 496,-2 0 0,-5 6 0,0 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14.6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190 209 8260,'7'-19'340,"-1"1"0,9-1 0,-3 0-26,5 0 1,8 6-1,1 2 1,-1 3-138,2 4 1,-3-5 0,7 3 0,1 2-252,-3 2 1,1 2-1,-7 0 1,2 2-12,-1 4 1,-3 5-1,-5 8 58,-3 0 0,-4 0 0,-9 0 0,0 2-49,0 4 0,-3-4 1,-3 6-1,-7-1 65,-3-1 0,-3 7 1,0-7-1,0-2 9,0-2 0,0 0 1,0 2-1,0 3 1,0-3 1,0-2 0,0-2 0,0-2-6,0-5 0,2 5 0,2-4 68,3 4 0,8 2 59,-3 0 0,7-7 0,7-1 131,5-3 0,5 1 0,4-5 0,4 2-98,7-2 1,2-1 0,-1-3 398,-1 0-391,0-9 1,-1 7 0,1-6-1,-1 1-154,-1 1 0,-3-7 0,-8 7 0,0 2-635,0 2 0,-6 0-193,0-5 1,-7 5-387,7-4 1,-7 4 1205,6 2 0,-7 8 0,3 3 0</inkml:trace>
  <inkml:trace contextRef="#ctx0" brushRef="#br0" timeOffset="331">1 1120 8070,'19'-2'91,"0"-2"0,0-5 337,-1-1 1,10-1-1,6-2 1,8 5-23,8 0 0,5-1 0,4-4 1,2 5-216,2 0 0,-6 5 0,-6-3 0,0 2-127,-3-2 1,-2 4-1,-8-5 1,-2 5-635,-4 2 1,1 2 0,-9 5 0,-5 3-1247,-5 1 0,-9 5 1816,1-3 0,-4 12 0,-2 5 0</inkml:trace>
  <inkml:trace contextRef="#ctx0" brushRef="#br0" timeOffset="867">494 1310 7980,'-19'0'41,"0"6"1,0 0-1,0 0 249,0 3 1,0-5 0,0 9-130,0 2 1,0 1-1,2 3 1,2-2-174,3-4 0,5 4 1,-3-5 70,2 5 0,1-4 1,7 0-63,0 1 0,0-3 0,2-1 0,3 1 18,1-1 1,9-5 0,-3 1-1,5-4 3,2-2 1,0 0-1,0 0 1,0-2-28,0-4 1,6 1 0,0-7 0,-1-3 13,-3-2 0,-2-2 0,0 2 0,-2 3-127,-5 1 1,3 0 0,-9-6 126,-2 0 0,-1 0 0,-3 0 0,0 0 32,0 0 0,0 1 81,0-1 53,0 0 1,0 10 14,0 9 0,0 11 1,0 12-1,0 2 64,0-2 1,0 5-1,0-1 1,0 3-21,0 3 1,0-5 0,0-1 0,0-2-93,0 1 0,0-1 0,0-6 0,0 0-424,0 0 1,0 0-1,0 0 1,0 0-384,0 0 0,0 0 0,0 0-66,0 0 1,0 0-1,2-2 735,4-5 0,5-3 0,8-9 0</inkml:trace>
  <inkml:trace contextRef="#ctx0" brushRef="#br0" timeOffset="1176">1309 854 8106,'0'11'-92,"0"-1"0,2-5 665,5 1 1,3 9-1,9-3 1,0 5-272,0 2 0,2 0 0,5 0 0,5 0-114,5 0 1,-7 0-1,-3 0 1,-3 0-371,2 0 1,-4-2 0,5-3 0,-5-1-540,-2 2 0,-7-5-123,1 3 0,-7-2-342,7 1 1186,-9-3 0,5-9 0,-9 0 0</inkml:trace>
  <inkml:trace contextRef="#ctx0" brushRef="#br0" timeOffset="1426">1765 703 8106,'-9'10'0,"5"7"0,-7-4 0,1 3 387,-1 3 0,1 9 1,-5 3-1,2 5 76,-1 2 0,3 0 0,0 0 1,1-2-430,-1-4 0,1 3 0,-5-5 0,5-1-260,1-3 0,1 1 0,4-2 0,-5-1-12,-1-3 0,5-2-2569,-1 0 2807,4-9 0,2 7 0,0-7 0</inkml:trace>
  <inkml:trace contextRef="#ctx0" brushRef="#br0" timeOffset="1709">1973 1 8097,'-6'12'137,"-1"1"1,3 2 183,2 2 1,-4 10 0,0 5-1,1 4-8,3 1 1,2 1-1,0 2 1,0 1-375,0-4 0,0 10 0,0-13 1,0-3 81,0-1 0,0 1 0,0-5 0,0-3-731,0-2 1,2-9 709,5 1 0,-5 0 0,6 6 0</inkml:trace>
  <inkml:trace contextRef="#ctx0" brushRef="#br0" timeOffset="2228">2296 77 8097,'12'-13'-18,"1"3"0,0-1 1,-1 3-69,1-1 0,-1-4 0,7 7 793,0 2 0,-6 2-541,0 2 0,-3 2 1,3 4-97,-7 7 1,-4 4 0,-2 2 17,0 0 1,-6 0-1,0 0 1,-1 0 1,-1 0 0,4-7 1,-7 1-1,3 2-65,3 1 1,-3-3 0,2 0 0,-1-1 113,-1-1 1,6 6-323,-4-5 1,3-1 1,3 2 0,3-9 1,3 2 123,7-4 1,3 5-1,3-1 17,0-2 0,-2 0 0,-2 1 144,-2 1 0,-7 7 1,4-5 101,-1 2 0,-3-3 0,-6 5 39,0 3 0,0-4 1,0 1-70,0 3 0,-6 2 0,-3 0 0,1-2-29,0-3 1,-1-1-1,3 4-399,-7-3 1,-4-5 0,-2 3 76,0-2 1,0-1-1,0-7 1,0 0-102,1 0-1995,-1 0 1631,0 0 0,6-7 0,2-1 640,3-2 0,-7-3 0,5-6 0</inkml:trace>
  <inkml:trace contextRef="#ctx0" brushRef="#br0" timeOffset="2593">2751 39 8097,'0'19'356,"-9"0"1,-3 0-71,-5 0 1,6-7-1,5 1 1,2 0-109,-3-3 1,5 7-139,-4-4 0,6 1 1,6 1 108,7-2 0,4-7 0,2 5-160,0-3 0,0 5 1,0-5-1,0 3 103,0 3 1,-3-3 0,-1 2 0,-4 1 90,-3 3 1,5-4-1,-7-1-75,-2 3 1,-2 2 0,-2 2 0,-2-2-203,-4-4 0,-4 3 0,-9-5 0,0 2-294,0-1 0,0-5 1,0 3-1,-2-1-72,-5-5 1,5-2 0,-4-2 0,4 0-594,2 0 0,0-2 1053,0-5 0,-8-3 0,-3-9 0</inkml:trace>
  <inkml:trace contextRef="#ctx0" brushRef="#br0" timeOffset="2764">2694 96 7657,'19'-13'0,"0"2"0,0 3 65,0 4 1,0-5 0,0 3 0,0 2 280,0 2 0,6 2 0,0 0-617,-2 0 1,-2 6 0,-2 3 99,0 1 1,-2-4 170,-4 7 0,4 0 0,-7 6 0</inkml:trace>
  <inkml:trace contextRef="#ctx0" brushRef="#br0" timeOffset="3114">1651 1082 8073,'19'-2'210,"0"-5"0,0-5 166,0-5 0,10 2 0,9-2 0,13-4 190,10 0 1,12 0 0,10 2 0,-3 2-234,-2 5 0,-2-3 0,-5 9 1,-5-1-194,-10-1 0,-5 6 0,-3-5 1,-10 5-623,-10 2 1,-7 7 0,-2-1 0,-2 0-479,-5 3 1,3 1 0,-6 9-291,1 0 0,-6 0 1250,3 0 0,-14 9 0,-3 1 0</inkml:trace>
  <inkml:trace contextRef="#ctx0" brushRef="#br0" timeOffset="3728">2049 1423 7910,'-19'0'330,"0"0"0,0 0-311,0 0 1,0 0-1,0 0 1,0 2 22,0 5 0,0-3 0,0 9 73,0 1 0,3-3 1,1-1-1,4 1 48,3 0 0,-5 1 0,5 7-101,-3 0 0,7 0 0,-2 0-36,4 0 0,10-6 0,5-3 9,3-1 1,3-3 0,3-6 0,1 0-74,2 0 1,7-2 0,-5-2 0,2-5 38,5-1 0,-6-3 0,-3-6 0,-4 0-118,-2 0 0,0 6 0,-2 1 0,-5-3 167,-5-2 0,-3 5 0,0-1 165,2-2 0,1 5-116,-7-3 1,0 7 0,-2-5 21,-5 3 0,3 3-28,-8 12 0,7 3 0,-1 9 1,2 0 100,-3 0 0,3 0 0,-6 0 1,1 0-57,5 0 0,-4 6 0,-1 1 0,1-3-29,-1-2 0,1 4 0,4 0 0,-3-1-265,3-3 1,0-2 0,0 0-159,-3 0 0,1 0 0,6 0 0,0 0-566,0 0 0,0-7-1911,0 1 2791,0-1 0,9-1 0,1-3 0</inkml:trace>
  <inkml:trace contextRef="#ctx0" brushRef="#br0" timeOffset="4273">2561 1442 7984,'-19'7'-378,"0"1"725,0 3 0,0-5 1,2 7-1,3-1-78,1-1 1,2 6 0,-3-5-216,1 5 1,3-4 0,-5-3 0,4 1-134,3-1 1,1 3 89,7 6 1,0-6 0,3-3 8,3-1 0,-2-1 0,9-4 1,2 3-11,1-3 1,3-2 0,0-2 0,0 0-49,0 0 0,0-6 0,0-3 0,0 1 7,0-1 0,-2-6 0,-2 5 0,-5-3 0,-1 1 0,3-1 1,-5-6 51,-3 0 0,4 6 0,-1 1-39,-3-3 0,-2-2 20,-2-2 0,-2 9 80,-4 3 1,1 5 0,-5 4 229,1 5 1,3 3-1,4 9 10,-4 0 0,3 6 1,-3 1-1,4-3-76,2-2 0,-2-2 1,-2 0-1,-3 0-124,3 0 1,2 2 0,2 2-1,0 2-418,0-1 1,0-3 0,0-2 0,0 0-326,0 0 0,0 0 0,0-1-666,0 1 1,0-6-608,0 0 1894,0-9 0,8 4 0,3-8 0</inkml:trace>
  <inkml:trace contextRef="#ctx0" brushRef="#br0" timeOffset="4651">2959 1518 8005,'-19'19'223,"0"0"1,7 0-1,1 0 1,1 0 260,-1 0 1,7 0 0,-4 2-1,1 2-342,1 2 0,0 1 1,6-7-1,2 0-232,4 0 0,-2-2 1,9-3-1,2-3 18,1-3 0,3 5 0,0-5 0,0 1 3,0-1 0,0-2 1,0-6-181,0 0 1,0-2 0,0-2 242,0-2 0,-6-9 1,-3 2-1,-1-3 104,-5-3 1,4 0 0,-1 0 0,-3 0 40,-2 0 0,-2 0 0,-2 0 0,-2 0-87,-3 0 1,-7 0 0,1 0 0,-4 0-278,-2 0 0,0 2 0,0 2 0,0 3-296,0-3 1,0 4 0,0 1 0,0 2 520,0 3 0,0-5 0,1-1 0</inkml:trace>
  <inkml:trace contextRef="#ctx0" brushRef="#br0" timeOffset="4998">3490 816 8070,'11'-8'0,"4"4"0,-7-7 0,3 3 353,3 4 0,3-1 0,2 1 0,0-2-178,0 2 1,0 1-260,0 3 1,0 0-1,0 0 1,0 0-443,0 0 1,0 0 0,0 0-263,0 0 1,-6 0 787,-1 0 0,1-8 0,6-2 0</inkml:trace>
  <inkml:trace contextRef="#ctx0" brushRef="#br0" timeOffset="5226">3471 1158 8040,'19'0'0,"0"-2"-12,0-5 1,7 3 0,-1-6 0,-2 1 579,-2 5 1,0 0 0,2 0-747,3-3 0,-1 1-784,-6 6 0,-6 0 962,-1 0 0,-7 0 0,3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28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96 8330,'8'-11'1005,"-4"1"-749,9 3 0,0 3 0,6-7 1,0 3 171,-1 4 1,-5 2-295,0 2 0,-1 0 1,7 0-1,0 0 69,0 0 0,-6 0 0,0 0-122,1 0 1,1 2-1,0 2 14,-2 2 1,-9 9-1,2-2 1,-4 4-205,-2 2 1,-2 0-1,-2 2 1,-5 2 123,-1 2 0,-3 7 0,-6-5 0,0 1 57,0-1 1,0 0-1,0-4 1,0 3 11,0-3 1,7-8 0,1-3 143,3 3 0,-5 2-49,7 2 1,2-9-54,10-3 0,-2-5 0,9-2 0,2 0-82,1 0 0,3 0 0,0 0 0,0 0 8,0 0 1,-6 0 0,0 0 0,1-2-261,3-5 1,-4 5 0,0-4 0,-1 2-359,-1-3 1,6 5 0,-7-6-329,1 0 1,-1 5 0,-6-5 253,3 0 0,1 3 640,-2-7 0,5-1 0,8-6 0</inkml:trace>
  <inkml:trace contextRef="#ctx0" brushRef="#br0" timeOffset="391">456 58 8112,'19'0'605,"0"0"0,0 0-205,0 0 0,0 0 1,0 0-1,0-2-296,0-5 1,0 5 0,0-4 0,-1 4-242,1 2 0,0-7 0,0 1 240,0 2-435,0 2 366,0 2 0,-8 8 0,-7 5 54,-8 4 1,0 2 0,-7 0 0,1 0 7,-1 0 1,0 0 0,-3 2-1,1 2 60,-2 2 0,5 0 0,-3-4 0,-2 3-42,-1 1 1,3 0-1,2-6 1,1 0-246,-1 0 1,5-6 0,-5-1-639,3 3 0,-5 2 58,7 2 1,2-9 710,10-3 0,5-5 0,8-2 0</inkml:trace>
  <inkml:trace contextRef="#ctx0" brushRef="#br0" timeOffset="771">1025 20 7830,'-17'12'0,"2"1"0,3 0 0,-1-1 468,2 1 1,-5 0-1,5 6 1,-2 0-83,1 0 0,8-1 0,-3 1 0,3 0-28,-2 0 0,4 0 0,-5 0-233,5 0 0,11 0 0,3-2-111,5-4 1,2 2-1,0-9 1,0-2-19,0-2 0,2-2 0,2 0 0,2-2 10,-1-4 0,3-5 0,-2-6 0,-1 3 26,-3 1 1,-9 0 0,1-8 0,0-2-109,-3-2 0,5 4 0,-9 4 29,-2-4 1,-2-2 0,-4 4 0,-2 0-124,-2 0 0,-9 0 0,2 2 0,-3 2-147,-3 2 1,0 9 0,0-2 0,0 4-395,0 2 0,0 2 1,0 4 710,0 7 0,-9 4 0,-1 2 0</inkml:trace>
  <inkml:trace contextRef="#ctx0" brushRef="#br0" timeOffset="1242">39 759 8042,'19'0'0,"2"0"0,4-2 0,7-2-27,3-2 1,12-7 0,3 5 0,5-3 2291,2-4-1728,0 7 0,0-7 1,-2 9-1,-3 0-193,-1-3 0,-9 7 0,2-6 1,-4 1-60,-2 1 0,-6 0 0,-3 6-55,-1 0 0,-3 0-2368,-6 0-1694,-8 0 3832,-3 0 0,0 0 0,3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37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513 38 7229,'10'-8'1101,"1"6"-567,-5-5-60,-4 5-421,7 2 1,-12 0-57,-3 0 1,2 0 0,-9 0 108,-1 0 1,-3 0-1,0 2 18,4 5 1,-4-3 0,5 7 95,-5-3 1,4 7 0,0-3-16,-1 5 0,5-4 1,1 0-34,-1 1 1,7 3-1,-4 2-125,4 0 0,2 0-61,0 0 0,0 0 0,2-2-34,4-5 1,-1 3 0,5-6 0,1-1 19,-1 0 0,-4 1 1,7-5 15,2 2 0,2 1 0,2-7 35,0 0 1,0-2 0,0-3 6,0-1 1,-7-9 0,1 5 0,0-3 4,-3 1 1,7-1-1,-7-6-5,1 0 1,4 0-1,-9 0-21,-2 0 0,0 6 0,1 1-3,1-3 0,0-2 1,-8 0-41,-4 5 0,2-5-105,-9 4 0,7 3 1,-7-1-438,-2 3 1,5-5-139,-3 7 1,1-1 151,-7 7 0,0 0 0,0 0 562,0 0 0,0 9 0,0 1 0</inkml:trace>
  <inkml:trace contextRef="#ctx0" brushRef="#br0" timeOffset="1170">1 19 8942,'0'13'446,"0"0"-294,0 1 1,0 3 0,0 2 0,0 0 36,0 0 0,0 0 1,0 2-14,0 4 0,0-3 1,0 3-1,0-4-106,0-2 1,0-6 0,0-1-264,0 3 1,0 2-318,0 2 0,0-7 12,0 1 0,0-7 0,2 5-1051,4-3 1549,-4-1 0,6 1 0,-8 3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47.7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759 0 8254,'11'0'-301,"-3"0"306,-8 0-250,0 0 292,-8 0 0,3 0 168,-7 0-153,-1 0 0,-6 0-27,0 0 1,7 0 0,-1 0 34,-2 0 1,5 0-1,-3 2-13,-2 5 0,-2-5 0,-2 6 35,0 1 1,7-7 0,1 6 0,1-2 24,-1 1 0,5 1-22,-7-1 0,9-3-14,-2 8 0,4-5-66,2 5 0,0-5 9,0 5 0,8-1 0,5 4 27,4-3 0,-5-8 0,1 3-30,2-5 0,1 4 0,3 1 3,0-3 0,-6-2 0,0-2-75,1 0 0,-3-2 0,2-2 4,1-3 0,-3-1 18,2 1 0,-7-1-114,6-5 118,-7 5 1,5 0-50,-3-5 0,-3-2 0,6 0 4,-1 3 56,-3 8 0,0-7 63,1 5 1,-1 1-2,-6-7 198,8 8-133,-5-5-109,5 9 104,-8 0-40,0 0 1,0 9 62,0 3 0,-2 5 0,-2 2 1,-3 0 38,3 0 1,2 0 0,2 0 0,0 0-68,0 0 1,0 0-1,0 0 1,0 0-83,0 0 1,0 0-1,0 0-22,0 0 1,0 0-623,0 0 1,0-7-813,0 1-109,0-9 1544,0 5 0,-8-9 0,-3 0 0</inkml:trace>
  <inkml:trace contextRef="#ctx0" brushRef="#br0" timeOffset="796">209 0 8014,'-19'0'-117,"0"0"0,7 7 0,-1-1 1,-2-2 9,-2-2 1,5 5 0,-1 1 261,-2 2 1,-2 3-40,-2 6 1,7-6 0,1-1 14,3 3 1,1-4-1,7 1 42,0 3 1,3-4 0,3 1-88,7 3 1,-3-7 0,3-1-1,1-3-78,3 2 1,2-4-1,0 5 61,0-5 1,0-2-1,0-2-184,0-5 1,-2 3 0,-2-6 0,-3-1 49,3 1 0,-6 3 1,-1-3-1,-2-1-30,1 1 1,-1 3 78,-6-5 1,0-1 72,0-6 1,2 9 17,4 3 401,-4 5-352,7 2 1,-9 2-38,0 5 1,0-3 0,0 8 0,0 3 170,0 2 1,0 2 0,0 2-1,0 2-147,0 2 0,2 1 1,2-7-1,3 0-91,-3 0 1,0-7-1,0 1 1,3 2-93,-3 2 0,-2-5 1,0 1-368,4 2 1,-4 1 0,5 3-728,-5 0 0,-2-6 1166,0 0 0,0-1 0,0 7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50.4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38 7870,'0'-10'1236,"2"1"1,5 7-923,5-4 1,5 4-328,2-4 1,0 3-1,0 3-99,0 0 1,0 0 0,0 0 66,0 0 0,0 3 1,0 1-832,0 2 0,-6 0 351,-1-6 0,-5 3-106,5 3 1,-8-2 630,3 9 0,-5-9 0,-2 13 0,0-7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50.7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 8097,'19'0'274,"-6"0"0,0 0 0,1 0-52,3 0 0,2 0 0,0-2 0,0-2-12,0-3 1,0 1 0,0 6 0,0 0-234,0 0 1,0 0 0,0 0-451,0 0 0,0 0-76,0 0 0,-7 0 1,1 0-693,2 0 1241,-7 0 0,9 0 0,-6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3:17:51.1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399 57 8273,'11'0'549,"-1"0"369,-3 0-588,-5 0 1,6 2-150,-8 4 0,0 5 0,0 8-150,0 0 0,0-6 0,0-1-289,0 3 0,0-5 0,0 3 12,0 2 1,0-5-1,0 3-577,0 2 1,0-5-593,0 3 1415,0 0 0,-8-3 0,-3-1 0</inkml:trace>
  <inkml:trace contextRef="#ctx0" brushRef="#br0" timeOffset="325">1 550 8116,'8'-10'-12,"5"1"1,4 3 0,2-3 147,0-1 0,8 4 1,5-7-1,4 0 452,1 3 1,1-5 0,2 9 0,3-1-555,1-1 0,0 6 0,-8-5 0,-2 5-223,-3 2 0,-5 0 0,3 0 1,-2 0-86,-3 0 1,-3 0 0,-2 0-1328,0 0 97,0 0 1504,-9 9 0,-1 1 0,-9 9 0</inkml:trace>
  <inkml:trace contextRef="#ctx0" brushRef="#br0" timeOffset="967">1 778 9176,'8'-11'0,"5"3"340,4-1 1,-2 7-1,1-6 1,5 1-341,1 1 1,1 0-1,0 6 1,2-2 69,-2-5 1,-2 5-1,-2-4-80,0 4 0,-6 2-115,0 0 0,-9 8 156,2 5 1,-4-3 0,-4 3 59,-4 2 1,2-5 0,-9 3-7,-2 2 1,5-5-90,-3 3 0,3 0 1,-5 4-55,2-5 1,9-1 29,-2-5 1,4-2-85,2 9 0,0-7 133,0 7 0,2-3 58,4 3 0,4 2 9,9-9 1,-6 7-1,-2-5-24,-3 3 1,1-5 0,-5 7 9,2 1 1,0-3 0,-6 2 37,0 1 0,-2 3-86,-4 2 1,2 0 0,-9 0-47,-2 0 0,1-6 0,-1-3 1,2-1-132,-2-5 0,-1 4 0,-3-1-128,0-3 0,0 0 1,0 0-281,0 3 1,6-1-1,0-6-146,-1 0 1,3 0 0,1-2 704,1-4 0,3 3 0,6-13 0,0 5 0</inkml:trace>
  <inkml:trace contextRef="#ctx0" brushRef="#br0" timeOffset="1642">589 759 9035,'19'-13'529,"0"3"-645,0 1 1,0 1 0,0 4 245,0-3 1,0 1-1,0 6-79,0 0 1,-7 0-1,1 0 70,2 0 0,-7 2-51,-2 4 0,-4-1 0,-2 7-12,0 3 1,0-5-1,0 3 11,0 2 0,-6-5 0,-2 3-80,-3 2 1,5-5 0,-7 3-27,-2 2 1,5-7 0,-1 1-70,3-1 25,2-6 108,6 15 0,2-13 0,4 7 28,7-3 1,-3 1-1,3-5 1,2 2 27,1-2 0,-3-2 0,0 1 0,1 1 50,3 2 1,0 3 0,-2-5 0,-4 4 104,-3 3 1,5-5 0,-5 7-49,3 1 0,-7 3 0,2 2-13,-4 0 0,-2 0 0,0 0-132,0 0 0,-2-6 0,-2-1 0,-5 1-235,-1-2 0,-3 5 0,-6-5 87,0 0 0,0 3 0,-2-7 0,-2-1-459,-2 2 1,0-6-1,6 5 1,0-5-321,0-2 0,-7 0 0,1 0 882,2 0 0,2 8 0,2 3 0</inkml:trace>
  <inkml:trace contextRef="#ctx0" brushRef="#br0" timeOffset="3204">399 95 7339,'11'-11'1121,"-3"3"-951,-8 8 154,0 0-137,0 8 0,0 3-56,0 8 1,0 0 63,0 0-274,0 0 68,0 0 1,-2-9-5,-4-3 105,4-5 92,-7-2 48,9 0-231,0 0 1,0-9-98,0-3 1,0 1 38,0-2 0,0 1 56,0-7 1,0 0 176,0 0 1,6 6 325,1 1-115,-1 7-281,-6-11 18,0 13-216,0-5-131,0 8-805,0 0 921,0-8 70,0 6 40,0-7 39,0 9-67,0 0-265,0-8-620,0 6-430,0-7 1342,0 9 0,0 9 0,0 1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34.1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1 759 8027,'0'-19'544,"0"0"-379,0 0 0,8 3 0,3 1 0,1 4 4,1 3 0,0-5 0,6 5 0,0-1-22,0 1 1,2 2 0,2 3-1,4-1-24,3-2 0,-1 0 0,5 8 0,-2 2-73,1 2 0,-5 9 0,-3-2 0,-6 4 24,-6 1 0,1 1 1,-7 0-94,-3 0 0,-2 0 1,-4 0-1,-5 0 0,-5 0 0,-5 7 0,-2-1 0,-2-2 0,-2 0-67,-3 2 0,-1-3 0,4 1 0,-4-6-89,-3-5 168,7 1 0,-5 0-270,9-1 0,0-8 1,1 3-344,-1-5 1,0-11 0,2-5-1007,4-10 1626,5 3 0,-1-14 0,-1 5 0</inkml:trace>
  <inkml:trace contextRef="#ctx0" brushRef="#br0" timeOffset="297">665 475 7692,'-9'19'136,"-4"0"1109,-3 0-994,-3 0 0,-7 0 0,1 0 0,2 2-11,2 4 1,4-4 0,2 6 0,3-1-122,-3-1 0,4 0 0,1-6 0,1 0-14,5 0 1,2 0 0,4 0 0,4 0-83,7 0 1,-2-6-1,3-1 1,5 1 35,5-2 1,3 3 0,-4-5 0,2-1-343,-1 1 0,3-3 0,0-6 1,3 0-461,4 0 1,-7-6-1,0-3-57,1-1 1,-7-3 799,4-6 0,5-8 0,-1-3 0</inkml:trace>
  <inkml:trace contextRef="#ctx0" brushRef="#br0" timeOffset="506">1025 589 7841,'19'0'176,"0"0"1,2 0 0,2 0 0,5 0 144,1 0 1,1 0 0,3-2 0,-1-3-361,2-1 0,-5 0 1,1 6-1,-3 0 59,-4 0 0,-2 0 0,-4 2-690,-4 4 0,-5-2 670,-8 9 0,-8 0 0,-3 6 0</inkml:trace>
  <inkml:trace contextRef="#ctx0" brushRef="#br0" timeOffset="713">1120 892 8005,'12'0'-8,"1"0"0,0 2 0,-1 2 106,1 3 1,0-1 0,6-6 751,0 0 1,0 6 0,-1 1-615,1-3 1,-6 0 0,0 0-691,1 3 496,-5-1 0,8-6 193,-5 0 0,5 0-235,2 0 0,0 0 0,0 0 0</inkml:trace>
  <inkml:trace contextRef="#ctx0" brushRef="#br0" timeOffset="1917">2087 437 7988,'-13'6'85,"1"1"1,-1 7-1,-6-1 1,0 6 160,0 6 0,0-2 0,0 9 0,0 0 101,0-3 1,2 5-258,5-9 1,3 7 0,9-7 0,0-2-52,0-2 1,0-8 0,3 0-1,3-1 72,6-1 0,12-3 1,3-8-1,3 0-79,3 0 1,-3 0 0,1-2 0,1-4 34,-2-7 1,3-4 0,-7-2 0,-3 0 146,-2 0 0,-4 0 0,-3 0-91,-1 0 0,-9 0 0,3 0 0,-5 1-8,-2-1 1,0 6 0,0 0 0,-2-1-212,-5-3 0,-3-2 0,-9 2 0,0 2-163,0 2 1,0 7 0,0-4-116,0 1 1,0 3-1,0 6-40,0 0 0,0 0 1,0 2-1314,0 4 1727,0 5 0,0 8 0,0 0 0</inkml:trace>
  <inkml:trace contextRef="#ctx0" brushRef="#br0" timeOffset="2115">2542 646 8011,'0'10'583,"0"-2"0,2-8-2749,5 0 2166,-5 0 0,15-8 0,-7-2 0</inkml:trace>
  <inkml:trace contextRef="#ctx0" brushRef="#br0" timeOffset="2526">2808 361 8011,'19'0'0,"0"0"262,0 0 0,0-2 0,0-2-29,0-3 0,0 1 0,0 6 1,-3 2-27,-3 4 1,2-1 0,-9 7-1,0 3-146,3 2 0,-7 2 1,4 0-1,-6 0-57,-6 0 1,2 0-1,-9 2 1,-2 2-28,-2 2 0,-1 1 0,1-7 0,2 2 162,2 4-206,1-4 1,-5 6 0,4-8 62,7 0 254,4-8-17,2 6 1,2-7-42,4 9 1,-2-8-1,9-5 30,2-4-154,2-2 1,4 2 0,2 3-1,2 1 1,-2-2 33,-2-2 1,0-2 0,3 0 0,1 0-148,-2 0 1,-2-6 0,-2 0-465,0 1-661,0 3 950,0-6 0,-6 6 1,-3-7-1,1 3-294,-1 0 1,-5-3 0,1 3-1672,-4-7 2185,6 5 0,-6-18 0,7 5 0</inkml:trace>
  <inkml:trace contextRef="#ctx0" brushRef="#br0" timeOffset="2872">3434 399 9131,'-7'19'178,"1"0"1,-2-2 0,3-3 0,-1-1 134,2 2-327,2 2 0,2-5 1,0 1 296,0 2-182,0-7 0,2 9 6,4-4 0,5 4 1,10-1-1,2-1 1,2-2 98,-2 2 0,-1-5 0,-4 3 0,1 2 24,0 1 1,-2 3 0,-4 0 0,-5 0-134,1 0-33,-7 0 1,6 0-1,-10 0-268,-4 0 203,4-8 1,-15 6 0,4-7-122,-4 1 0,-2 3 1,0-7-1,1-3-450,-1-2 0,0 4 1,0 1-1,0-3-73,0-2 1,0-4 0,2-4-1,2-5 166,2 0 0,1-5 0,-5 3 479,4-4 0,-4-10 0,7-3 0</inkml:trace>
  <inkml:trace contextRef="#ctx0" brushRef="#br0" timeOffset="3030">3301 646 7989,'19'-19'-277,"0"0"-616,0 0 899,0 0 0,-2 0 0,-3 2 895,-1 4-657,0-4 0,6 13 0,0-6 226,0 1-335,0-6 0,2 13 0,2-6 372,2-1-468,0 7 1,1-6 0,-1 8 333,-2 0-586,7-9 1,-9 7 0,4-4-329,-4 4 0,-2 2 1,0 0-6,0 0 282,0 0 264,-9 0 0,7-9 0,-6-1 0</inkml:trace>
  <inkml:trace contextRef="#ctx0" brushRef="#br0" timeOffset="3401">4268 304 7989,'-19'9'172,"7"-5"1,-1 8 0,-2 3 556,-2 2-504,-2 2 628,-8 8-710,6-6 1,-6 13 0,8-6-1,0 1 36,0 5 1,0 8 0,0 2 0,2-4 0,4-4-79,7-4 0,4-7 0,2 4 0,2-1-36,4-5 0,5-8 0,10-5 1,4 1-1,5-3 123,-1 1-97,7-3 0,-7-6 1,7 0 40,-4 0 1,2-6 0,-7-3-1,0-1 15,1-5 0,-9 4 1,-9-1-1,1-1 43,-1 3-86,-5-7 1,3 6-52,-8-8 1,-8 0 0,-5 2 0,-4 3 0,-2 1-497,0-2 1,-6 5 0,-3-1 0,1 3-741,0 4 992,-7 1 1,11 3-288,-9 0 0,9 0 0,-4 0 0,1 0 0,1 0-1511,2 0 1989,2 0 0,-7 0 0,-1 0 0</inkml:trace>
  <inkml:trace contextRef="#ctx0" brushRef="#br0" timeOffset="3592">3547 247 7970,'-10'-19'-297,"2"0"-47,8 0 0,0 0-115,0 0 1584,0 0-1117,8 9 1,-4 1 0,9 9-9,2 0 0,1 0 0,3 0 0</inkml:trace>
  <inkml:trace contextRef="#ctx0" brushRef="#br0" timeOffset="3759">4287 1 7970,'19'0'0,"0"0"438,0 0 0,0 0 548,0 0-1008,-8 0-531,-3 0 1,-8 2 0,0 4 552,0 7 0,-17 4 0,-4 2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38.7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1 10424,'0'19'0,"-2"0"168,-4 0 1,4 6-1,-4 2 1,1 1-232,-1-1 0,4 7 0,-4-5 0,1 3-114,-1-1 0,4-7 1,-4 3-1,1-2 44,-1 1 0,4-7 0,-4-7-2516,3 3 2649,3 2 0,9-7 0,1-1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39.0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134 36 8021,'8'-10'-267,"-8"-5"366,0 9 0,-2 2 1,-11 10-1,-1 7 293,-3 3 0,-2 3 1,2 2-1,2 3-257,3 1 0,5 7 1,-3-7-1,1 0-91,5 3 1,2-7 0,2 4 52,0-4 1,8-4 0,7-2-1,6-5 29,5-1 1,1-3 0,-2-6 0,7-2-28,4-5 1,-5 3-1,-1-8 1,-3-3-71,-4-2 1,-2 4 0,-2-1 0,-2-5-13,-4-5 0,2-1 1,-9 6-1,-2 0 41,-2 0 0,-2 0 0,0 0-142,0 0 1,-8 2-1,-5 3-324,-4 1 1,-8 9 0,0-2 0,-1 3-1,1 3-340,0 0 0,-3 0 0,5 0 0,-2 0 748,2 0 0,2 0 0,2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28:36.5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0 626 7923,'0'-6'769,"0"0"1,0 5-562,0 1 0,0 4 1,0 5-1,1 0-9,2 0 0,-2 3 0,2 1 1,-2 1-104,-1 2 1,0-2 0,1 1 0,1 0-87,1-1 1,0 2 0,-2-4 0,1 1-295,1 0 1,0-1 0,-3-3-646,0 0 1,1-3-1374,2 0 2302,-2-4 0,7 2 0,-3-4 0</inkml:trace>
  <inkml:trace contextRef="#ctx0" brushRef="#br0" timeOffset="458">153 617 8424,'9'-4'0,"-1"-1"0,2 0 270,2-1 1,2 3 0,3-2-1,-1 1-196,-1 2 0,-3 1 0,2 1 0,-1 0 109,-2 0 1,-1 0 0,-2 1-27,-2 2 0,-2 2 0,-4 5-59,0 1 0,-3-1 0,-1 2 0,-1-2-40,-2-1 1,2 0 0,-1 0 0,0 0-96,1 0 1,0 0 0,3 0-90,-1 0 0,0-3 18,3 0 1,4-3-1,2 2 102,2-1 1,1-1 0,1-3 0,1 1 73,0 2 1,1-1-1,-3 3 1,0 0 30,0 0 1,0 0 0,0 2 0,0-1 61,0 0 0,-4 2 1,-2 1-1,-2 0-76,-1 0 1,0 0 0,0 0 0,0 0-97,0 0 0,0 0 0,-1 0 0,-2-1-175,-3-2 1,-2 2-1,-1-3-105,0 0 1,0 2 0,0-4-1,0-1-575,0-1 1,0-2-1,1-2 866,-1-3 0,0-6 0,0-2 0</inkml:trace>
  <inkml:trace contextRef="#ctx0" brushRef="#br0" timeOffset="656">484 698 7902,'9'4'1250,"0"-3"-1250,0 2 0,-5-6 0,0-2 0</inkml:trace>
  <inkml:trace contextRef="#ctx0" brushRef="#br0" timeOffset="1221">672 591 7902,'5'0'158,"2"-1"0,-4-1 124,2-1 0,-2 0-97,3 3 0,0-3 1,3 0-47,0 1 0,0 1 0,0 1 1,0 0 34,0 0 1,0 0-1,0 0 1,0 0 43,0 0 1,-3 0-1,0 0-116,1 0 0,-3 4 1,-1 2-14,-2 2 0,-1 2 1,0 0-1,-1 2-148,-2-1 0,-2-1 0,-4-1 1,0 0 9,0 0 1,1 3 0,1 0 0,1-1 43,-1-1 0,0-1 0,0-1 0,2-1-21,1-1 0,1 0 64,3 3 1,0-3 167,0 0 0,1-4 1,2 2-60,3-1 0,2-2 0,1 2 0,0-2-6,0-1 1,0 0 0,0 0 0,0 0-118,0 0 0,0 0 0,0 0 0,0 0-174,0 0 0,-1 0 0,1 0-380,0 0 1,0 0 0,0 0 0,-1-1 155,-2-2 1,1 2 0,-3-4 373,1 1 0,1-7 0,3 1 0</inkml:trace>
  <inkml:trace contextRef="#ctx0" brushRef="#br0" timeOffset="1550">1038 537 7902,'-8'4'64,"2"-2"1,0 3-1,0 0 323,1 0 0,-2 1 0,3 3 0,0 0-232,0 0 0,1 0 0,3-1 59,0 1 1,1 0 0,2-1-21,3-2 0,2 1 0,1-3 0,0 0-132,0 0 1,0 2-1,1-2 1,0 0 83,-2 0 0,-1 3 1,1-1-1,-2 2 28,-3 1 1,1-3 0,-1 0 0,-1 1-160,-1 1 1,-5 0 0,-2-1 0,-2-1-68,-1 1 1,0 0 0,-1 0 0,-1-2-873,-1-2 1,1 0 0,1-3 0,-1 0-351,-1 0 0,-3 0 1274,3 0 0,-4-7 0,2-3 0</inkml:trace>
  <inkml:trace contextRef="#ctx0" brushRef="#br0" timeOffset="1749">985 564 7902,'9'-3'0,"0"0"0,0 0 63,0-1 1,0 3 0,0-2-1,2 2 407,1 1 0,4 0 0,-2 0 0,1 0-504,0 0 0,-4 3 1,1 0-1,-2 0-411,-1 1 0,0-3 0,0 3-306,0 0 751,-4-3 0,3 3 0,-4-4 0</inkml:trace>
  <inkml:trace contextRef="#ctx0" brushRef="#br0" timeOffset="1997">1343 582 7902,'4'8'0,"2"-2"0,5 2 0,2-3 0,-1 3 505,1 1 1,3 0 0,-1 0 0,3 0 19,3 0 0,-2 0 1,1 0-1,-3 0-431,-2 0 0,-2-3 0,2 0 100,-3 1 1,-3 1-2514,-3 1 987,-2-4 0,-5-1 1,-1-5 1331,-1-2 0,0-2 0,3-4 0,0 0 0</inkml:trace>
  <inkml:trace contextRef="#ctx0" brushRef="#br0" timeOffset="2216">1638 555 7902,'-4'-5'161,"-1"2"1,-3 6 288,2 3 1,-2 2 0,3 1 0,-1 0-259,0 0 0,0 3 0,-3 0 0,0 1-47,0 0 1,1 2-1,-1-2 1,0 0-13,0 0 0,3 2 0,0-2 0,-1 0-489,-1 0 0,-1-1 0,1-3 0,1-1-760,1-3 1,3 2 1115,-3-4 0,4 0 0,-2-3 0</inkml:trace>
  <inkml:trace contextRef="#ctx0" brushRef="#br0" timeOffset="2691">1871 519 9817,'3'9'544,"0"0"0,0 1 0,-2 1 1,1 2-313,1 1 0,1 0 0,-2 1 1,1 0-53,-1 1-90,-1-3 0,-1 1 1,0-3-1,0 1-449,0-1 1,0-1-1,0-1-1256,0 0 1,-3-3 269,0 0 0,0-5 1345,3-1 0,4-8 0,1-6 0</inkml:trace>
  <inkml:trace contextRef="#ctx0" brushRef="#br0" timeOffset="3083">2139 465 7795,'-1'-4'710,"-2"4"0,-2 8 1,-4 7-1,0 2-499,0 1 0,-3 0 0,0 1 0,2 1-47,0 1 0,2-1 1,2-2-1,3 0-136,2 0 0,1-3 0,0-1 0,1-1-4,2-2 1,2-2 0,4-2 0,0-2 28,-1-1 1,2-1 0,1-3 0,1 0 21,-1 0 1,-1-1-1,-1-2 1,0-3-93,0-2 1,-1-1-1,-1 0 1,-2 0-16,-1 0 1,-1 0-1,-3 0 1,0 0-65,0 0 0,0 0 0,0 0 1,-1 0 13,-2 0 1,1 4 0,-4 1-1,-1 1-4,-1 0 1,-1 0 0,0 3 0,-1 0-314,-2 0 0,2 0 0,-2 0-192,2 0 1,1 0-1,1 0-1472,-1 0 2063,4 0 0,1 0 0,4 0 0</inkml:trace>
  <inkml:trace contextRef="#ctx0" brushRef="#br0" timeOffset="3275">2327 600 7808,'0'5'2303,"0"-1"-3324,0-1-93,0-2 1114,0 3 0,0-4 0</inkml:trace>
  <inkml:trace contextRef="#ctx0" brushRef="#br0" timeOffset="3729">2578 483 7808,'-1'-5'563,"-2"2"1,0 3-1,-5 3 1,-2 3-402,0 2 1,-3 2-1,1 1 350,1 1-372,-3 4 1,5-5 0,-1 3-1,3-1 50,0-2 1,3 0-1,1-1-152,2 2 1,1 0 0,1-4 0,2-2-26,3-3 0,3 1 1,2-1-1,1-1-125,-1-1 1,2-1 0,-1 0-1,0 0 109,1 0 0,-3 0 1,2-1-1,-2-2 115,-2-3 1,1 1 0,0-1-84,0-1 0,-1-1 1,-1-1-1,-2 0-140,-1 1 1,-1-1-1,-3 0 1,0 0-82,0 0 0,-4 0 1,-2 0 76,-2 0 1,-1 4-1,1 1 1,1 1-215,1 0 0,0 0 0,-2 3-727,-1 0 0,3-1-722,0-2 1778,0 2 0,1-3 0,5 4 0,5 0 0</inkml:trace>
  <inkml:trace contextRef="#ctx0" brushRef="#br0" timeOffset="4096">2828 465 7808,'-9'3'0,"0"1"0,1 1 29,2 2 0,-2-2 0,2 1 0,-1 1 151,1 1 1,0-2 0,3 0 0,1 1 2,1 1 1,1-2 0,0 0 220,0 1-244,4-3 1,1 4-1,4-2-4,3 2 1,-5 0 0,2-1-1,-1-2 9,0-1 1,1 2 0,0 0-19,0 2 1,-4 1-1,-2 0-129,-2 0 0,-1-3 1,0 0-1,-1 1 60,-2 1 0,-3 0 1,-5-1-1,-1-2-292,1-1 0,-2 2 1,1-3-1,0-1-837,0-1 0,2-1 0,-3-2 0,1-3 1051,0-4 0,4-2 0,-4-2 0,2-1 0</inkml:trace>
  <inkml:trace contextRef="#ctx0" brushRef="#br0" timeOffset="4274">2801 465 7808,'9'-1'0,"0"-1"98,0-1 0,0 0 1,1 2-1,1-1 495,1-1 0,3 0 1,-3 3-1,0 0-696,1 0 1,-3 0 0,1 0 0,-1 0-377,-1 0 0,-3 0 479,0 0 0,0 4 0,3 1 0</inkml:trace>
  <inkml:trace contextRef="#ctx0" brushRef="#br0" timeOffset="4967">3088 528 7815,'6'0'-47,"0"0"0,-4-1 0,2-1 321,0-1 0,-2 0 0,3 3 172,2 0 0,-2 0 0,1 0 0,0 1-172,-1 2 1,3-1-1,-2 4 1,2 1 117,1 1 1,0 1 209,0 0-477,0 0 0,3 0 0,0 0 0,-1 1 0,0 0 57,1 2 1,-2-1-1,2-4 1,-4-1-584,-2 1 1,1-2-1,-3 0-3108,1-1 892,-3-1 2285,2-3 0,-4-4 0,0-2 332,0-2 0,0-5 0,0-1 0</inkml:trace>
  <inkml:trace contextRef="#ctx0" brushRef="#br0" timeOffset="5204">3356 492 7867,'-9'0'394,"0"0"1,1 1-1,1 2 1,1 3-116,-1 2 0,2 1 1,-1 0-1,-1 0-163,0 0 1,1 3 0,0 0 0,-1-1-87,-1-1 0,2 0 0,1 0 1,0 2-123,0-1 1,3-1-625,-1-1 470,2-4 0,1 3 0,0-2-1712,0 2 1958,0 1 0,0-4 0,0-1 0</inkml:trace>
  <inkml:trace contextRef="#ctx0" brushRef="#br0" timeOffset="5837">3544 465 7788,'5'-4'37,"3"2"1,-2-3-1,2 0 235,1 0 1,0 3-1,0-2 1,0 1-13,0 1 1,0-1-1,0 3 1,-1 0-117,1 0 1,-1 1 0,-2 2-1,-3 2-46,-2 3 1,-1 1 0,-1 0 0,-2 1-69,-3 2 0,-2-2 0,-1 3 0,1-1-1,-1 0 0,-2 0 1,0-2-1,1 1-12,-1 1 1,3-1 0,3-4 0,1-1 147,2 0 0,1 2 36,1 1 1,1-1 0,2-2 0,3-2-22,2 0 0,4-3 0,0 2 0,0-1-13,1 1 0,-3-2 1,4 2-1,0-2-94,0-1 1,-3 0-1,1 0 1,-2 1-621,-1 2 1,0-2-788,0 2 0,-3-2 346,0-1 1,-4-1 987,1-2 0,2-2 0,0-4 0</inkml:trace>
  <inkml:trace contextRef="#ctx0" brushRef="#br0" timeOffset="6089">3857 403 7788,'3'6'948,"0"0"1,-1 2-385,-1 3 0,0-1 0,1 5 1,1 1-266,-1 1 0,-1 3 0,0 0 0,1-1-199,1 1 0,0-1 1,-3-3-1,0-3-296,0 0 0,0 2 0,0-3 1,0-1-836,0-1 1,0-4-647,0 0 1677,0 0 0,-4-5 0,-1-2 0</inkml:trace>
  <inkml:trace contextRef="#ctx0" brushRef="#br0" timeOffset="6283">4063 564 13037,'5'0'-1448,"-1"0"0,-4 0 0</inkml:trace>
  <inkml:trace contextRef="#ctx0" brushRef="#br0" timeOffset="6667">4179 412 7862,'5'-4'53,"3"3"0,-2-2 1,2 2-54,1 1 0,3 0 0,0 0 0,-1 0 0,0 0 0,0 0 0,1 0 0,-1 0 0,-1 0 0,-1 0 0,0 0 0,-1 0 0,-2 4 915,0 2 0,-4 2 0,1 1-153,-2-1 0,-2 2 0,-1 1 0,-2 1-400,-1-1 1,2 2 0,-2 0-246,2 1 0,-3-2 0,2 3 1,0 0-1,0-1-107,2-2 0,-2-1 1,1-1-607,1 2 0,0-1 0,0-4-2543,-1-1 138,0 0 3001,3-1 0,0-1 0,0-4 0</inkml:trace>
  <inkml:trace contextRef="#ctx0" brushRef="#br0" timeOffset="7012">4519 430 7862,'-6'0'281,"0"0"0,0 1 421,-2 2 1,2-2-1,0 5-511,-1 1 1,3 1 0,0 1-139,0 0 0,3 0 0,-1 0 1,3 0-36,2 0 1,4 0-1,-2 0 1,1 0 177,0 0 0,0 0 1,3 0-1,-1 0 29,1 0 0,0 0 0,0 0 0,-1-1 221,-2 1 1,-1-1-1,-3-1 1,1-1-320,-1 1 0,-2 0 0,-2 0 0,-2-2-405,-1-1 1,-2 2 0,-4-2-543,-1 1 0,0-3 0,4 1 1,-2-2 137,-2-1 0,-1-1 0,-3-1 0,1-2-514,-1-1 1196,3-1 0,-4-7 0,3-1 0</inkml:trace>
  <inkml:trace contextRef="#ctx0" brushRef="#br0" timeOffset="7209">4484 403 8757,'9'-1'0,"0"-1"0,0-1 551,3 1 0,-2 1 0,2 1 0,-2 0-256,-1 0 1,0 0 0,0 1 0,0 1-845,0 1 1,-1 1-1,-1-2-640,-1 1 1,-1 4 1188,1-1 0,-2 2 0,-4 0 0</inkml:trace>
  <inkml:trace contextRef="#ctx0" brushRef="#br0" timeOffset="8030">1745 260 8082,'4'-5'330,"-2"1"0,4 4 0,1-1-57,1-2 0,5 2 0,2-2 0,4 2 101,5 1 1,2-1 0,9-1 0,5-1 7,3 1 0,8-2 0,4 1 1,9 1 198,6 1 1,6 1 0,10 0 0,2 0-362,6 0 1,-44 0-1,2 1 1,0 0-1,0 1 1,0 0-1,-1 2-139,-1-1 0,0 2 1,1-1-1,0 1 1,-1-1-1,0 1 1,49 3-21,-3 1 1,-10-3 0,-3 0-1,-10 0-164,-10-1 1,-8 0 0,-9-3 0,-7 1-115,-6-1 1,-8-1 0,-4-2 0,-3-1 97,-3-1 0,-2 0 0,-4 3 0,-1-1-337,-2-2 1,-1 2-58,-2-2 0,-3 2 0,-1 2 1,-6 1-2897,-4 1 3409,-5 4 0,-2-2 0,-5 4 0</inkml:trace>
  <inkml:trace contextRef="#ctx0" brushRef="#br0" timeOffset="9796">4743 45 8043,'6'-4'0,"0"-2"0,1-2 453,1-1 0,4 3 1,1 1-1,1 1-204,2 2 1,-2 1 0,0 1-1,1 0-366,-1 0 1,0 0 0,-3 0 21,1 0 0,0 0 0,-3 0 0,0 0-2714,0 0 2809,0 0 0,-4 4 0,-1 1 0</inkml:trace>
  <inkml:trace contextRef="#ctx0" brushRef="#br0" timeOffset="10009">4824 206 7984,'9'-1'243,"0"-1"216,-1-1 1,2-3 0,2 3 0,3 1 61,2 1 0,1 1 0,0 0 0,0 0-660,0 0 0,0 0 1,0 0-1,-2 0-601,-1 0 0,1 0 0,-4 1 740,-1 2 0,-1-2 0,-1 3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39.3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7989,'21'0'-107,"2"0"108,3 0 1,-1 0 0,-6 3 0,2 1 419,4 2 0,-4 0 0,7-6 0,-1 2-158,5 5 1,-5-3 0,1 7 0,-3-1-196,0 1 0,1-5 1,-10 7-20,-3 1 1,-5-3-1,-8 2 1,0 1-16,0 3 1,-8 2 0,-5-2 0,-3-2-61,-3-3 1,0 1-1,-2 6 43,-5 0 0,5-6 0,-6-1 0,1 1 0,1 0-408,2-1 0,2-8 1,2 3-254,0-5 0,6-2-378,1 0 1,5-2 1021,-5-5 0,8-12 0,-5-10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39.6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190 0 7989,'9'0'704,"-9"0"-444,-11 0 0,-6 3 0,-2 3 0,2 6-25,5 5 0,-5-4 1,4 0-1,-4 1-67,-2 3 0,2 2 0,5 0 0,3 0 40,1 0 1,6 0 0,-4 0-234,3 0 0,6-2 1,3-2-1,6-5-55,5-1 1,2 3 0,0-3-1,2-1-15,5 1 0,-5-3 0,4-6 1,-4 0-883,-2 0 1,0 0 0,2 0-996,4 0 1972,-4-9 0,15-1 0,-6-9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39.8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 7963,'19'0'111,"0"0"0,2 0 0,3 0 0,1 0 0,0-2 313,3-4 0,1 4 1,9-4-1,-2 4-648,-5 2 0,3 0 0,-9 0 1,-1 0-937,-3 0 1160,-2 0 0,-9 8 0,-1 2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0.0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 7963,'19'0'62,"0"0"-115,0 0 1,0 0 0,0 0 0,0 0 278,0 0 1,6 0 0,1 0 0,-3 0-141,-2 0 1,-2-2-1,0-2-955,0-3 869,0 1 0,0 6 0,0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0.7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58 7842,'2'-11'-34,"4"5"1,5 2 324,-1-3 1,7 5-1,-4-4 1,4 2 421,2-3 1,-1 5-629,1-4 0,3 4 1,1 2-1,2 0-10,-2 0 0,-8 6 0,-2 3 1,-1 1-23,-1 5 1,-3 2-1,-8 2-83,0 0 1,0 0-1,0 0-8,0 0 38,0-9 1,-6 7-1,-3-4 1,1 4 15,0 1 0,-7 1 0,4 0 0,-1 0 26,-1 0 1,0 0 0,-4 0 123,5 0 1,-3 0-77,9 0 1,-1-6 33,7-1 0,3-7 1,1 3 73,2 1 0,3-7 0,-3 4-48,6-4 1,5-2 0,2 0-1,0 0-80,0 0 1,0 0 0,0 0-1,0 0-18,0 0 1,0 0 0,0 0 0,0 0 31,0 0 1,0 0 0,0 0-61,0 0 0,0 0 0,0 0-96,0 0 1,0 0-704,0 0 1,-7 0-2236,1 0 1690,-9 0 1320,5 0 0,-9-8 0,0-3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1.1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 0 8787,'19'0'915,"0"0"1,-6 0-749,0 0-146,-9 0 1,6 0 154,-3 0-153,-5 0 1,4 0-59,-12 0 0,2 0 1,-7 3-403,3 3-271,1-4 142,7 6 203,-8-8 0,4 2-478,-9 5 185,9-5 0,-7 6 656,5-8 0,-5-8 0,-8-3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1.6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342 1 7814,'-19'0'308,"0"0"1,0 0-32,0 0 1,1 6-1,-1 3 1,0 1 9,0 5 0,0-5 0,0 3-18,0 2 1,8 2-156,5 2 1,4 0 0,2 0 37,0 0 1,8 0 0,5-3 0,4-1 10,2-2 1,0-1 0,0 5-1,-3-2-10,-3-2 1,4-3-1,-4 5 1,1-2 7,-1 1 1,2-3-1,-7 2-27,3 1 1,-7 3-156,2 2 1,-4 0-1,-4-2-296,-4-4 1,2 1 0,-9-5 0,-4-1-112,-6 1 0,2-1 1,-6-4-1,1 3-354,1-3 0,-2-2 0,3-2-426,-1 0 796,0-8 412,6 5 0,-9-22 0,-1 4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1.8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39 7960,'12'-7'385,"1"1"1,0-7 0,6 7-30,0 2 0,2 2 1,2 2-1,2 0 260,-2 0-615,-2 0 1,5 0-1,-1 0-56,-2 0 0,0 0 1,0 0-1,3 0-360,-3 0 0,-8 0 1,-3 0-1,3 0-734,2 0 1149,2 0 0,0 0 0,0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2.2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437 0 7814,'-17'13'243,"2"-1"-2,3 3 1,-1-4 0,-6 1-1,0 1 1,-2 2 232,-4 4 0,4-5 0,-7 14 0,3-3-256,0 0 0,-7 7 0,5-5 0,-1 3-40,1 4 1,2-7 0,8 0-1,2-1-72,2-1 0,9 7 0,-2-7 0,4-2-2,2-2 0,8-2 0,7 0 1,6 0-13,4 0 0,7 0 0,-5-2 1,3-2-72,3-3 0,-3-5-1,-1 3 1,1-1 72,-1-5-32,-5-2 27,11-2-1,-14 0 1,9-2 0,-7-2 0,2-5 235,-1-1-246,-3-3 1,-11 0 0,-3 1 256,-5-3-277,-2-2 1,0 4 0,0 1-102,0-3 51,-9-2 1,-1-2 0,-11 2-567,-5 5 375,5 3 1,-8 3-1,6 0-1116,-3 1 1100,1 3 1,0 2 0,-3 0-305,-1 0-587,6 0 0,-5 0 0,9 0 1091,0 0 0,0 9 0,0 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2.5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57 7878,'0'-13'1578,"0"1"-1478,0 8-1782,0-13 1346,0 15 1,2-7 335,5 9 0,3 0 0,9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22.8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162 63 8313,'-8'-1'0,"1"-1"148,1-1 0,0 0 0,-3 3 59,0 0 1,0 0 0,0 1 0,0 1-64,0 1 0,0 3 0,1-1-107,2 3 1,-2 0 0,2 6-1,-2 1 40,-1 2 1,0 0 0,1 7 0,2 1 43,3 0 1,2 2-1,1-1 1,0-1-57,0-1 0,4-4 0,2 1 1,3-4-29,3-2 0,-2 1 0,3-4 0,-1-1 26,0-1 0,4-5 0,-1-1 0,3-1-3,3 0 1,-3-1 0,4-4 0,-1-2 8,0-1 1,0-4 0,-3-4-1,-1-1-10,-2-2 0,1-2 0,-5-1 0,-2-2 19,-3 1 1,-4 0-1,1 0 1,-3-2-27,-3-1 1,-2 3 0,-3 0-1,-1 1-8,0 1 1,-3 1 0,0 2 0,1 3-126,1 2 0,-2 2 0,0 1 0,1 2-243,1 1 0,-2 1 0,-1 3 1,0 0-107,0 0 1,1 1 0,1 1 0,0 2-68,3 1 0,0-2 0,5 3 497,1 1 0,-3-3 0,0 0 0</inkml:trace>
  <inkml:trace contextRef="#ctx0" brushRef="#br0" timeOffset="634">546 242 7860,'5'0'2418,"-1"-4"-2010,-4 3-1667,0-3 336,4 4 1,-3 1 922,2 2 0,-6-2 0,-2 3 0</inkml:trace>
  <inkml:trace contextRef="#ctx0" brushRef="#br0" timeOffset="1734">868 19 7643,'9'-4'23,"-4"2"458,-2-4 85,2 4-258,-4-2-349,3 4 1,-5 0 0,-1 1 116,-1 2 1,-4-1-1,1 4 1,-2 1-74,-1 0 0,2 3 1,0 1-1,1 1 64,-1-1 0,-1 0 0,-1 0 0,1 1 95,2-1 0,-1-1 0,4-1 17,1 0 1,1 0-92,1 0 1,4-1 0,2-1 0,2-2 27,1-1 1,3-1 0,1-3-1,1 1-52,1 2 0,0-2 1,1 2-1,1-2-75,-1-1 0,0 0 0,1-1 0,-2-1-27,-3-1 0,-2 0 0,-1 3 0,-1-1-80,-2-2 1,1 2-895,-1-2-949,-2 2 405,0 1 1556,-12 0 0,2 0 0,-5-1 0,1-1 0,1-1 0,-4-4 0,-1 2 0</inkml:trace>
  <inkml:trace contextRef="#ctx0" brushRef="#br0" timeOffset="2017">922 45 7313,'5'0'384,"-1"1"1,-4 2-205,0 3 0,0 2 0,0 2 0,0 1 5,0 1 1,0 4 0,0-2 0,0 1-57,0 0 1,0 0-1,1 2 1,1-3-105,1-2 0,1 1 0,-2-1 1,1-1-87,-1-1 0,-1-1 1,-1 0-1,0 0-103,0 0 0,0 0 0,0 0-493,0 0 0,0-3-614,0 0 1271,0-4 0,-4-2 0,-1-5 0</inkml:trace>
  <inkml:trace contextRef="#ctx0" brushRef="#br0" timeOffset="2614">1173 81 7882,'9'-3'206,"0"0"1,0 1-94,-1 1 0,1 0 0,0-1 0,0-1-19,0 1 1,0 1 0,0 1 0,0 0-66,0 0 0,-3 0-63,0 0 0,-4 4 0,1 2 101,-2 2 0,-2 1 1,-2-1-1,-3-1 10,-2-1 1,-1 0 0,1 3-1,1 0 128,1 0 1,1-3-53,-1 0 1,2 0-60,4 3 1,1-4-1,2-1-61,3 0 0,2 0 1,1 3-1,0-3-30,0 0 0,0 2 0,0-2 0,0 1-16,0 2 0,0 1 0,0 1 12,0 0 1,-3 0 0,-1 0 0,-1 0 8,-2 0 1,-1 0-1,-1 0 1,0 0 66,0 0 1,-3 0 0,-1 0-50,-1 0 0,0-3 1,-2-1-1,1 0-199,-1 0 0,-1-3 0,-1 1 0,0 0-106,0 0 1,-3 0 0,0-3 0,1 0-74,1 0 1,4 0-1,0 0 1,0-1-56,1-2 0,1 1 0,4-4 407,0 0 0,0-2 0,0-1 0,0 0 0,0 0 0,0 0 0</inkml:trace>
  <inkml:trace contextRef="#ctx0" brushRef="#br0" timeOffset="3031">1611 108 7788,'6'0'623,"0"0"0,-4 1-347,1 2 1,-6 2 0,-3 4-183,-2 0 0,0 0 0,1 0 0,1 0-47,-1 0 1,-1 0-1,-1 0 1,0 0-10,1-1 0,-1 1 0,1 0 0,1 0 43,1 0 1,3-1 0,-2-1 26,1-1-40,1-4 0,3 6 12,0-2 1,5-2 0,3-1 79,3-2 0,5-1 1,-2 0-1,3 0 25,1 0 1,0 0 0,1 0 0,1 0-160,1 0 1,0 0 0,-3 0 0,-1 0-75,1 0 0,0 0 0,-1 0 0,-2 0-26,-3 0 0,-2 0 1,-1 0-1910,0 0 1035,-4 0 0,-1-1 0,-5-1 434,-2-1 1,1 0 0,-4 2 513,-1-2 0,-1-2 0,-1-4 0</inkml:trace>
  <inkml:trace contextRef="#ctx0" brushRef="#br0" timeOffset="3275">1692 81 7962,'5'4'504,"-1"1"0,-4 4 0,1 0-114,2 0 1,-2 3 0,2 1 0,-2 1-129,-1 2 1,1 1 0,1 0 0,1 0-146,-1-2 0,-1 2 0,-1-2 1,0 2-189,0 1 0,0-3 0,0-1 0,0-1-282,0-2 1,-3-1 0,0-2 0,0 1-877,-1 0 1,3-3-1019,-2 0 2247,2-4 0,1 2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2.7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11143,'0'19'-143,"0"-8"1,0 6-1,0-7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3.5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 1 9346,'0'19'199,"0"2"0,-2 4-24,-4 7 0,4 4 0,-5 1 0,5 1-202,2 0 1,0 0 0,-2 0 0,-2-2-172,-2-4 0,-1 1 1,7-5-1,0-1-690,0 1 1,0-3 887,0-6 0,0 0 0,0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3.8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115 1 7971,'-7'12'-88,"-1"1"0,-1 2 0,-1 2 244,-1 2 0,-1 2 1,-5 4-1,2 7 194,2 3 0,9 3 0,-2 0 1,4 0-199,2 0 0,0-6 0,2-3 85,4-1-204,5-3 0,8-8 0,2-3 0,2-3 110,2-3 0,7-1 0,-5-7 0,3-2-28,4-5 0,-1 3 0,1-9 0,-5-3-67,-1-8 1,-3 3 0,-6-4 0,0 2-11,0-2 0,-8 4 0,-5-7 0,-4 3-119,-2 0 0,0-1 1,-2 7-1,-4 0-97,-7 0 1,-4-4-1,-2 2 1,-2 4 47,-4 0 0,4 9 0,-5 0 0,5 1-579,2 1 1,0 0 0,0 6-583,0 0 307,0 8 984,0 3 0,9 7 0,2 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4.2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134 18 7971,'0'19'-302,"0"0"540,0 0 1,-9 6 0,-3 2 128,-5 3 0,-2 1 0,2 7 0,2 0-164,2 0 0,3-6 0,-3-1 0,7 1-75,4-2 1,2-3 0,2-8 0,4-2-46,7-5 0,4 3 0,2-8 0,2-3 17,4-2 1,-2-2 0,9-2-1,2-5-70,1-5 0,-3-11 0,-2-3 1,-3 3-9,-4 2 0,-2 0 0,-4-2 1,-2-5-52,-3-1 1,-7 6 0,1-3 0,-4 3 20,-2-2 0,-6 4 0,-5-4 0,-4 1-30,-6-1 0,-2 4 0,4-4-177,0 4 1,-6 8-1,0 2 1,2 3-1,1 2-187,3-3 0,1 7 0,-1-4 1,0 6-258,0 6 0,2-2 0,2 7-513,2-3 1172,9 7 0,-4-4 0,8 8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4.5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1 7971,'10'19'171,"-5"0"123,-10 0 0,1 6 1,-8 2-1,-1 1-36,2-1 0,-3 5 0,5-5 0,1 1-158,-1-1 0,3 5 0,6-7 0,0-2-52,0-2 1,2-2 0,4-2 0,7-2-33,4-3 0,2-8 0,0 3 0,2-5 133,4-2 0,3-2 1,5-2-1,-1-5 19,2-1 1,-5-3 0,1-8 0,-1-2 160,1-3-327,-7 1 1,2 6-1,-10-2 233,-2-4-285,-9 4 1,11-13-1,-9 9 19,-2 2 1,-2 1 0,-4 4-1,-4 1-279,-7 4 1,-4-2 0,-4 9 0,-2 2-24,-2 2 1,-9 2 0,4 0-821,1 0 569,2 0 246,-1 0 1,7 6-1,-4 0-989,4-2 1327,10 7 0,-6-9 0,7 7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4.8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7971,'19'7'33,"2"-1"0,5-2 0,5-2 308,5-2 0,-4 7 0,-1 1 1,1 1 99,-3-1 1,5 7 0,-9-3 70,-2 5-421,-1-6 1,-6 6 0,-1-7 0,-4 3 84,-3-1 0,-2 1 0,-6 6-143,0 0 0,-2-6 0,-4-1 1,-7 3-166,-3 2 0,-6 0 1,-1-2-1,-2-5 71,2-1 0,-5 3 1,3-5-234,2-3-244,2 6 0,2-8 230,0 5 1,2-7 0,4-7-2081,7-5 2388,4-5 0,2-11 0,0-1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5.1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19 7960,'17'-2'69,"-2"-2"685,-3-2-441,1-1 1,-11 14 0,-6 1-1,-9 3-29,-6 3 0,9 3 1,-13 2-1,0 0-27,1 0 1,8 0-1,1 0 1,0 0-73,3 0 1,-5 0-1,9 0 1,2 0-47,1 0 1,3 0-1,0 0-195,0 0 0,9-6 0,4-3 0,3 1-123,3-1 1,7-6-1,1 3 1,3-5-292,3-2 1,-3 0 0,1 0 0,1 0-564,-3 0 0,5-2 1,-6-3 1032,1-1 0,-6-17 0,5 2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5.3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 7925,'19'0'565,"0"-2"1,0-2-1,0-2-249,0 2 1,7 1 0,1 3 0,0 0-291,1 0 0,3 0 1,-3 0-1,-1 0-70,1 0 0,3 0 0,-6 0-1469,-1 0 0,-12 9 1513,-5 4 0,-22 3 0,-6 3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5.5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39 7909,'19'0'535,"0"0"1,0 0 329,0 0-646,0 0 1,0 0-1,2 0 1,2 0-196,3 0 1,5 0 0,-3-2 0,-1-2-738,0-3 1,7 1 0,-4 6 712,-1 0 0,7-9 0,-7-1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6.2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77 7738,'0'-11'797,"2"1"0,4 6-511,7-3 0,-3-1 0,3 4 0,4-3-9,6 3 1,4-4 0,7 1-185,-2 3 0,-1 2 0,7 2 1,-2 0-58,-4 0 1,-5 6 0,-10 3-1,-2 1-91,-3 5 0,-7 4 1,-1 4-1,-8 5-3,-9 1 1,-12 1 0,-5 3-1,-2-1 30,1 2 1,-1 1-1,-4 1 1,5-2-25,6-2 1,3-7-1,3 4 1,3-1 27,3-5 0,2-4 1,7-4-1,-2-3 79,2 3 0,4-4 64,6 1 0,5-8 1,8 3-1,-1-5 116,1-2 1,7 0 0,1 0 0,3 0-43,3 0 1,-3 0-1,1 0 1,1 0-117,-2 0 1,3-6 0,-7-1 0,-3 3-222,-2 2 1,-2 2-1,-2-2-974,-5-4 601,5 3 1,-13-5-842,9 8 988,-9 0-618,5 0 1,-9-2 987,0-4 0,8 3 0,3-5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19:21.8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0 153 7676,'0'-19'191,"0"0"304,9 0-259,1 0 1,9 6-226,0 0 0,0 7 114,0-7 0,2 9-66,5-2 0,-5-3 11,4 3 1,-4 0-53,-2 6 0,0 0 1,0 0 13,0 0 0,-9 8 0,-3 5 0,-7 4-218,-7 2 111,-3 0 1,-9 0 99,0 0 0,-6 0-47,-1 0 0,1-3 31,6-3 1,0 4-1,0-4 1,2-3 0,3 1 0,3-1 24,3 1 0,1-5 0,9 5 6,5-3 1,1 0 0,7-3-1,-2 1-10,1-2 0,3 5 1,2-3-1,-2 0 47,-4 3 0,4-7 86,-5 4-139,-3 5 1,1-9 0,-6 6 0,3 1 64,-3 3 0,-2-1 0,-2 1 0,-2 3 214,-4 2-187,3 2 1,-13-6-1,3-1-163,-4 3 0,4-7 0,1-1-323,-3-5 0,5-2 158,-3 0 1,7 0-77,-7 0 0,7-6-884,-7-1 585,9-7 286,-5 3 0,9-8 301,0 0 0,-8 0 0,-3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27.9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 54 6693,'-5'0'0,"1"0"0,3 0-160,-2 0 85,2 0 1692,-3 0 0,8-3-1383,2 0 0,2-1 0,1 2-208,0-1 0,3 0 1,0 3-1,0 0-64,1 0 1,-3 0 0,2 0 0,-3 0-81,0 0 1,0 1 38,0 2 0,-4-1 0,-2 4 101,-2 1 1,-5 1 0,-1 1 0,-1 0 167,0 0 0,0-3 0,-3 0-55,1 1 1,-1 1-113,0 1 0,4-3 23,2 0 0,3-1 31,3 0 1,-1 2 0,4-3-1,1 0-50,1 0 1,-2 2-1,-1-2 1,2 1-16,1 2 0,0-2 1,-1 1-1,-1 0-21,1-1 1,1 3 0,0-2-1,-1 2 0,-1 1 0,-3-1 0,2-1 0,-1-1-13,-2 1 0,2 1 1,-1 1 24,-1 0 1,-1-3 0,-1 0 46,0 1 0,-4 0 0,-2 2-20,-2 0 1,-1 0-1,0 0-3,0 0 0,0-3 0,0-1 0,0 0 10,0 0 1,0 0 0,0 2-36,1-1 1,-1-4 0,0 2-72,0 0-313,0-3 1,1 2-612,2-6 1,2-2 0,4-4 580,0 0 0,3 0 1,1 0-1,0 0 412,0 0 0,3 0 0,-1 0 0,2 0 0,1 0 0</inkml:trace>
  <inkml:trace contextRef="#ctx0" brushRef="#br0" timeOffset="666">412 90 6189,'5'-4'1230,"-2"3"1,-6-2-1021,-3 2 1,-2 2 0,-1 2 17,0 3 1,0-1-121,0 1-39,0 0 1,3 0-1,1 0 1,0 1-35,0 1 1,3 1 0,-1-1 0,2 2-62,1 2 1,3-2-1,1 2 1,1-1-4,2 1 1,1-2 0,1 2 0,0-2-27,0-1 0,0-1 0,0-1 1,-1-1 30,-2 1 1,1-2 0,-3 1-11,1 1 1,-3 1-1,1 0 67,-2 1 1,-1 0 0,-1 0 0,-2-1-41,-3-2 0,-2 1 0,-1-3 1,0 0-5,0 0 1,0 2-1,0-3 79,0-1 1,0-1-1,0-1 6,0 0 0,3-3 0,1-1-89,1-1 0,1 2 0,3-3-94,0-1 0,0-1 0,0-1 1,1 0 65,2 0 0,-1 1 0,4 1 0,2-1 19,3-2 0,-1-1 1,2 1-1,-2-1 72,-1-1 1,3-3 0,0 2 0,-1 0 11,-1 0 0,-1 0 1,0 2-1,-1-1 32,1 1 1,-3-1-1,-1 0 1,-1 1 151,-2 1 1,-1 1-115,-1 0 1,-1 1 0,-2 2 0,-3 3-97,-2 2 0,-1-2 0,1 0 0,-1 1-101,0 1 1,0 1 0,0 0 0,0 0 23,0 0 0,0 0 1,0 0-826,0 0 0,0 0-2097,0 0 2965,4 0 0,1-4 0,4-1 0</inkml:trace>
  <inkml:trace contextRef="#ctx0" brushRef="#br0" timeOffset="1108">564 27 7781,'9'3'41,"0"0"1,0 0 0,0-3-1,0 0 334,0 0 0,0 1 0,0 1 1,2 1-167,1-1 1,0-1 0,-3 0 0,0 1-22,0 1 0,0 1-39,0-1 0,-1 2 0,-2 4-147,-3 0 0,-2 1 0,-1 1 0,-1 1 12,-2-1 1,1 3 0,-4-1 0,-1 2 37,-1 0 1,-1-4 0,0 2 0,0-1-118,0 0 1,0 0-1,1-3 1,1 0 95,1 0 1,3 0 0,-1 0 176,0 0 0,1 0-135,3 0 0,1-1 1,1 1 42,1 0 1,3 0 0,0-1-35,2-2 0,1 1 0,0-4 0,0-1-39,0-1 0,0-1 0,0 0-243,0 0 0,3 0 0,0 0-744,-1 0 1,-1-4 130,-1-2 0,-1 1 0,-2-1-76,-3-1 889,-2 3 0,3-8 0,1 2 0</inkml:trace>
  <inkml:trace contextRef="#ctx0" brushRef="#br0" timeOffset="1766">1038 54 7781,'0'-9'1289,"1"1"-1041,2 2 0,-3 2 0,0 4-123,-5 0 1,-3 3 0,-2 1 0,-1 1-49,-1 2 1,0 1 0,4 1 0,-1 0-62,0 0 1,3 0-1,1 0-1,1 0 0,1-3 1,3 0-1,0 1 0,0 1 54,0 1 1,4-1-1,2 1 1,1 1-73,-1 2 0,2-2 0,-2 2 0,0-1-20,0 1 0,2-2 0,-2 2 0,1-2 25,-1-1 0,1-3 0,-3 0 0,0 1-15,0 1 0,0 0 0,-2-1 0,1-1 15,-1 0 0,-1 2 1,-2 1-7,-2 0 1,-2 0 0,-4 0-19,0 0 1,0-3-1,0-1 12,0-1 1,0-1-1,1-3 1,-1 0 1,0 0 0,1-4 0,1-2 0,2-2 50,1-1 0,1 0 0,3 0 0,0 0-99,0 0 1,1-3 0,1 1 0,2-1 20,1-1 0,0 2 0,2-3 0,-1 0 37,1 0 1,1 3-1,0-2 1,1 1 82,0 0 0,0 0 0,0 3 0,0 0-51,0 1 1,-3-4 0,0 0 0,1 1 36,1 1 1,0 4 0,-1 0 0,-1-1 28,1-1 0,-2 2 1,0 0-1,0 0 33,0 1 0,-3-3 1,1 2 12,-2-2 0,-1 2-154,0 0 1,-1 4-1,-1-2 1,-2 1-101,-1 0 0,2 0 1,-3 3-1,-1 0-41,-1 0 0,2 0 0,0 0 0,-1 0-264,-1 0 1,2 0-313,0 0 256,0 0 1,0 1-1,1 2 1,0 2-1394,0 0 1863,3 3 0,-2-3 0,4 4 0</inkml:trace>
  <inkml:trace contextRef="#ctx0" brushRef="#br0" timeOffset="2020">1235 367 7739,'6'-1'180,"0"-2"1,-3 2-866,3-2 1,-3 2 684,3 1 0,-4-4 0,2-1 0</inkml:trace>
  <inkml:trace contextRef="#ctx0" brushRef="#br0" timeOffset="2212">1378 340 7739,'0'5'566,"0"-1"0,1-4-78,2 0-488,-2 0 0,7 0 0,-3 0 0</inkml:trace>
  <inkml:trace contextRef="#ctx0" brushRef="#br0" timeOffset="2429">1530 331 7739,'1'5'-200,"2"-2"1,-1-2 0,4-1 781,1 0 0,-2 0-219,1 0 1,-3 1-1733,3 2 655,-4-2 0,3 3 714,-2-4 0,-2 0 0,7 0 0,-3 0 0</inkml:trace>
  <inkml:trace contextRef="#ctx0" brushRef="#br0" timeOffset="2582">1718 349 7739,'4'5'550,"2"-2"0,-2-1 0,0 0-550,0 1 0,-3 0 0,3-3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6.6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1 7912,'-19'10'48,"0"-1"1,7-1-1,-1 3 1,0 1 310,3 1 1,-1-7 192,5 7-383,4 0-263,-7-3 277,9 7-73,0-15 1,3 13 206,3-9-203,4 9 1,9-5 0,0 7 0,0-2 552,0-2-514,0-9 0,7 11 0,-1-7 1,-2 1 195,-2-1-139,-2 7-35,0-13-179,8 15 41,-14-15 50,12 15-189,-14-7 81,-1 9 115,-1 0 67,-9 0-109,0-8 0,-2 6-206,-5-5 1,-3-1-1,-9 1 2,0 3 0,-2-4 0,-2-1 0,-3 1-334,3-1 0,2-6 0,0 3-180,-4-5 0,4-4 0,-5-5-4,5-5 1,4-5 0,3-2 669,1 0 0,0 0 0,-6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6.8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77 7551,'19'-2'0,"0"-3"0,0-1-442,0 2 1315,0 2-654,9 2 0,-5 0 1,8-2-1,3-3 1,2-1-1,2 2-68,0 2 1,0 2 0,-2 0-204,-5 0 1,5 0 69,-4 0 1,-5 0 216,-2 0-91,-4 0-346,-2-9 1,-6 7-2046,0-4 2247,-9 4 0,13-7 0,-7-1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7.2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323 0 7592,'-11'19'597,"-6"0"1,5 2 0,-5 2-249,-2 3 1,0 7 0,0-1 0,-2 4-114,-4 2 0,4 0 0,-7 0 0,3 2-84,0 4 0,-1-4 1,9 4-1,5-6-76,5-6 1,5 4 0,2-7 0,2 1-48,5-5 0,3-4 1,11-4-1,3-5 124,1-5 1,2 1-1,-4-1 1,5-3-54,1-2 0,-3-4 1,3-2-1,-1-5-115,-5-1 1,-2-3 0,-2-6-34,0 0-59,0 8 0,-2-5 52,-5 3 0,-1-10 1,-7-3-1,2 3-58,-2 2 1,-4-4 103,-6 0 1,2-1-1,-9 10-132,-1 3 0,-3-2 0,-2 9-2,0 2 1,-7 1-362,1 3 219,0 0 148,-3 0 0,7 0 0,-4 0-656,4 0 375,2 0-716,0 0 740,0 9 1,2-5-1,3 7-387,1-3 781,9-2 0,-5 3 0,9 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7.7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 0 7903,'-11'3'1980,"5"3"-1631,4-4 0,2 9-108,0-5 0,0-2-85,0 9 1,0-7-67,0 7 0,2-9-144,4 2 1,-1-10-18,7-2 0,-1-9 232,1 2-108,-3 5 0,-11-1 6,-5 9 1,-1 3-1,-7 1 68,3 2 1,5 0-137,-5-6-114,7 0-520,-3 9-211,8-7-1324,-8 6 1136,5-8 0,-3 0 1042,12 0 0,5-8 0,8-3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8.1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266 0 7912,'-19'0'254,"0"0"0,0 6 1,0 3-1,0 1 1,0 3 65,0-2 0,0 5 1,0-3-1,0 2-108,0-3 1,7 5 0,1-4-124,3 4 0,4 2 1,10 0 55,7 0 0,3-7 0,6 1 0,1 2 62,2 2 0,7 2 1,-5 0-1,0-1 46,1 1 0,-3 7 0,-6-1 0,0-2 33,0-2 0,0 0 0,-2 3 0,-5 1-193,-5-2 0,-5-2 0,-2-2 0,0 0-213,0 0 0,-9 0 0,-3 0-201,-5 0 1,-2-9-1,0-3 1,-2-3-216,-4 2 0,4-4 0,-5 5 0,5-7-335,2-7 0,0-1 1,0-7-1,0 0-7,0-6 1,0 2 877,0-6 0,-8-4 0,-2-1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8.2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39 7912,'29'-6'162,"-4"-1"101,-4 3 1,5 0 0,1 0 0,3-3 43,3 3 1,1 2-1,0 2 1,-3 0-35,3 0 0,-4 0 1,-1 0-1,-1 0-589,-5 0 1,-2 0 0,-2 0-767,0 0 938,-9 0 144,-1 8 0,-1-6 0,3 7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8.7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397 0 7912,'10'0'1431,"-1"9"-1148,-9 3 1,-9 5 0,-3 4-1,-5 2-42,-2 3 0,-9 1 0,-1-2 0,-3 7-15,1 4 1,-1 2 0,-6 0 0,2 0-66,5-1 0,-3 8 0,11-3 0,4-4-75,4-4 0,11-3 0,-2 5 0,6-2-40,6-3 1,4-8 0,9 3 0,0-5-1,0-2 1,2 0 0,5-2 0,3-5 37,1-5 0,5-5 0,-5-2 1,2 0 93,-1 0 0,-1-2 0,3-5 0,-3-3 142,-3-1 0,-1-6 0,-7 5-119,0-5 0,-9-2 0,-4 0 0,-3 0-91,-3 0 1,-3-6 0,-3-1 0,-7 3-251,-3 2 0,-5 2 1,-3 2-1,-3 5-353,-3 5 0,7-1 0,-4 2 0,2 1-237,-1 3 1,-1 2-1,4 0 1,-3 0-244,3 0 0,2 7 1,2-1 972,0-2 0,0 7 0,0-1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9.2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77 7833,'-19'-9'91,"7"7"586,-1-4 1,9 6-548,-3 6 0,5-2 0,4 9-19,5 2 1,3-7 0,9-1-28,0-5 0,-6-2 0,-1 0 1,3 0-7,2 0 1,-4 0 0,-1 0 43,3 0 0,-6-2 0,-3-5-41,-4-5-70,-2 3 0,-2-8 1,-4 5-1,-7-3 1,-2 0-69,3 3 0,-5 7 1,4-1-1,-4 4 46,-2 2 0,7 0 0,-1 0-62,-2 0 1,5 2 39,-3 4 0,9-1 117,-3 7 1,5-6 102,2 7 1,2-9-95,5 3-276,3-5 0,3-2-1051,0 0 272,-9 0 1,6 0 961,-3 0 0,-5 0 0,6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49.8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114 20 7876,'10'-9'411,"-1"7"1,-18-6 0,-3 8-269,-5 0 0,0 8 1,2 3-23,3-1 1,1 7-1,-4-6 1,5 1 65,1 1 1,3-7-118,6 7 0,0-7 0,2 5 27,5-3 0,3-1 0,9-7 1,0 0-1,2 0 0,2 0 1,3 0 44,-3 0 1,4 0-220,-2 0 140,1-9 0,-9 5 0,-3-7 40,-1 3 1,-9-1 308,3 3-269,3-4 285,-8-9-410,-2 0 1,-10 6 0,-9 3 0,0 1 0,0 5-15,0 2 0,0 2 33,0 0 1,6 0-187,1 0 1,-1 6-70,-6 0 96,8 9 79,3-13-35,8 15 0,0-13 1,0 9 24,0 2 126,8-7 0,3 1 1,8-9-1,0 0 34,0 0 30,0 0-554,0 0 47,-9-9-887,-1 7 366,-9-6-23,0 8-1049,-9 0 1963,-1 0 0,-9 0 0,0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1.11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 76 6964,'9'-10'2562,"-7"-7"-2251,6 15-140,-8-7 1,-2 9 39,-4 0 1,2 0-260,-9 0 0,7 7 1,-5 1 89,3 3 100,1-7-62,7 4 0,9-8 0,3 0 78,5 0-229,2 0 0,-6-2 0,0-2 1,-1-5 140,-1-1 0,-1 6 1,-5-5 251,1 1-45,0-3-211,-6 1 0,-8 1-109,-5 9 0,3 0 7,-3 0 1,7 2 0,-7 3 46,-2 1 0,5 7 0,-1-5 0,3 3 0,3 3 6,3 3-65,2-6 0,2-3 1,5-8-1,5 0 45,5 0 1,2 0 0,0 0 0,-2-2 24,-4-4 0,4 2-30,-5-9 90,-3 9 1,1-11-60,-3 9 5,-5-1 217,6-1-225,-8 6 0,0-9 48,0 5-194,-8 4 42,-3-7 0,-8 9 0,2 2 0,3 3-529,1 1 199,9 0 1,-7 1-688,5-1 1101,4 9 0,-7-5 0,9 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32.2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135 90 8051,'-9'0'86,"0"0"0,0 0 123,0 0 0,0 1 0,0 1 1,0 3-8,0 2 0,0 0 1,0 6-1,0 0-111,0 2 1,1 2 0,2 1-1,1-1-41,1-2 0,1 2 0,3-3 1,1 1 70,2-1 0,2-3 0,4 1 0,2-2-13,1-1 1,4-3 0,-1-1 0,2-1 3,1-2 0,1-2 0,2-2 0,2-2-154,-1-1 0,0-2 0,-4-4 1,-1-1-42,-2 1 1,-2-1-1,-5-1 1,-2 0 92,-3 0 1,-2-2 0,-1 2 0,0-1 18,0-2 0,-4 3 0,-3 0 1,-3 1-6,-2 0 1,-3 0 0,2 4-1,0 1-51,0 2 0,1 3 0,4-1 0,-1 2-187,0 1 1,0 0-1,1 1-820,2 2 0,2-1 528,4 3 1,1 0 505,2 1 0,6 2 0,5-3 0</inkml:trace>
  <inkml:trace contextRef="#ctx0" brushRef="#br0" timeOffset="175">511 161 9035,'0'-5'431,"4"1"-431,2 4 0,2-4 0,1-1 0</inkml:trace>
  <inkml:trace contextRef="#ctx0" brushRef="#br0" timeOffset="559">922 0 7677,'-8'6'-48,"2"0"1,-2-1 0,2 3-1,-2 0 167,0 2 1,-2 4 0,-1-1-1,-1 0 49,1 0 0,1 1 1,1-2-1,0-1 97,0-1 1,3-1-1,1 0-23,1 0 0,2-1 1,5-1-98,3-1 0,2-4 0,2 1 1,2-2-29,3-1 1,-1 0-1,1 0 1,1 0-77,0 0 1,2 0 0,0 0-1,1 0-106,2 0 1,-5-3-1,2 0 1,-2 1 32,-2 1 1,-1 1-1,-4 0 1,-1 0-698,1 0 1,-3 0-1373,0 0 2101,-4 0 0,2 0 0,-4 0 0</inkml:trace>
  <inkml:trace contextRef="#ctx0" brushRef="#br0" timeOffset="780">958 54 7867,'0'6'308,"0"0"-211,0 1 0,0 1 1,0 1-1,0 1 295,0 1 0,1 0 0,1 4 1,2 1-229,1 1 0,-3 1 0,1 0 0,-2-1-53,-1-2 1,0 2 0,0-3 0,0-1-180,0-1 1,0-2 0,0-1 35,0 0 32,0 0 0,-4 0 0,-1 0 0</inkml:trace>
  <inkml:trace contextRef="#ctx0" brushRef="#br0" timeOffset="1180">1209 116 7867,'9'0'847,"0"0"-567,-1-4 0,5 2 0,1-3 0,1 2-10,0 1 0,-1 1 0,2 1 0,-2 0-55,-1 0 0,-1 1 0,-3 1 0,-1 1-229,-2 2 1,-2 2 0,-4 4-44,0 1 0,-4 1 0,-2-1 0,-3 2 84,-3 0 0,2 3 0,-3-3 1,1 1-44,0 0 0,0-4 0,4 1 0,1 0 66,1 0 0,3 0 0,-2-3-132,1 0 1,1 0 174,3 0-85,0-4 1,4 2 0,2-4 0,2-1 76,1-1 0,1 2 0,2 0 1,2-1 124,0-1 1,3-1 0,-2 0-1,1 0-270,-1 0 1,1 0-1,-2 0 1,0 0-281,-2 0 1,-2-3 0,-1 0 0,0 1-659,0 1 0,-3 0 1,0-2-544,1-3 1541,-3 2 0,4-4 0,-3 3 0</inkml:trace>
  <inkml:trace contextRef="#ctx0" brushRef="#br0" timeOffset="1517">1665 99 7867,'-3'5'0,"0"1"0,-4-3 0,2 3 0,-1 1 592,0 1 1,1-2-1,-1 0 1,2 1-173,0 1 0,3 1 0,-2 0-479,2 0 0,2-1 0,2-1 0,3-1 87,2 1 1,2 0-1,1 0 1,2-1 15,1 1 0,-2 1 1,2 0-1,-1-1 60,-2-1 0,2-1 1,-1 4-1,-3 0-6,-2 0 1,0 0 0,-4 0 0,-1 0-122,-1 0 1,-1-3 0,-1 0 0,-2 1-296,-3 1 1,-2-2-1,-1-1 1,1-1 158,-1-2 0,-4 2 1,-2-1-176,-2-1 0,2-1 0,0-1 0,0-1 0,1-2-997,2-3 0,-1-2 1331,1-1 0,0-4 0,4-1 0</inkml:trace>
  <inkml:trace contextRef="#ctx0" brushRef="#br0" timeOffset="1675">1567 206 7867,'6'-8'-87,"0"1"1,0 1 461,2-1 1,2 2-1,1 0 1,3 0 499,3 0 1,0 2-1,7-2-72,1 1-626,-3 1 1,2 0-1,-2 0 1,0 1-59,0 1 0,-4-2 0,-4 0 0,-1 1-835,-2 1 0,-1 1 0,-1 0 716,0 0 0,0 0 0,0 0 0</inkml:trace>
  <inkml:trace contextRef="#ctx0" brushRef="#br0" timeOffset="2218">2166 116 7480,'6'0'889,"0"0"0,1 0-592,1 0 1,2 0 0,1 0 0,1 0-39,-1 0 1,0 0 0,0 0-258,1 0 0,-1 4 0,-3 2-65,-2 2 1,-2-2 0,-5 0-1,-1 1-19,-1 1 1,-4 1 0,1-1 0,-1-1 72,-2-1 1,3 0 0,0 2 0,0-1-85,1-1 0,-2-3 1,4 3-67,1 1 0,1 1 176,1 1 1,1-1 0,2-1 38,3-1 0,2-2 0,1 3 0,0-1-25,0 1 0,-4-2 0,1 1 85,1 1 1,0 1-1,-1 1 1,-2-1-53,0-2 1,-3 2 0,2-2-1,-3 2 35,-3 1 1,-1 0-155,-2 0 85,-2 0 1,3-1-1,-4-1 1,1-2 0,-2 0-126,-2 0 0,2-3 0,-2 1 0,2-2-230,1-1 1,0 0-1,0-1 1,1-2-794,2-3 0,-2-2 1118,2-1 0,-2-4 0,-1-1 0</inkml:trace>
  <inkml:trace contextRef="#ctx0" brushRef="#br0" timeOffset="2884">2587 63 7880,'5'-1'-739,"-2"-2"1688,-2 2-381,-1-3-115,0 4-327,-4 4 0,-1 1 0,-5 4 1,-1 1 32,-1 2 1,-1 1 0,2 5 0,-1 1-15,1 2 0,1-2 0,1 3 0,1-2 40,2-2 0,2 2 0,4-6 0,0 2-155,0-1 1,4-2 0,2-4 0,3 0 19,3 0 0,-2-1 0,3-1 0,-1-2-202,0-1 0,4-1 0,-2-3 0,0 0 132,-2 0 0,1 0 0,-2 0 0,0-1 64,-1-2 0,-1-1 0,-1-3 0,-1 1 50,-1-1 1,-4 2 0,1-1-1,-2-1 15,-1-1 0,0-1 0,-1 0 0,-2 1-34,-3 2 0,0-2 0,-2 3 0,-2 1-56,0 1 0,-1 1 1,1 0-1,-2-1-93,1 1 1,-2 1-1,1 1-50,1 0 0,1 0 1,1 0-3106,0 0 899,0 4 2330,4-3 0,5 3 0,5-4 0</inkml:trace>
  <inkml:trace contextRef="#ctx0" brushRef="#br0" timeOffset="3680">2819 81 7816,'-5'0'1706,"1"-1"-1373,4-2 0,4 2 0,2-2 0,2 1-161,1-1 1,1 2-1,1-2 1,2 1-13,1-1 0,0 2 1,2-2-1,-2 2-313,-1 1 1,-1 0 0,-3 0-101,-1 0 0,0 1 0,-1 2 294,-1 3 1,-4-1 0,1 1-1,-2 1 53,-1 1 0,-4 2 0,-2 0 0,-2 3-13,-1 1 0,3 1 0,-2 3 0,-1 0 26,2 0 0,-5-3 0,4 0 0,0 0-184,1-1 0,2 1 0,-2-3 0,2-1-639,1-1 1,-2-1-969,3 0 1090,0 0 594,3-4 0,4-5 0,1-5 0</inkml:trace>
  <inkml:trace contextRef="#ctx0" brushRef="#br0" timeOffset="4064">3079 116 7634,'8'-1'-46,"-2"-2"0,2 2 1,-2-2-1,2 1 453,1-1 0,0 2 0,0-1 0,-1 1 15,1 1 1,3-1 0,0-1-1,-1-1-395,-1 1 1,-1 1-1,0 1 1,0 0 34,0 0 0,-3 3 1,-1 1 41,-1 0 1,0-1-1,-2 3-67,1 1 0,0 1 0,-4 1 0,-1 0 59,-1 0 1,-1 1-1,2 1 1,-2 1-20,-1-1 1,3-1 0,-2 0 0,1 1 2,0 1 1,-1 0-1,2-3 1,-2 1-35,-1 1 1,2-1 0,-2 3 0,0-1 12,0 0 0,2 1 0,-2-2 0,0 1-383,0-1 1,3 2 0,-2-1 121,0-1 0,3-4-665,-2-1-2128,2-4 2995,1 2 0,0-4 0</inkml:trace>
  <inkml:trace contextRef="#ctx0" brushRef="#br0" timeOffset="4534">3464 376 7818,'-5'0'2840,"1"0"-3691,4 0 0,4-4 0,1-1 1</inkml:trace>
  <inkml:trace contextRef="#ctx0" brushRef="#br0" timeOffset="4732">3580 367 7974,'6'0'1999,"0"0"-3355,-4 0-76,6 0 1292,-7 0 140,7 0 0,-7 0 0,3 0 0</inkml:trace>
  <inkml:trace contextRef="#ctx0" brushRef="#br0" timeOffset="4917">3723 340 7823,'9'0'464,"-3"0"-556,0 0-1390,-4 0 1482,2 0 0,-4 0 0,4 0 0,1 0 0</inkml:trace>
  <inkml:trace contextRef="#ctx0" brushRef="#br0" timeOffset="5075">3831 322 7672,'-4'5'96,"3"-1"1,1 0 0,5 1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1.8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 1 7936,'-13'0'-16,"1"0"1,7 2 119,-1 4 0,4-2-20,2 9 77,0-9 1,0 7-22,0-5 0,2-4 0,4 4 56,7-4 0,-2-2 0,1 0 131,3 0-328,-7 0 1,9 0 162,-4 0 0,-2-6 90,1 0-390,-8-1 139,5 7 1,-18 0 0,-3 0 47,-5 0 0,-2 7 0,2 1 3,4 3 1,-1 1 7,7 7 0,-5-6-64,5 0 89,1-9 1,8 4 30,4-8-7,-3 0 0,13 0-75,-3 0 1,2-2 0,0-2 0,-5-4 35,-1-3 1,3 5 38,-5-7 1,1 7 0,-4-7 49,2-2 1,-1 7-222,-12 2 1,3 3 104,-8 3 1,-1 0-711,-6 0 434,8 9-1176,-5-7 0,11 13 1409,-7-9 0,7 0 0,-3-6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2.7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115 38 7202,'-11'-8'-392,"0"6"595,5-4 0,2-3 50,-9 3 1,1 0 75,-7 6-174,8 0-167,-6 0 106,15 0 1,-6 2 160,8 4-158,0-4 1,8 6 0,5-8 107,4 0-141,-7 0 1,7 0 19,-4 0 112,-5 0-78,9 0-10,-15 0-24,7 0 0,-9-2-38,0-4 127,0 4-203,0-6 0,-3 8 0,-3 2-15,-7 4 0,3-2 0,-1 9 1,1-1 80,-1-1-55,7 6 16,-4-7 5,8 1 19,0-3 1,2-8 0,4 0 77,7 0 1,4 0 0,2 0 0,0 0-33,-1 0 0,1-2-36,0-4 1,-2-5-5,-4-8 1,2 7-42,-9-1 0,0 7 0,-8-5-16,-4 3 1,2 2 0,-9 6 0,-2 0 22,-2 0 0,5 0 0,-1 2-7,-2 4 1,-1 2-1,-3 7-31,0-2 1,6-7-318,0 7-114,9-9 222,-4 4-27,8-8 212,0 0-55,8 0 58,-6 0-601,15 0 0,-6 0 1,8 0 666,0 0 0,8 0 0,2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3.1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1 7618,'-19'0'-847,"7"6"951,-1 0 1,0 3 0,-6-5-1,3 4 87,3 3 0,-2-5-9,9 7 57,0-9 0,6 7-65,0-5 0,8-4 1,5 4-72,3-3 1,3 3 0,3 0-34,3-2 1,-4-1 0,4-3-1,-4 0 18,-2 0 0,0-7 0,0 1 1,-2 0 106,-4-3 1,-3 5 59,-4-9-81,-3 9 1,5-6 35,-8 3-59,0 5 0,0-15 104,0 5-109,0 3 0,-2 1-197,-4 8 0,1 0-87,-7 0 0,5 0 1,-5 2-684,-3 4 0,7-2 0,1 9-1698,5 2 2519,2-7 0,-8 9 0,-3-6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4.1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57 1 7511,'-10'0'1033,"1"0"-812,1 8-204,-3 3 0,1 1 98,4 1 1,3-7-37,3 7 1,0-7-1,0 7 270,0 2-364,0 1 1,3-5-1,3-5 90,7-4 0,3-2 0,3 0-68,0 0 1,0 0 0,0-2-74,0-4 109,0-5 1,-8-1 0,-3 1 68,1 3-129,-7 1 1,6 5-22,-8-4 1,-2 4-1,-4-4 1,-7 4 39,-4 2 0,5 6 33,-1 0 0,0 7 1,-4-5-1,3 3 1,1 1-1,0 1 63,3 0 1,1-7-33,9 7 0,3-9-40,3 2 0,-2-4 1,9-2-1,1-2 0,3-2 120,2-2-125,-8-1 0,6 1 1,-7-2-1,3-1 1,-3-1-98,-1-1 60,-3 7 1,-4-11-1,2 7 2,3-3 0,-3 7 0,-10-2 14,-7 4 0,3 2 0,-3 0 0,0 2 5,3 4 1,-5-2 0,6 7 144,-1-3 1,-1 1-28,-1-3 1,1-4-256,5 4 0,4-1 134,-5 1 0,7-4-1292,7 4 574,-5-4 192,15-2 0,-7 0-549,9 0 777,-8 0 0,-1-6 212,-3 0 96,-5-1 216,6 7 1,-10 0 0,-4 0 139,-7 0 0,3 0 1,-3 0-1030,9 0 268,-13 0 393,15 0 0,-7 9 0,9 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7.4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436 65 8040,'-21'0'-18,"-4"0"1,4 0-1,-4 0 1,2 0 339,-3 0 1,5 0 0,-4 3 0,2 1-8,-3 2-211,5 9 1,-6-5 0,6 9 0,-2 0 48,-3 0 0,1 2 1,8 3-1,2 1-115,3-2 1,8-2 0,-3-2 56,5 0 1,4-2-1,7-4 56,10-7-131,8-4 48,3-2 0,5 0-58,-3 0 1,4-8-1,2-7 26,0-8 31,0 2-34,-9-7 0,3 9 52,-13 0 208,4 0-230,-13-8 1,9 6 11,-8-7 191,-3 9-190,1 0 44,-7 0 1,6 1-1,-8-1 186,0 0 0,0 10-142,0 9 1,0 9 0,0 12 0,0 4 21,0 7 1,-6 3-1,-2 3 1,-1 0-94,1 0 1,-1 0 0,5 0 0,-4 0-59,-3 0 1,7-2 0,-2-3 0,4-3-111,2-3 0,-7 5 0,1-7 1,2-2-255,2-1 1,2-4 0,0 1 0,0 0 150,0 0 0,0-6 0,0 0-1532,0 1 761,0-5 306,0-1 213,0 1-709,0-7 454,0 6 327,0-8 0,2 0 358,4 0 0,5 0 0,7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8.0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304 93 8040,'-8'-10'104,"-3"1"1,-8 9 0,-2 0 176,-4 0 1,4 0 0,-4 2-1,4 3 102,2 1 1,0 9 0,0-3 0,0 3-276,0-2 1,6 4 0,0-5 0,1 5-14,1 2 0,3-6 0,8-1-147,0 3 1,2 0-107,4-2 1,5-5 0,8-8 137,0 0 1,0 0 0,0-2 117,0-4-72,0-5 1,-3-2-1,-1 1 1,-4-3 149,-3-2 1,5-2-1,-5 0 1,1 0-55,-1 0 1,5 0-1,-5 0 1,1 0 7,-1 0 0,0 3 0,-3 1 531,1 2-548,0 9 1,-6-2-1,0 12-2,0 7 1,0 10 0,0 4 0,-2 3 116,-4 3 0,2 3 0,-7 2 0,3 2 3,3 4 0,-3-4 1,0 5 138,-3-5-294,7 6 0,-7-6 0,7 2 0,-2-6-198,2-4 0,-1-3 0,1 3-1724,-2-7 455,-1-4 1,10-10 682,3-5 0,2-12 0,7-7 0,-2-6-94,1-6 1,-3 2 801,2-9 0,8 0 0,8-5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8.3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191 19 8088,'-9'19'394,"-1"2"1,-11 3-1,-1 3 45,4 2 0,-6 3 0,12 6 0,-5 0-230,-2 0 0,2 0 0,4-2 0,7-3-58,4-1 0,2-9 0,0 2 0,2-6-83,4-6 0,5 2 0,10-9 0,2-2 107,2-2 0,7-4 1,-7-2 111,-1-2-185,5-9 1,-8 5 0,4-12 84,-4-3-100,-2 4 1,0-6-1,-2 6 1,-2-3-107,-2-1 0,-9 0 0,2 4 0,-4-2-12,-2-3 1,0-7 0,0 3 0,-2 1-94,-4 3 1,2-1 0,-9 2 0,-2 4 19,-2 6 0,-2 0 0,0 9 1,0 1-420,1 3 0,-1 2 0,0 2 0,0 5-228,0 5 1,0-1 0,2 2 0,2-1-288,2-1 1,9 6 1037,-2-5 0,-5 5 0,1 2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8.7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 1 7759,'19'0'312,"0"0"0,0 0 0,0 0 146,0 0 0,0 0 0,0 0-291,0 0 1,-2 8-1,-3 3 1,-3 1-69,-3 1 0,-1-7 1,-7 7-1,0 2-12,0 2 0,0-5 0,-2 1 0,-3 2-32,-1 2 1,-9-5-1,3 1 1,-3 2-43,2 1 0,-4-3 0,5 0 0,-5-1-71,-2-1 0,0 4 0,0-9-649,0-2 1,6-2-1248,1-2 1353,7 0 0,-3-8 1,10-5 600,4-4 0,5-2 0,8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9.0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114 20 7960,'11'-9'-11,"-1"7"339,-3-4 1,-7 4-1,0 2 124,-11 0 1,1 6-1,-3 3-225,-2 1 1,0 3-1,1 4 1,3-3-38,3-1 1,-5-7 0,5 7 0,-1 2 70,1 2 1,1 2 0,7 0 162,0 0-285,0 0 0,0 0 0,0-1-86,0 1-56,0 0 1,7-6 0,1 0 0,3-1-267,4-1 0,-5 4 1,3-9-294,1-2 0,3-2 0,2-2-103,0 0 0,0 0 0,0 0 0,0 0-856,0 0 1521,-8 0 0,14-17 0,-4-4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9.2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 8251,'19'0'712,"0"0"0,0 0-371,0 0 1,2 0-1,2 0 1,3-2-204,-3-4 1,0 4-1,0-5 1,3 5-502,-3 2 1,0 0 0,0 0-332,2 0 1,1 0-1278,-7 0 1971,-9 0 0,-1 9 0,-9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50.85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10 72 7193,'-5'0'-173,"1"0"1,4-1 218,0-2 1,1 2 0,2-2 5,3 2 1,2 1 0,0-1-1,-1-1 15,-1-1 0,-1 0 0,4 3-10,0 0 1,0 0 0,0 0 0,0 0-6,0 0 1,0 0 0,0 0-1,0-1-7,0-2 1,0 2 0,0-2 0,0 2-6,0 1 0,0 0 1,0 0-1,0 0-22,0 0 0,0 0 0,-1 0 0,1 0 11,0 0 0,0 0 0,0 0 0,1 0-14,2 0 0,-5 0 0,2 0 1,-1 0 11,0 0 1,1 0 0,0 0 0,0 0 0,0 0 1,0 0 0,0-1 0,0-1 8,0-1 0,-1 0 0,1 3 0,0-1-4,0-2 1,3 2 0,0-2-1,-1 2 3,-1 1 0,-1-3 0,0 0 0,0 1-24,0 1 1,1 1-1,1 0 1,1-1 10,-1-2 0,-1 2 0,-1-2-7,3 2 0,-2 1 0,2 0 1,-2 0 0,-1 0 0,0 0 0,-1-1 0,-1-1 21,-1-1 1,0 0 0,3 3 0,0 0-1,0 0 1,0 0-10,0 0-5,-4 0 1,3 0 0,-2 0-1,2 0-64,1 0 0,-1 0-444,1 0 289,-4 0 1,-2 0-1243,-6 0 1437,-2 4 0,-8 1 0,0 4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3:59.5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20 7908,'11'0'893,"5"0"1,-3 0-1,4 0-434,2 0 1,0 0-1,2 0 1,2 0-347,2 0 0,7-3 1,-7-1-1,-2-2-278,-1 2 0,-3 2 1,-1 2-2110,1 0-213,0 0 2487,-8 0 0,6 8 0,-7 3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0.3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1 114 7942,'8'-16'0,"5"1"169,4 2 1,2 3-1,-1-5 1,4 4 216,3 3 0,-4 2 0,6 3 1,-1-1-227,-1-2 0,0 0 0,-6 6 1,-2 2 36,-4 4 1,4-4 0,-7 7-141,1-1 1,-1 0 0,-6 7 0,3-2-83,-3 2 0,-2-5 0,-2 3 1,0 1 69,0 3 0,-6 2 1,-3 0-1,-1 0-5,-5 0 1,-2 0-1,-2 2 1,0 2 7,0 3 1,0-1-1,0-4 1,0 2-169,0 3 0,0-1 0,0-6 0,0 2-4,0 4 1,0-4 0,3 5-3,3-5 1,5-9 460,8 1 1,2-3-51,4 3 1,5 2-1,7-9-45,1-2 0,0-2 0,0-2 0,2 0 0,5 0 124,5 0 0,-1 0 0,1 0 0,3-2-170,2-4 0,0 4 1,-5-6-1,-3 1-126,-1 1 1,-6-3-1,5 5-66,-5-2 1,-9 0-1579,1 6 101,-9 0 1,5-3-245,-9-3 0,-2 4 1719,-5-4 0,-3-5 0,-9 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0.8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399 1 8523,'-19'0'558,"0"0"0,0 2-418,0 4 0,-2 5 0,-2 7 1,-3 4-49,3 3 0,2-4 0,4 4 0,2-4-68,3-2 1,8 0 0,-3 0 0,5 0 118,2 0 0,2-2 0,5-2 0,3-3-37,1 3 1,6-4-1,-5-1 1,5 1-21,2-1 1,0 1 0,0 4 0,0-3 2,0 3 1,0 2 0,0 2-33,0 0 0,0 0 1,-2 0-44,-5 0 0,3-7 1,-9 1-70,-1 2 1,-3-5 35,-2 3 1,-2 0 0,-5 5-1,-5 1 1,-7-6-1,-5-2 1,-1-1-232,2 1 0,-4-7 0,-1 2 0,1-4-250,-1-2 1,-3 0 0,3 0 0,1 0-21,0 0 1,1-8-1,7-5 1,0-1 519,0 1 0,0-12 0,0 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1.0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0 114 8089,'21'-12'0,"2"1"0,3 1 323,-3-1 0,6 5 0,1-5 0,1 3 54,1 4 0,0-1 0,6 1 0,0-2-420,-1 2 1,-5 2 0,0 2-1,-1 0-299,-1 0 0,-3-7 0,-8 1 0,0 2-1289,0 2 1631,0 2 0,8 0 0,3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1.4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321 1 7944,'-2'19'139,"-4"0"0,2 0 1,-9 2-1,-2 2 380,-2 2 0,-8 3 1,0-3-1,0 5-373,-3-1 0,7 5 0,-4-7 0,4 1-165,2-1 0,0-2 0,2-6 0,2 0-70,2 0 1,9-6 140,-2-1 1,6-1-1,6 2 1,7-7 202,4-4 1,2-2 0,2 0 0,2 0-97,2 0 0,9 0 0,-2 0 0,1 0-34,-1 0 0,4 0 0,-7 0 0,3 0-165,-1 0 1,-1 0-1,4 0 1,-5 0-310,-1 0 0,-3 0 1,-6 0-1,0 0-525,0 0 0,0-6-123,0-1 0,-9-7 997,-3 1 0,3-4 0,1-2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1.6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1 8253,'0'19'161,"0"2"0,-2 4 1,-2 7 353,-3 4 1,-5 4-1,3 4 1,1 7 250,-1 3 1,-3-3 0,6-3 0,1 1-453,3-1 1,-4-3 0,0 3 0,1-2-750,3-3 0,2-5 0,0-5 0,0-1-807,0 2 1,-2-7 0,-2 0 1241,-2 1 0,-9-7 0,4 6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2.3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38 7878,'8'-12'822,"5"-1"1,6 9-712,6-2 0,4 4 0,7 2 19,-4 0 1,10 0 7,-4 0 0,4 2 0,-6 4 0,-2 5 439,-3-1-731,-8 7 1,5-7 171,-9 9 1,-7 0-66,1 0 32,-9 0-75,5 0-28,-9 0-13,0 0 216,-9 0-95,-1 0 216,-9-8-170,0 6 1,6-7-1,-2 9 31,-6 0 1,2-2 0,-6-2 0,4-3-15,2 3 1,0 0 0,0 0 0,0-3-331,0 3 18,0-7 0,0 7 0,0-9 0,0-1 0,0-3-559,0-2 1,2-9 0,5-3 314,5-5 1,5-2 502,2 0 0,0-9 0,0-1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2.5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39 104 7878,'27'-19'-474,"-6"0"0,13 0 571,-9 0 0,-6 8 1,-8 3 643,-3-1 0,-2 9-512,-6 0 1,-8 9 0,-5 10 0,-4 0 30,-2 0 1,0 8 0,1 3-20,-1-1 1,2 7-50,4-5 1,-2-1-12,9 2 0,-7-7-46,7 6 0,0-7 8,6 1 1,0-4-152,0-2 1,2 0-143,4 0 0,5-2 102,8-5 0,6 3-462,0-9 1,9 1 266,-2-7 0,-3 0-248,3 0 1,-1 0 180,7 0 1,-6-2-1098,-1-5 1407,-7-3 0,11-18 0,-5-1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2.7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20 7878,'19'0'0,"0"0"0,0 0 0,0 0 199,0 0 0,2 0 1,4 0-1,5 0 1,2-3-1,-1-1 1,1-2 429,-3 2-791,7 2 1,-15 2-363,5 0 0,-12 0-685,-1 0 628,-9 0 581,5 8 0,-1 3 0,3 8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2.9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7878,'13'13'8,"-1"-1"1,-5-7 216,5 1 0,1-2 138,6 2 0,6-3 0,3 3 1,-1-4-1,3-2-167,-1 0 0,1 0 1,3 0-277,-1 0 0,-3-6-206,3-1 1,-5-1-533,-8 2 818,0 3 0,0-13 0,0 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52.09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10 63 7923,'-5'-4'-65,"1"3"1,8-4 0,2 3 0,2-1 174,1 1 0,0 0 0,0 0 0,0-1-27,-1 1 0,2 1 1,1 1-1,1 0 5,-1 0 0,0-1 0,1-1 0,3-1 1,2 1 1,1 1-1,0 1 1,0-1-23,-1-2 0,1 2 0,1-3 0,1 1 8,1 0 0,3 0 0,-2 2 0,1-1-11,1-1 1,-1 0 0,0 3-1,-1 0-49,-2 0 0,2 0 0,-1 0 0,-2 0-26,-3 0 0,-1 0 1,-2 0-1,1 0 62,2 0 1,-3 0 0,0 1 0,-1 1 15,0 1 0,1 0 0,-2-3 0,1 0-9,-1 0 1,2 0-1,-1 0-81,-2 0 1,1-1 0,0-1-1,2-1 6,1 1 1,-6 1 0,1 1-40,-1 0 1,-3 0 24,1 0 1,-3 1-119,3 2 51,-4-2 0,3 3-52,-2-4-160,-2 0 1,3 1 3,-4 2 0,1-2-1407,2 2 1713,-2-2 0,-1-5 0,-5-1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3.4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38 7827,'19'-6'-1,"0"-1"236,0-7 1,0 12-1,0-5 1,0 5-1,0 2 1,0 0-1,0 0 110,0 0 0,-9 2 1,-1 5-297,-1 5 1,-8 5 0,2 4-145,-6 4 199,-11-3 0,5 5-58,-9-8 1,-6 6-1,-1 3 1,3-1-111,2 0 1,2-1 160,0-7-48,9 0 1,-5-7 0,9 1 241,1 2 90,3-7-152,11 0-86,1-8 0,9 0 160,0 0 0,6 0-102,1 0 0,1 0-246,-2 0 1,3-2 81,3-4 1,-1 4-100,-5-4 1,-4 1-426,5-1 0,-5 4 221,-2-4 1,-7 4-1228,1 2 753,-9-9 380,13 7 0,-15-9-1208,4 5 775,5 4 793,-9-15 0,15 7 0,-7-9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3.7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209 0 7845,'-10'11'282,"-7"-1"-235,4-3 0,-4 1 799,-2 5-528,9 4 0,-5-13 0,9 9-289,1 1 1,3 3-1,4 2 65,5 0 0,-3-6 0,9-3 1,3 1 232,8-1-51,-3 3 0,6 0-70,-8-1 0,0 1-39,0 6 0,-6 0-28,-1 0 1,-1 0-95,1 0 0,-3 0 122,-9 0 0,0 0-290,0 0-12,-9 0 1,-1 0-1,-9-3 1,0-1 0,0-4-229,0-3 1,0 5-1,0-7-979,0-2 983,0-2 0,0-2 0,0-2 0,0-2-1495,0-2 1854,0-9 0,-8-4 0,-3-10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3.9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0 114 7845,'9'-10'-480,"1"-7"320,9 6 840,-8 1-243,6 1 1,-7 1-291,1 6 0,6-9 0,-5 7 0,5-2-52,2 1 1,2 3 0,2 2-1,3 0-297,-3 0 1,-2 0 0,-2 0 0,0 0-1416,0 0 1617,0 0 0,8-8 0,3-3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4.2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285 0 7783,'0'19'-92,"-2"-2"1,-2-2 500,-3-2 0,-7-1 0,3 7 0,-2 0-276,1 0 0,-3 7 1,-8 1-1,-2 0-6,1 1 1,-3 3 0,2-5-1,1-3 6,3-2 1,9-2 0,1 0 139,3 0-58,1-9 1,10-1-1,3-9 1,7 0 5,3 0 0,10 0 0,-1 0 0,0 0-42,3 0 0,-5-2 1,6-3-1,1-3-238,-1-3 1,1 7 0,4-4-1,-5 1-145,-2 1 0,-1-2 0,-7 4 0,0-3-690,0 3 0,0-4 0,-2-1 513,-5-1 1,-1 5-1,-7-3 381,2 0 0,1-3 0,-7-8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4.4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1 7863,'-6'12'152,"-1"1"1,-1-1 0,4 7 0,-3 0 471,3 0 0,0 9 0,0 3-252,-3 5 0,1 2 0,6 0 0,0 0 0,0 0-91,0 0 0,6 0 1,1 0-1,-3 0-357,-2 0 1,4-7 0,1 1 0,-3-1-647,-2-1 0,-2 4 1,0-9-1,0-2-703,0-2 1,-6-2 1424,-1 0 0,-16 8 0,2 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4.7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58 8711,'6'-7'1812,"15"-1"-1387,17-3 1,10 7-1,11-2 1,5 2-198,5-3 0,11 5 1,2-4-1,-2 4-167,-2 2 0,-2 0 0,0 0 0,-2 0-288,-5 0 1,-10 0 0,-12 0 0,-5 0-316,-6 0 0,-11 0 0,0 0-897,-4 0 0,-10 8 546,-5 5 0,-4-3 893,-2 3 0,-8 0 0,-3 6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5.2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399 0 7797,'-25'6'88,"-1"1"0,-5 5 0,3-3 0,-1 1 119,-5 5 1,5-4-1,-1 1 1,3 3-31,3 2 0,3 0 0,2-3 0,0-1 31,1 2 1,5 2 0,2 2-195,3 0 1,2 0 0,8-3 35,4-3 0,5 2 0,8-9 0,2-2 11,4-2 1,-2-2 0,7 0 0,-1 0 25,1 0 1,-7-8 0,2-2 0,-6-3 91,-6 0 0,4 3 0,-7-5 0,3 2 145,-1-1 1,-7 3-1,3-2-89,0-1 1,1-3-55,3-2 0,-1 8-92,-5 5 1,-4 6 0,5 6-21,-5 7 0,-2 4 0,0 4 0,0 2-3,0 2 1,-6 9 0,-1-4 0,3 1 2,2 1 0,-4-7 0,-1 7 0,3-1-142,2-1 0,2 3 1,0-7-1,0-3-382,0-2 0,0-2 1,0 0-1259,0 0-34,0-9-692,0 7 2439,0-15 0,8 7 0,3-9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5.7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283 1 7685,'-13'0'-438,"1"2"707,-3 4 1,4-4-1,1 7-94,1-1 1,-5-6 0,3 7 9,1-1 0,-7-3 0,4 7-26,-4 3 1,-2-5 0,0 3-1,2 2 20,5 2 0,-5 2 1,6 0-93,1 0 0,-5 0 0,9 0-101,2-1 1,4-5 0,6-2-47,7-3 95,3-2 1,5-6-1,3 0 1,1 0-62,-2 0 0,-2 0 0,-2 0 0,0-2 20,0-4 1,0-2 0,0-7 0,-2 2 74,-4-2 0,1-1 0,-5-3 0,-1 0 112,1 0 1,3 6-1,-5 0 1,-1 1 156,2 1 0,-6 1 30,5 3 0,-5 7-178,-2 0 1,-2 9-1,-3 10 1,-3 2 25,-2 4 1,3-2 0,-3 9 0,-1 2-172,1 1 0,3-3 0,-3-2 1,1-1-187,5 1 1,-4-1-1,1 3 1,3-7-368,2-4 0,2-2 0,0 0-2586,0 0 392,0-9 2702,0-1 0,17-9 0,4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6.1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20 9530,'-8'19'298,"-5"0"1,-2 0-1,1 0 1,1 2-148,-2 4 1,-2 2 0,1 5 0,3-5-76,7 1 1,3-5-1,3 6 1,0-1-102,0-5 0,3-2 1,3-4 7,7-4 0,3-3 1,5-6-1,3 3 138,1-3 1,0-2 0,-6-4 211,0-4-215,0-5 0,0-2 0,0 1 0,-2-3 68,-4-2 1,1-2 0,-7 0 0,-3 0-107,-2 0 0,-2 0 0,0 0 0,0 0-80,0 0 0,-8 0 0,-5 0 1,-4 0-362,-2 1 0,6-1 0,1 2 0,-3 2-696,-2 2 0,5 7 0,-1-5-1407,-2 3 2464,-2-7 0,-2 5 0,0-9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6.4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1 114 7823,'19'-2'0,"0"-2"263,0-3 1,6-5 0,3 3 0,1 1 121,5-1 0,-1-3-178,-1 5 0,4-5 0,-4 5 0,1 1-112,-1-2 0,2 6 1,-9-5-1,-2 5-1720,-2 2-295,-2 0 1920,-8 0 0,-3 9 0,-8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55.42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18 7885,'4'-5'63,"-2"1"0,4 4-24,1 0 0,1 0 0,1 0-26,0 0 3,0 0 1,0 0-1,0-1 1,0-1-7,0-1 0,0 0 1,0 3-1,0 0 18,-1 0 1,4 0 0,0 0 0,-1 0 8,-1 0 1,2 0-1,0 0 1,0 0 11,1 0 1,-2 0 0,3 1-1,0 1-37,0 1 0,-2 0 0,1-2 0,0 1 13,-2 1 1,2 3 0,-1-3 0,-1 0-69,-1 1 0,2-3 0,0 2 1,-1-1 39,-1 1 0,-1-2 1,0 2-1,0-2 37,0-1 0,3 0 0,-1 0 0,0 0 19,-1 0 1,2 0-1,1 0 1,0 0-36,0 0 0,0 0 1,-2 0-1,1 0-7,-1 0 0,2 0 0,-1 0 1,0 0-52,0 0 1,-2 0 0,2 0-1,-2-1-56,-1-2 0,0 2-24,0-2 98,-4 2 17,-1 1 1,-5 0 0,-2 0 0,-3 0 0,-2 1-75,-1 2 0,0-2 0,0 3 1,-1-1-272,-2 0 0,2 1 1,-4-2-1,0 1 350,0-1 0,-5-1 0,-4-1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6.6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57 8717,'25'11'0,"0"-5"0,1-2 290,1 3 0,3-5 1,5 4 178,-3-4 0,6-2 1,-2 0-1,6-2 1,-2-2-386,-6-2 0,-1-7 0,-7 5 0,-3-1-843,-2 1 0,-4-1 1,-2 5 758,-3-2 0,-8-9 0,5 4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7.3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8471,'11'19'536,"-5"0"1,-2 2-152,2 5 0,-1 3 0,5 9 0,-1 2-61,-5 4 0,4-1 0,1 5 1,-1 0-294,1 1 1,-3-9 0,-4 0 0,2-8 71,3-5 0,-1-2 1,-4-6-1917,4 0 1813,-4-8 0,15-3 0,-6-8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7.7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38 7929,'19'-6'0,"0"-3"103,0-1 0,0 6 0,0-3 0,2 5 586,5 2 0,-5 0 1,4 0-1,-4 0-464,-2 0 0,0 7 1,0 1-1,-2 3-101,-4 3 0,-3 3 0,-6 2 0,3 0-182,-3 0 0,-4 0 0,-7 2 0,-5 2-28,-5 3 0,-2-1 1,0-4-1,0 2-53,0 2 0,0 1 1,2-7-1,3-2 86,1-5 0,7 3 0,-5-7 158,3 3 1,1-5-122,7 7 0,2-9 0,3 5 212,1-1 1,9-6 0,-3 6-1,5-1 1,2-1 31,0-2 0,6 5 0,1-3 1,-3-2-330,-2-2 0,-2-2 0,0 0-13,0 0 1,0 0-1,0 0-858,0 0 1,-7 0-1,-1-2 972,-3-4 0,7-13 0,-4-10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8.0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7929,'19'0'0,"0"0"0,0 0 283,0 0 0,0 0 1,2 0-1,5 0 1,5 0 243,5 0 1,2 0-1,0 0 1,-2 0-404,-5 0 0,3 0 0,-9 2 0,-1 3 38,-3 1 1,-11 9 0,-3-3 4,-5 5 0,-2-4 0,0-1 0,-2 3-94,-5 2 1,3 8-1,-9 3 1,-1-1 49,-3 1 0,-2-1 1,0-4-1,2 2-124,4-1 0,-1-3 1,5-2-1,1 0 34,-1 0 1,-3 0 0,3 0 0,1-1-858,-1 1 1,-3 0 0,3 0-1,-1 0-1724,-5 0 2548,-2 0 0,-2 9 0,0 1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8.3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76 8174,'13'-12'1962,"2"1"-1539,6 3 1,2-1 0,15 5 0,8-2 60,7 2 0,19 2 0,6-1 1,4-1-119,2-2 1,5 0 0,-5 6 0,0 0-324,1 0 1,-10 0 0,-7 2-1,-3 2-363,-4 2 1,-10 1 0,-9-7 0,-8 0-927,-9 0 1,-6 2 0,-4 2-175,-3 2 1,-7 3 1419,1-3 0,-21 4 0,-6 9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08.8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210 77 9384,'-9'19'227,"-1"0"0,-9 0 0,0 0-188,0 0 0,0 0 0,0 0 1,0 0-103,0 0 0,0-1 0,2 1 164,4 0 1,5 0-3,8 0 1,2-8 0,7-5 252,9-4 1,4-2 0,11 0 0,5 0-2,4 0 0,5 0 0,-5 0 0,2-2-223,-2-4 0,5 4 0,-5-5 0,-4 3-97,-5-2 1,-3 4 0,2-4 0,-7 3-683,-4 3 0,-2 0-2300,0 0 29,-9-8 2922,-10 6 0,-19-15 0,-10 6 0</inkml:trace>
  <inkml:trace contextRef="#ctx0" brushRef="#br0" timeOffset="233">342 1 7842,'0'19'310,"-6"0"1,-2 2-1,-1 2 1,1 5 400,4 1 0,-5-4 0,3 7 0,2 2-369,1 1 1,3-3-1,0 0 1,0-1-214,0-1 0,0 6 1,0-7-1,0 1-668,0-5 0,0-4 1,0-2-424,0 0 0,3 0-1849,3 0 2811,-4-9 0,15-1 0,-7-9 0</inkml:trace>
  <inkml:trace contextRef="#ctx0" brushRef="#br0" timeOffset="801">911 153 8002,'11'-13'1718,"-7"3"-1461,-8 1 0,-7 3 0,-8 8 0,0 2-197,0 2 1,0 7-1,1-5 1,-1 1-70,0-1 0,0 7 0,0-4 1,0 1-11,0 1 0,6 0 0,0 6 0,1 2 35,1 4 1,-3-4 0,7 4 0,3-4 39,2-2 0,4 7 0,4-1 1,5-2 147,-1-2 1,7-8 0,-4-1-1,6 1-116,6-2 1,-4-3-1,4-8 1,-1 0-183,1 0 1,-2-8 0,9-5 0,-3-4 9,-6-2 0,3 0 0,-14 0 0,3-2 195,-2-4 1,2 4 0,-9-5-1,-2 5 141,-2 2 1,-2-6 0,0 0-9,0 2 0,0 8-210,0 2 1,0 11 65,0 2 0,0 9 0,0 12 0,0 2 223,0 2 0,0 7 0,0-5 1,0 1-126,0-1 1,6 7 0,1-5 0,-3 1-104,-2-5 0,4 2 0,1-1 0,-3-3-58,-2-2 1,0 4 0,2 0-795,3-1 0,-1-3 0,-6-2-1164,0 0 1,0-7-383,0 1 2303,0-9 0,0-4 0,0-10 0</inkml:trace>
  <inkml:trace contextRef="#ctx0" brushRef="#br0" timeOffset="1070">1348 134 10873,'-7'12'247,"1"1"0,-7 0 0,5 6 1,-1 0-232,1 0 1,0 6-1,3 0 1,-1 0 100,2 3 0,2-7 0,2 4 0,2-4-280,4-2 0,-2 0 1,9 0-1,2 0 312,2 0 1,-1 0 0,-1 0 0,-2 0 34,2 0 1,1 0-1,1 0 1,-2 0 171,-2 0 0,-7 0 0,5 0 0,-3 0-212,-4 0 1,-2-7-479,-2 1 0,-2-2 0,-4 1-500,-7-6 0,-4-3 0,-4-3 0,-2 0 7,-2 0 0,-7-3 1,5-1 826,-3-2 0,-1-17 0,-7 2 0</inkml:trace>
  <inkml:trace contextRef="#ctx0" brushRef="#br0" timeOffset="1245">1196 191 7842,'19'-2'334,"0"-5"0,6-1 0,2-5 0,3 5 319,4-1 1,2 7 0,4-4 0,2 4-319,2 2 0,2 0 1,-4-2-1,1-3-322,-8-1 1,1 0 0,-10 6-1,-3 0-3532,-2 0 3519,-2 0 0,0-9 0,0-1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34.61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20 7745,'0'-11'432,"-9"11"1,-1 13-219,-1 4 0,-4-5 0,9 1 18,2 2 1,2-5-179,2 3 0,0-7 1,2 5 41,4-3 0,-2-1 1,9-9-105,2-5 0,-5 5 0,1-6-73,-3-1 0,1 1 0,-5-7 59,2 2 1,1 1 39,-7-7 0,0 6-7,0 1 0,-9 7-24,-3-1 0,-5 4 1,0 4 35,4 4 1,-2-1 29,9 7 1,0-5 26,6 5 293,0-8-266,0 5 1,0-11-655,0-5-510,8 5 1,-4-6 292,9 8 764,-9 0 0,5 0 0,-9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35.70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77 56 7287,'-13'-7'0,"2"-1"277,3-3 424,2 7-527,-3-4 1,5 8 0,-7 2 69,3 4 0,2-2 0,6 9 48,0 2 1,0-5-156,0 3 1,2-9 0,4 3-18,7-5 0,-3-2 1,3 0-82,2 0 0,-1-2 22,-1-5 1,-2-1 0,-7-7-96,2 2 0,-2 3-2,-10-3 1,2-2 0,-9 9 95,-2 2 1,-1 4 23,-3 6 0,6-2 0,2 9 32,3 2 1,2-5-1,6 3-49,0 2 108,0-7-32,0 1 1,2-9-271,4 0 0,-2 0-1349,9 0-729,-9 0 2205,5 0 0,-9 0 0,0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28.3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0 228 8067,'0'-11'1191,"0"18"0,0 12-938,0 2 0,0 6 0,0 0 0,0 3 19,0 4 0,0 1 1,0 6-1,0 1-137,0 2 0,0 0 1,0-6-1,0 0-346,0 0 0,0-9 0,0-3 0,0-5-209,0-2 1,0 0-1773,0 0 1,9-9 2191,3-3 0,5-14 0,2-3 0</inkml:trace>
  <inkml:trace contextRef="#ctx0" brushRef="#br0" timeOffset="384">380 361 7940,'2'-17'385,"4"4"0,-6 5-39,0 8 0,-2 2 1,-11 4-1,-1 7-153,-3 4 0,0 4 1,2 2-1,3 4-4,-3 3 0,0-1 0,0 5 0,5-5 13,1-1 0,3 3 0,6-3 0,0-1-269,0 1 0,2-5 0,4-8 0,7-5-19,4-1 0,4-1 136,4-2-12,-4-4 1,13 7 0,-7-11 0,3-2 0,4-5 28,1-1 0,-3-3 1,-2-6-1,-3 0-42,-4 0 1,-4-6-1,-6-1 1,-5 3 29,1 2 0,-7 2 0,4 0 1,-6 0-59,-6 0 1,2 0 0,-9 0-123,-2 0 68,-2 0 1,-2 3-1,0 1 1,-2 4-92,-4 3 1,4 2-1,-6 6 1,1 2-84,1 4 1,0 2-1,6 7 1,2-2-326,4 2 0,-2-5 0,9 3-163,2 1 1,2 3-1,4 2 398,4 0 0,5-8 1,8-5 320,0-4 0,8 7 0,3 1 0</inkml:trace>
  <inkml:trace contextRef="#ctx0" brushRef="#br0" timeOffset="750">930 304 7940,'10'2'409,"-3"4"0,-14 5 0,-5 8 52,-5 0 0,-2 6 1,2 0-1,2-2-298,3-2 0,5 5 0,-3 1 1,1 0 14,5 1 0,2-3 0,2-6 0,0 0-139,0 0 1,8-2-1,3-2 1,4-5-91,4-1 0,-5-1 0,12-4 0,-5 3 71,-2-3 1,6-4 0,0-4 0,-2-5 4,-1-1 0,3-1 0,0-6 0,-4 0-12,-6-4 0,2-2 1,-7 4-1,1-2-49,-5-4 1,-4 4-1,-2-7 1,0 3-54,0 0 0,0-1 0,0 8 0,-2-4-52,-4-3 0,-5 10 1,-8-4-1,-2 3 3,-4-1 1,4 6 0,-4 5 0,4 4-296,2 2 1,-7 2-1,3 4 1,4 7-180,4 4 0,5 2 0,-5 0 0,2 0 0,9 0 612,-2 0 0,4 8 0,2 2 0</inkml:trace>
  <inkml:trace contextRef="#ctx0" brushRef="#br0" timeOffset="1128">1518 380 7940,'-2'-11'539,"-5"5"1,-3 6 0,-7 6 0,2 5-354,2-1 0,1 7 0,-7-2 0,2 6-72,4 4 1,-4 0 0,7-4 0,-1 3 22,5 1 1,4 2-1,2-4 1,0 3-74,0-3 0,2-2 0,4-4 0,9-2 49,8-3 0,-2-5 0,7 3 0,-3-1-130,0-5 0,7-4 1,-5-7-1,1-5 53,-1-5 0,5-2 0,-7 0 0,-2 0 30,-2 0 1,-8-6 0,-2-1 0,-3 1 26,-4-2 1,-2 4 0,-2-7 0,-2 1-120,-4-1 0,-3 7 1,-5-2-1,1 4-139,-2 2 1,-2 0-1,-2 2 1,0 4-156,1 7 0,-1 4 0,0 2-463,0 0 1,2 2 0,2 4 0,4 7-1084,3 4 1866,2 2 0,-3 0 0,-1 0 0</inkml:trace>
  <inkml:trace contextRef="#ctx0" brushRef="#br0" timeOffset="1445">1802 474 8133,'32'0'0,"-3"0"0,1 0 0,-3 0 376,1 0 0,3 0 1,-6 0-1,1 2-116,1 5 0,-4-5 0,7 4 0,-3-2-28,-4 3 0,-1 3 1,-6 9-85,-3 0 1,-2 0-1,-7 0 1,2 0-7,-2 0 1,-8 0-1,-4 0 1,-3 0-46,-4 0 0,-1 0 0,-3 0 0,-3-2-10,-3-5 0,4 3 1,-4-6-1,4-1-220,2 0 1,0-1-1,0-7-218,0 0 0,0 0 0,0 0-670,0 0 1,6-2 184,1-5 0,10-3 1,2-7 192,10 4 0,1-1 643,1 7 0,9-8 0,9 5 0</inkml:trace>
  <inkml:trace contextRef="#ctx0" brushRef="#br0" timeOffset="1733">2523 455 7905,'6'-12'851,"1"-1"-359,-1 9 1,-17-5-1,-6 12-245,-6 3 0,-4 4 0,4 12 0,-3 1 8,3 2 0,0 7 0,0-7 0,-2 0 28,1 3 1,3-7 0,4 6 0,3-2-34,1 1 0,9-1 0,-2-6 0,3 0 65,3 0 0,0 0 1,3 0-40,3 0-289,4 0 1,9 0 0,0-3 0,2-1-271,5-2 0,-5-9 0,6 2 1,-2-3-319,1-3 0,5 0 1,-3 0-1,-1-3-297,1-3 0,-1-2 0,-4-7 898,2 2 0,1-8 0,-7-8 0</inkml:trace>
  <inkml:trace contextRef="#ctx0" brushRef="#br0" timeOffset="1992">3016 493 7760,'19'-6'590,"0"0"0,0 1-139,0 3 1,6 0 0,3-2 0,1-2-398,5 2 0,-5 1 0,1 3 1,-3 0-76,-4 0 1,-2 0 0,-2 0-322,0 0 0,-6 3-97,0 3 1,-9-2 0,2 9-6,-4 1 444,-10 3 0,-3 2 0,-8 0 0</inkml:trace>
  <inkml:trace contextRef="#ctx0" brushRef="#br0" timeOffset="2221">3073 797 7760,'-8'0'511,"8"0"0,8 0 1,13 0-1,2 0-65,2 0 0,3 0 0,-5 0 0,4-2-199,3-5 1,-1 5 0,5-6 0,-4 2-158,-3-1 0,0 1 1,-3 4-1,1-2-713,-2-3 0,-2 1 0,-2 6 623,0 0 0,0-9 0,0-1 0</inkml:trace>
  <inkml:trace contextRef="#ctx0" brushRef="#br0" timeOffset="3009">4154 190 10299,'-6'13'111,"-1"-1"0,-7 3 0,1 8 0,-4 4-60,-2 3 1,0-1-1,0 5 1,0-2 46,0 2 0,0-5 1,0 3-1,0-1 26,0-1 1,9-3 0,4-8 0,1-2 50,-1-4 1,4 3 0,-2-5-14,8 0 0,6-3 1,9-8-1,3 0 38,3 0 0,4 0 0,11-2 0,5-2-83,5-3 0,5-5 1,0 3-1,-3 1-28,-1-1 1,-7-3 0,5 3 0,-5 1-177,-8-1 0,-7 3 0,-10 6-807,0 0-32,0 0-930,-8 0 1,-5 0-205,-12 0 2060,-5 0 0,-8-8 0,0-3 0</inkml:trace>
  <inkml:trace contextRef="#ctx0" brushRef="#br0" timeOffset="3253">4230 247 9722,'-11'19'604,"3"0"0,8 2 0,2 2-241,4 2 0,-1 9 0,5-2 0,1 6-27,-1 6 1,1-4-1,3 6 1,-3-2-76,-3 1 1,5 5-1,-4-8 1,-1-2-232,0 0 1,-1-12-1,-7 8 1,0-7-629,0-6 0,2-2 0,2-2-940,2 0 0,3-8 0,-3-5 1538,7-4 0,4-10 0,2-3 0</inkml:trace>
  <inkml:trace contextRef="#ctx0" brushRef="#br0" timeOffset="3759">4723 247 9132,'19'0'414,"0"0"1,2 0-1,2 0-200,3 0 1,7 0 0,-1 2 0,4 2 11,2 2 1,-3 3 0,-1-5 0,-4 4-61,-3 3 0,-4 2 1,-10 6-1,-7 2-3,-4 4 1,-2-4 0,-2 6 0,-4-1-68,-7-1 0,-10 7 0,-2-7 1,-1-2-86,-1-2 1,0 4 0,-5 1-1,5-3-67,-1-2 0,7-8 1,-2-1-1,6 1-485,5-2 215,7-3 1,-1-8 290,12 0 1,5 0-1,8 0 125,0 0 0,2 6 1,2 1-1,2-1 80,-2 2 1,1-3-1,-1 7 1,2 1 77,-2-3 1,-2 7 0,-2-4 0,-2 4-96,-4 2 0,2 0 0,-9 0 0,-2 0-105,-2 0 0,-2 0 1,-2-1-1,-4-1-83,-7-4 1,-2 4 0,-1-7 0,1 3-170,0 0 0,-6-7 1,6 5-1,-6-3-295,-4-4 1,0-2-1,6-2 1,0-2 141,0-4 1,0-3 0,0-5 0,2 1-332,4-2 0,-1-2 1,5-2-1,1 0-983,-1 1 1671,3-10 0,6-1 0,0-9 0</inkml:trace>
  <inkml:trace contextRef="#ctx0" brushRef="#br0" timeOffset="4186">5577 190 7923,'12'-6'0,"-1"-3"1232,-3-1-875,-2 5 1,-12 5 0,-2 13-1,-3 4-108,-4 2 0,-8 6 0,-2 3 0,2 1-9,2 5 1,2 2-1,0 2 1,0 2-19,0 4 1,0-2-1,0 6 1,0-1 36,0-5 1,6-2 0,3-2 0,1-2-127,5-5 1,8 3 0,5-9 0,3-1-120,10-3 1,-1-2 0,8-3 0,1-3 45,-1-7 1,1-4-1,3-2 1,-3 0-236,-3 0 1,1-6-1,-5-2 1,2-3 103,-2-4 1,-8-1 0,-4-3 0,-3 0 120,-4 0 0,-2 0 0,-2 0 0,0 0-32,0 0 1,-8 0-1,-5 0 1,-4 0-152,-2 0 1,-2 2-1,-2 2 1,-2 5-208,2 1 0,-5 3 1,3 6-1,2 0-480,2 0 0,2 0 0,0 2 385,0 4 1,6-3 0,3 5 434,1 0 0,3-5 0,6 5 0</inkml:trace>
  <inkml:trace contextRef="#ctx0" brushRef="#br0" timeOffset="4929">6051 588 7782,'-13'6'139,"0"1"1,1-1 0,-1 0 82,0 1 1,3 8 0,-5-5 761,3 1-885,7 5 1,-1-13 132,12 3 1,-1-4-1,7-2-38,3 0 1,2-2 0,2-4-68,0-7 1,-2 2 0,-3 1-1,-3-1 249,-3 1 0,5 3-120,-7-5 0,1 5-241,-7-5 0,-3 8 91,-3-3-87,-4 5 0,-3 4 1,0 3-1,1 3-40,1 2 1,-6 1-1,5 4 1,-3-3-18,2 3 1,-1-4 0,5-1 0,1 1-221,-1-1 1,1-5 37,1 1-61,5-4 0,-4-2-191,12 0 0,-1 0 118,7 0 0,-5-8 189,5-5 92,-8 4 0,5-7 0,-7 5-43,4 1 1,-4-7 0,7 6 0,-3-2 242,0 1 1,3 8 0,-5-5 399,2 1-215,1 6 0,-9-7-146,-5 9 0,3 7 1,-6 1-1,-1 0 49,0 1 1,7-1 0,-2-1-167,4 5 0,2-1-59,0 1 0,0-5 1,0 5-1,0 3 1,2-6 0,2-1 0,5-2-58,1 1 1,-4-1 0,7-6 110,2 0 0,-5 0 0,1-2 105,-3-4 0,5-5 21,-7-8 1,1 0-146,-7 0 1,-2 0-108,-5 0 0,3 9-663,-9 3 1,7 5-1807,-7 2 2551,9 0 0,-13 0 0,7 0 0</inkml:trace>
  <inkml:trace contextRef="#ctx0" brushRef="#br0" timeOffset="5637">6506 152 9952,'19'0'284,"0"0"0,0 0 0,0 0-176,0 0 1,6 6-1,0 1 1,1-1 60,1 2 0,-8-3-114,0 7 1,-2-5 0,-9 5-51,3 3 1,-7 2-1,0 2 1,-6 0 35,-4 0 0,-9-7 1,2 1-1,-4 2 12,-1 2 1,5-5-1,0-1-86,-2-3 0,5 5-169,-3-7 69,9 0 1,-2-6 128,12 0 1,-2 0-1,7 3 1,-1 1 13,1 2 0,2 3 0,6-5 0,-3 4 48,-3 3 1,4 1-1,-7 7 1,3 0 22,0 0 1,-3 0 0,5 0 0,-4 0 79,-3 0 1,-2 0-1,-6 2 1,0 2-34,0 3 0,0-1 0,0-6 1,-2 0 118,-4 0 1,2 0 0,-9 0 0,0 0-61,3 0 1,-7-7-1,4-1 1,-1-1-128,1 1 1,-4-7 0,4 2-1,-1-1-48,1 1 0,-4-4 0,5 4-402,-5-3 1,-2-3-116,0 0 1,0-7 0,2-1-444,4-3 1,-1 5-875,7-7 1,1 7 1349,6-7 0,0 1 0,2-7 472,4 0 0,5 0 0,8 0 0</inkml:trace>
  <inkml:trace contextRef="#ctx0" brushRef="#br0" timeOffset="6867">7265 0 8126,'-13'0'1149,"0"0"-893,-1 0 1,3 9-1,-2 3 1,-1 5-54,-3 2 0,-2 2 0,0 2 0,0 5 27,0 1 0,0 9 0,0 9 0,0-1-49,0 0 1,8 5-1,3-7 1,2-2-81,-1-2 0,1-2 0,8-2 0,4-4-116,7-7 1,4-4-1,2-2 1,0 0 77,0 0 0,2-6 1,2-3-1,5-1-50,1-5 1,-6-2 0,5-2 0,-3 0 1,0 0 0,0 0 1,-3 0-1,1 0 33,2 0 1,-6-6-1,-6-3 1,-1-1 44,-1-5 1,4 4 0,-9-1-1,-2-3-48,-2-2 0,-2-2 0,-2 0 0,-4 0 28,-7 0 0,-4 0 1,-2 0-1,0 2-10,0 5 0,-6-3 0,0 9-70,2 1-30,-7 3 0,9 2 0,-6 0 1,1 0-19,1 0 0,0 0 1,6 2-1,0 3-494,0 1 0,6 2-215,1-1-224,7-5 1,-1 8-1,12-5-161,7 1 0,4 0 1149,2-6 0,8-8 0,3-3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16.4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456 797 7898,'0'-19'247,"0"7"343,0-1 0,2 2-375,4-1 0,5-3 0,8 9 0,0 1 19,0 3 0,2-4 0,2 0 0,4 1-61,3 3 0,-7 4 0,2 3 0,-4 3-108,-2 3 1,-6 3 0,-3 10 0,-1 1-74,-5-2 0,-2 4 0,-2-1 0,-2-3-29,-4-2 1,-3 4-1,-5 1 1,1-3-7,-2-2 1,0-2 0,1-2-1,1-3 40,-2-1 0,5-2 0,-1 3 1,1-3-136,-1-3 1,5-1 0,-7-7-86,-2 0 1,5 0-212,-3 0 1,1-2 37,-7-5 0,6-3 0,2-9-393,3 0 0,2 0 0,6 0 789,0 0 0,8-9 0,3-1 0</inkml:trace>
  <inkml:trace contextRef="#ctx0" brushRef="#br0" timeOffset="314">930 608 7898,'10'-13'404,"-3"0"1,-7 11 0,-7 2-152,-5 11 0,1-1 0,-1 3 0,-3 2-36,-2 1 0,-2 3 0,2 0 0,2 0-65,3 0 0,1 0 0,-4 0 1,5 0-13,2 0 1,-5 6-1,7 1 1,1-3-6,3-2 1,2-2 0,0 0 0,2 0-22,5 0 0,-3 0 0,9 0 0,1-2-208,3-5 0,2 3 1,2-9-1,2-1-158,3-3 1,5-2 0,-3 0 0,1 0-352,5 0 1,-5 0 0,1-2 0,-3-5-256,-4-5 0,-1 1 0,-4-2 858,1-1 0,0-12 0,0-3 0</inkml:trace>
  <inkml:trace contextRef="#ctx0" brushRef="#br0" timeOffset="542">1271 683 8333,'19'0'465,"0"-2"1,0-2-1,2-2-285,5 2 1,1 1 0,7 1 0,-3-2-135,3-2 1,0-1-1,-1 7 1,-3 0 279,-3 0 0,5 0-1784,-7 0 631,-8 0 1,-2 3-155,-9 3 0,-8-2 981,-11 9 0,-3-1 0,-3 7 0</inkml:trace>
  <inkml:trace contextRef="#ctx0" brushRef="#br0" timeOffset="733">1404 911 7898,'0'19'359,"2"-9"-89,4-3 0,5-5 0,8-2 0,2 0 219,4 0 0,-4 0 1,7 0-1,-3 2-220,0 4 1,7-4 0,-5 5 0,1-5-447,-1-2 1,5 0 0,-7 0 0,-2 0-237,-2 0 1,-2 0 0,0 0 412,0 0 0,0 0 0,0 0 0</inkml:trace>
  <inkml:trace contextRef="#ctx0" brushRef="#br0" timeOffset="1261">2504 551 7767,'-13'-9'70,"1"-1"152,-3-1 0,5 3 0,-3 8 0,0 2 197,3 4 1,-9 5 0,2 8 0,-6 2-154,0 4 0,1 4 0,3 9 0,1 0-36,-1 0 0,2-6 0,4 0 0,7-1-99,4-1 0,2-1 0,0-6 1,2 0-184,4-6 0,11 0 0,10-10 0,3-3-23,4-2 1,3-2-1,6 0 1,1-2 17,-2-5 1,0-3 0,-2-9 0,0 0 59,-4 0 0,-11-2 1,1-2-1,-5-3-11,-2 3 1,-9 0 0,-3 0 0,-5-2 11,-2 1 0,-2-3 1,-5 2-1,-3 2-44,-1 1 0,-6-1 1,5 2-1,-7 4-38,-7 1 0,5 7 1,-4 3-1,4 4-218,2 2 1,0 2 0,0 4-301,0 7 0,2 4 0,2-1 0,5-1-1636,2-2 2232,1-1 0,7 16 0,0 1 0</inkml:trace>
  <inkml:trace contextRef="#ctx0" brushRef="#br0" timeOffset="1463">3168 721 8003,'-19'0'1087,"0"0"0,6 0-1958,1 0-567,-1 0 1438,3 0 0,1 0 0,9 0 0</inkml:trace>
  <inkml:trace contextRef="#ctx0" brushRef="#br0" timeOffset="1856">3585 399 7791,'-2'10'906,"-4"-3"-771,-5 3 1,-1 1-1,-3 8 1,-4 0-1,-4 0 60,0 0 0,1 0 0,3 0 0,1 0-21,-1 0 0,0 4 0,0-2 0,2-4 165,4 0 1,-2-7-251,9 3 1,2-3 0,10 3 34,7-7 1,10-4 0,2-2-1,1 0-45,1 0 0,-4 0 1,9 0-1,-1 0-150,-1 0 0,6-6 1,-7 0-1,3-1-51,-1-1 0,1 6 0,4-7 0,-2 3-93,-3 0 1,-8-1 0,3 5 0,-5-2-179,-2-2 0,-7-1-2069,1 7 981,-9 0 1481,5 0 0,-18-8 0,-1-3 0</inkml:trace>
  <inkml:trace contextRef="#ctx0" brushRef="#br0" timeOffset="2058">3642 437 8105,'0'12'774,"0"1"0,0 2-483,0 2 0,0 10 1,0 3-1,2 1-77,5 1 1,-5-1-1,4 7 1,-4 0-242,-2 0 1,0-2 0,0-2-1,0-5-693,0-1 1,2-3-1033,5-6 623,-5 0 1129,14-9 0,-5 7 0,8-6 0</inkml:trace>
  <inkml:trace contextRef="#ctx0" brushRef="#br0" timeOffset="2542">4040 475 7989,'11'-9'402,"6"5"0,-5-6 0,5-1-224,2 0 0,0 5 0,2-4 0,2 1-130,3 5 0,1 2 0,-4 2 74,3 0 0,-1 0 1,-8 2-1,-2 4 6,-3 7 1,-8 4 0,3 2-1,-5 0-24,-2 0 0,-9 0 1,-3 0-1,-5 0-58,-2 0 1,4 0 0,0 0 0,-1-1-80,1 1 0,0-2 0,-2-2 0,2-4-284,3-3 142,8 7 1,-3-7 0,14 5 98,5-7 0,3-2 1,0 1-1,-3 1 42,3-2 1,0 0 0,0 1-1,-3 3-22,3 3 0,-4-5 0,1 7 232,3 1 0,-4 1 0,-1 0 1,-2-3 176,-3 3 0,-3-4 0,-2 1 0,0 3-191,0 2 1,-2-4 0,-3-1 0,-3 1-138,-2-3 0,-3 7 0,-6-6-223,0-1 0,0-1-257,0-9 0,0 0 0,0 0 0,2-2-447,5-5 1,-3 3-1,8-9-633,3-1 1535,2-3 0,2-11 0,0-1 0</inkml:trace>
  <inkml:trace contextRef="#ctx0" brushRef="#br0" timeOffset="2981">4932 361 9498,'-19'8'407,"2"3"1,0 8 0,0 0-167,-4 0 0,-2 6 1,4 3-1,0 1 68,0 5 1,-6 2 0,0 1 0,-1 1-95,-1 0 0,6 0 0,-2 0 0,8-2-129,9-4 0,3 1 0,3-7 1,3-3-60,3-2 1,4-2 0,11 0-1,3-2-43,1-5 1,9-1-1,-3-7 1,5 2-101,2-1 1,0-3 0,-2-4-1,-2-3 130,-3-1 1,-8-9-1,3 5 1,-5-3 153,-2 1 1,-3-1 0,-3-6-119,-7 0 0,-3 0 0,-6 0 0,-3 0-178,-7 0 1,1 6 0,-5 3-1,-4-1-224,0 1 1,-7 6 0,3-3 0,0 5-296,-3 2 1,7 0 0,-4 0-1,2 0-117,-2 0 0,4 0 0,-5 0 764,5 0 0,-6 0 0,-3 0 0</inkml:trace>
  <inkml:trace contextRef="#ctx0" brushRef="#br0" timeOffset="3172">4287 323 7827,'-17'-19'0,"4"0"806,7 0 196,4 0-2041,2 0-81,0 9 1120,0 10 0,0 10 0</inkml:trace>
  <inkml:trace contextRef="#ctx0" brushRef="#br0" timeOffset="3350">4875 95 8342,'13'7'692,"-1"-1"-330,3-2 0,-4 5-1185,1-3 0,-8 9 823,3-3 0,-5 5 0,-2 2 0</inkml:trace>
  <inkml:trace contextRef="#ctx0" brushRef="#br0" timeOffset="3939">76 1632 7984,'-12'2'661,"-1"4"1,9 5 0,-2 8 0,3 2-441,3 4 0,-6 5-223,0 7 1,-3-5-1,5-2 1,-2-1-19,2 1 1,2-5-1,2 4 1,0-1 60,0-5 0,0-8 1,0-3-772,0 3 1,2 0-1,4-3-1186,7-5 1916,3-5 0,12-19 0,1-4 0</inkml:trace>
  <inkml:trace contextRef="#ctx0" brushRef="#br0" timeOffset="4264">361 1670 8125,'-6'12'285,"-1"1"0,-8 0 1,5 6-1,-3 2-59,1 4 0,5-2 0,-3 7 1,1-1-141,5 1 0,2-7 0,2 4 1,0-2-31,0 1 0,2-7 0,4-7 0,9 1 49,8-2 0,1-3 0,7-8 0,3 0-35,2 0 0,2-6 0,-2-3 0,-3-1-105,-1-5 0,-9-2 1,2-2-1,-6 0 43,-6 0 0,-3 0 0,-5 0 0,1 0-75,-2 0 0,-4 7 0,-6-1 0,-7-2-55,-4-2 1,-2 5 0,0-1 0,0-2-211,1-1 0,-4 3 0,-1 2-236,-2 3 0,0 2-319,6 6 0,0 0 887,0 0 0,0 8 0,0 3 0</inkml:trace>
  <inkml:trace contextRef="#ctx0" brushRef="#br0" timeOffset="4559">683 1764 7803,'26'0'31,"-1"0"0,2 0 1,-4 0-1,5 0 103,1 0 0,-5 7 0,3-1 0,-4 0 446,-4 3 0,2-5 1,-12 9-254,1 1 0,-6 3 0,3 2-98,-5 0 1,-2 0-1,-2 0-153,-5 0 0,3 0 1,-8-2-1,-3-2-27,-2-3 1,4-5 0,1 5 0,-3 1-250,-2-2 0,-2 3 1,2-5-115,5 1 1,-5-6-1060,4 3 557,5-5 1,-7-4 0,9-5 248,1-5 1,3-5 566,2-2 0,9-8 0,1-3 0</inkml:trace>
  <inkml:trace contextRef="#ctx0" brushRef="#br0" timeOffset="4820">1120 1746 7803,'19'-11'619,"-9"3"1,-4 10-286,-12 4 0,2-2 0,-9 9 1,1 2-100,1 1 0,-4 3 0,7 0 0,-1 0 127,1 0 1,-5 0 0,7 0-150,2 0 1,2 0 0,4 0-190,4 0 1,-2-2 0,9-2 0,2-5-57,2-1 1,2-1 0,0-4 0,-1 3-311,1-3 0,0-2 1,0-2-1,0 0-415,0 0 0,0-6 0,0-3 1,0-1 756,0-5 0,0-2 0,0-2 0</inkml:trace>
  <inkml:trace contextRef="#ctx0" brushRef="#br0" timeOffset="5014">1575 1727 7803,'19'0'449,"0"0"0,0 0 0,0 0-72,0 0 1,0 0-1,0 0 1,-1 0-378,1 0 1,7 0-1,-1 0 1,-2 0-543,-2 0 1,-8 0 0,0 0 248,1 0 293,-5 8 0,-1 3 0,-8 7 0</inkml:trace>
  <inkml:trace contextRef="#ctx0" brushRef="#br0" timeOffset="5189">1726 1935 7803,'3'11'958,"3"-5"-469,7-4 0,-3-2 0,3 0 0,1 0-295,3 0 1,2 0 0,0 0 0,0 0-435,0 0 1,0 0 0,0 0-1,0 0-1466,0 0 1706,0 0 0,0-8 0,0-3 0</inkml:trace>
  <inkml:trace contextRef="#ctx0" brushRef="#br0" timeOffset="5606">2656 1537 7772,'-13'0'39,"1"2"1,-3 4-115,-2 7 0,0-3 1,2 3-1,3 4 336,-3 6 0,-2 0 1,-2 7-1,0-3 243,0-4 0,0 5 0,0-3 1,2-2-89,5-2 1,1-2-1,7 0-43,-2 0 1,1-6-140,12 0 0,10-9 0,8 2 0,0-4 55,3-2 1,-5 0 0,8 0 0,3-2-194,2-4 1,2 4 0,-2-7 0,-3 3-195,-1 0 1,-2-3-1,3 5 1,-3-2 83,-3 1 1,5-3 0,-7 2 0,-2 1-774,-2 3 0,-2-4-377,0 0 0,-2-3-1821,-4 3 2445,-5 4 0,-10-9 540,-4 5 0,-13-5 0,-11-8 0</inkml:trace>
  <inkml:trace contextRef="#ctx0" brushRef="#br0" timeOffset="5830">2732 1537 8742,'-11'8'500,"5"5"0,4-3 0,2 3 0,0 2-116,0 2 1,0 2 0,0 2-1,0 4-129,0 7 0,0-3 1,0 3-1,0-1 64,0-1 0,6 6 1,0-7-1,-1 3-306,-3-1 1,-2-5-1,0 3 1,0-1-1117,0-5 0,2-2-212,4-2 1,-2-2 1314,9-5 0,-9 5 0,5-6 0</inkml:trace>
  <inkml:trace contextRef="#ctx0" brushRef="#br0" timeOffset="6435">3282 1783 8373,'-19'3'377,"0"3"1,6-4-1,3 6 1,-1-1-216,1-1 1,3 7 0,-3-5 0,-1 3 64,1 3 1,5-3 88,-1 2 0,4-7-324,2 7 0,8-9 0,5 2 0,4-4 65,2-2 1,-6-2 0,-1-2 0,3-5 31,2-1 1,2 4 0,0-7 7,0-2 0,-9 5 1,-1-1-31,-1 3-125,-6-7 0,5 7 0,-14-5 17,-5 7 0,-5 3 1,-2 3-15,0 0 0,0 7 0,2 1 0,2 3 40,3 3 0,5 1 0,-3 0 226,1-2 0,3-1-172,6 7 1,8-8-1,5-5-22,4-4 1,-5-2-1,1 0 1,2-2-8,2-4 0,2 2 0,0-7 0,-2 0-67,-5 1 0,5-1 0,-6-3 80,-1 1 0,1 2 0,-7-3 80,2 1 1,-2 0-73,-10-6 1,-4 9 50,-9 4 1,0 4-1,0 2 1,2 2 75,4 4 1,-2-2 0,7 7 0,0-1-229,-1 1 0,3-5-844,6 7 368,0-1 0,0 1 1,2-2 545,4-3 0,5-2 0,8-6 0</inkml:trace>
  <inkml:trace contextRef="#ctx0" brushRef="#br0" timeOffset="7034">3813 1594 7825,'19'-17'0,"0"4"325,0 7 0,0-2 0,0 1 0,0 3-104,0 2 0,6 0 0,0-2 0,0-3-36,3 3 0,-13 2 0,4 2 0,-3 2-19,1 4 0,-6-1 0,-5 7-140,-4 3 0,-2 2 1,-2 2-1,-4 0-1,-7 0 0,-4 0 0,-2 0-21,0 0 66,0 0 1,3 0 0,1-3 0,2-1 25,-2-2 0,5-3 1,-1 5-426,3-2 326,2-9 0,14 11 0,5-9 0,4-2 51,1-2 0,1 0 0,0 3 0,2 1 19,5-2 1,-5 5 0,4-3-1,-4 0 15,-2 3 1,-6-5 0,-1 9 281,3 1 1,0 3 0,-2 2-90,-7 0 0,-4 0 0,-2 0-198,0 0 1,-8 0 0,-5 0 0,-4-2 8,-2-5 0,0 5 0,0-6 0,0-1-299,0-3 0,0 1 1,0-2-1,0-1-302,0-3 0,0-2 1,0-2-1,1-3-143,-1-1 0,6-9 1,2 3-1,1-3 133,-1 2 1,7-4 0,-2 5 0,4-5 524,2-2 0,8 0 0,3 0 0</inkml:trace>
  <inkml:trace contextRef="#ctx0" brushRef="#br0" timeOffset="7493">4761 1423 7845,'-2'-8'775,"-4"8"0,-5 4 0,-10 13 0,-2 4-470,-2 0 0,-7 6 0,5 1 0,-3 1-60,-4 5 1,5 2-1,-1 2 1,3 2 138,4 4 0,2-4 1,4 2-1,2-6-213,2-4 1,9-3 0,0 3-1,6-5-155,4 0 0,9-12 0,0 4 0,6-4-1,4-5 0,9 5 0,-4-8 1,1-3-123,1-2 0,-1-4 1,7-2-1,0-5 28,0-1 0,-8-3 0,-5-6 0,-4 0 287,-2 0 0,0 0 0,-2 0-34,-4 0 0,-5 0 305,-8 0-362,0 0 1,-8 2 0,-5 3 0,-4 3-204,-2 3 1,-2-5 0,-2 7-1,-5 1-207,-1 3 0,4 2 0,-5 0 0,1 2-233,-1 5 1,7-5-1,-2 6 1,4-1-293,2-1 0,0 7 0,0-7-929,0-2 1747,8-2 0,-6-2 0,7 0 0</inkml:trace>
  <inkml:trace contextRef="#ctx0" brushRef="#br0" timeOffset="7989">3908 1328 7727,'-13'0'1007,"0"0"-657,9 0-128,-4 0 65,-1 0 0,9 0-196,0 0 0,2 0 0,11 0-107,2 0 0,2 0 84,2 0 1,-7 0 122,1 0 1,-9-8-94,2-5 0,-3 3 0,-6-1-27,-3 3 0,4-1 0,-6 5 74,-1-2 1,-1-1-36,-9 7-17,0 0-163,8 9-181,3 1 0,8 9-439,0 0 1,2-8 0,4-5-1308,7-4 1997,-5-2 0,17 0 0,-3 0 0</inkml:trace>
  <inkml:trace contextRef="#ctx0" brushRef="#br0" timeOffset="8559">4553 1214 7726,'-13'7'850,"0"-1"0,1 9-635,-7-3 1,8-1-132,5 2-41,4-9 1,10 4 0,5-8-4,4 0 0,-5 0 0,1 0 0,2-2 15,1-4 0,-3 4 0,-2-7 0,-1 3 39,1 0 1,-7-3 638,2 3-517,-4 4 1,-4-7-60,-4 9 0,-5 0 1,-8 3-115,0 3 1,1 2-1,1 7-145,4-2 1,2-9 0,7 4 121,-2 1 0,0-5 94,6 9 0,2-9 0,4 2-45,7-4 0,4-2 1,2 0 60,-1 0 0,-5 0 0,0 0 1,-1-2-127,-1-4 1,-1 2-102,-3-9 1,-5 0-214,4-6 0,-6 9-504,-6 3 0,-5 5 0,-8 4-520,0 5 1,0-3 1333,1 9 0,-1-1 0,0 7 0</inkml:trace>
  <inkml:trace contextRef="#ctx0" brushRef="#br0" timeOffset="9651">2997 626 8645,'-19'9'220,"7"-1"0,1 7-32,3-2-53,1-9 1,7 13 422,0-5-477,0-3 0,2 6 1,5-9 43,5-2 1,5-2 0,2-2-70,0 0 1,0-2 0,0-2-94,0-2 1,0-9 114,0 2 0,-8 3-195,-5-3 1,-4 7 0,-4-5 68,-4 3 1,1 1 0,-7 7 67,-3 0 0,-2 3 4,-2 3 0,0 4 1,0 9 70,0 0 1,9-6 0,1 0 3,1 1 1,6-3-75,-5 2 0,14-3 0,5 3 79,5-7 1,2-4 0,0-4-71,0-4 1,0 2 0,0-9-3,0-2 1,-8 5 0,-3-3 102,0-2 1,-5 5-131,3-3 0,-6 2 0,-4-3 0,-5 3-9,-1 3 0,3 1 0,-5 7 52,-3 0 0,4 0 1,-1 0 7,-3 0 0,4 7 0,1 1-25,2 3 0,1 1-52,7 7 0,0 0 39,0 0 0,2-8-328,5-5 295,3-4-186,9-2 176,-8 0 0,3-2-15,-7-4 9,-1 4 37,-6-7 1,2 3-50,5 0 1,-5-9-126,4 2-133,-4 5 225,-2-9-274,0 15 119,0-15-509,0 15-411,0-7 676,0 9 475,0 0 0,0 0 0</inkml:trace>
  <inkml:trace contextRef="#ctx0" brushRef="#br0" timeOffset="10476">4211 228 7875,'0'-19'316,"0"9"1,0-1 206,0 5 217,0 4-599,0-7 0,0 11-171,0 5 195,0 3 0,0 9-63,0 0 1,0-6 0,2-3 0,5-1 26,5-5 0,-1-2 1,1-4-101,3-4-102,2 4 126,2-15 1,-6 13 0,-1-9-36,3-2 0,-7 5 1,-1-3-1,-5-2 1,-2-2-17,0-2 0,-9 7 0,-3 1 13,-5 3-98,-2 1 0,2 5 95,4-4 0,-3 4 0,3-4-5,-4 3 1,4 10 0,1 1 215,-3 3-202,7-7 1,-1 13 28,9-5 1,2 3-1,5 0 361,5-2-378,-3-9 1,8 4 0,-5-8 51,5 0 1,2 0 0,0 0 112,0 0-308,0-8 0,-9 6 140,7-7 0,-15 7 0,7-2 0,-3-4 89,0-3-104,1 7-129,-7-5-17,0 1 150,0 6-22,0-7 3,-9 1 0,5 6-17,-8-4 1,5 3-1,-5 3 5,-3 0 21,-2 0 4,6 0-3,-5 0 0,11 0-146,-7 0 0,7 9-1088,-1 3 198,4-3 0,10-1-353,5-8 1379,4 0 0,2 9 0,0 1 0</inkml:trace>
  <inkml:trace contextRef="#ctx0" brushRef="#br0" timeOffset="11076">5027 1 7875,'-13'0'173,"0"0"1,1 0 0,-7 0 0,0 2 59,0 4 1,6-2-1,1 9 1,-3 0-103,-2-3 0,0 7 1,2-7-1,5 3 39,1 0 1,1-3 0,4 5 124,-3-2 1,1-7-304,6 7 0,2-9 0,4 2 0,7-4 1,4-2 72,2 0 1,0 0 0,0 0 0,0-2-43,0-4 1,-2 2 0,-3-7 0,-3 1-2,-3-1-3,7 7 1,-11-13 94,9 4-19,-9 5-24,5-9 0,-9 13 23,0-9 1,-2 9-125,-5-2 1,-3 6-1,-7 6 1,2 4 137,2 1 1,7 6-1,-4-4 13,1 3 0,3-3-112,6 0 0,0-7 1,2 5 67,4-3 0,5-2 0,8-8-51,0-4 1,-7 4 0,-1-7 9,-3 1 0,1 4 0,-5-9 93,2-2 1,1 5 0,-7-3 47,0-2 1,-9 7-122,-3 2 1,1 3-1,-2 3 78,-1 0 0,3 0-319,-2 0 67,9 0 0,-11 3-344,9 3 0,-2-4-77,1 4-75,5 5-541,-6-9 1155,8 6 0,8 1 0,3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0:56.36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9 27 8057,'-5'0'-1137,"1"0"928,4 0 285,8 0 0,-2 0 1,6 0-1,-2-1-7,-1-2 1,1 2 0,1-3 0,2 1-12,1 0 1,0 0 0,2 2-1,-1-1-18,1-1 1,-3 0 0,2 3 0,0 0-27,-1 0 1,2 0 0,-4 0 0,-1 0 2,-1 0 0,2 0 0,0 0 25,-1 0 0,-4 0 49,-1 0 90,-4 0-69,2 0-68,-4 0 0,-7 0 1,-2 0-21,-1 0 0,0 0 0,0 0 0,-1 0-89,-1 0 1,-1 0 0,2 0-1,-2 0 1,-1 0 1,0 0 0,-1 0-1,3 0-92,-1 0 1,3 0 0,-2 1 0,2 1-9,1 1 164,0 4 0,0-6 0,0 3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6.48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304 39 9570,'11'-9'718,"-3"5"361,-8-9-842,0 9 1,-2-4 0,-4 8-1,-7 0 370,-4 0-489,-1 0 1,-1 6 0,0 2 0,0 3-65,0 4 0,-7 0 1,1-1-1,2-1 56,2 2 0,4 2 1,2 1-1,3 1-8,-3 0 0,6 0 1,1 0-1,2 0 12,-1 0 1,1 0-1,6 0 1,0 0-189,0 0 1,2-2-1,2-2 1,5-5-70,1-1 0,5-3 1,8-6-1,2 0 140,-1 0 0,3-2 1,0-4-1,1-7 10,-1-4 1,-1-2 0,-7 0 0,-1 0 143,1 0 1,0-2 0,-2-2-1,-2-2 163,-2 2 0,-9 1 0,2 3-168,-4 1 1,-2 5 0,0 0-102,0-2 0,0 5 43,0-3 0,0 7-135,0-7 0,-2 11 1,-2 2 91,-2 11 1,-3 12 0,5 4 0,-4 3 25,-3 4 0,5 1 1,-5 3-1,3 0 139,4 0 1,-1 0 0,1 0 0,-2 0-80,2 0 1,1 0-1,3 0 1,-2 0-87,-4 0 1,4 0 0,-4 0-60,4-1-48,2 1 1,0-2 0,0-2 0,0-5-218,0-1 1,0-3-372,0-6-599,0-8 354,0-3 0,0-10 1,0-4-1,0-7-245,0-4 1,0-2-1,0 0-721,0 0 1861,0 0 0,8-8 0,2-3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6.9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38 7868,'11'-10'-1734,"-1"-1"1734,-3 5 0,-5 4 0,6-7 0,-8 9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7.9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131 94 6356,'11'-9'-106,"-1"7"69,-3-4 213,-5 4 0,12-1 37,-7-3 1,8 2-62,-3-9 0,-1 9 0,-1-4 769,-1-1-454,-3 7 1,-6-8 26,0 3 0,-2 5-357,-4-4 1,-5 6 0,-8 4-4,0 2 0,0 9 0,0-2 1,0 4-121,0 2 0,2-7 0,3 1 1,1 2 59,-2 1 0,5 3 0,-1 0 1,3 0-11,3 0 0,-3-6 0,2 0-66,2 1 1,4-3 0,6-1 12,6-1 1,5-3 0,2-6 0,0 0-3,0 0 0,0 0 1,0-2-1,2-4 15,5-7 0,-5 3 0,2-3 0,-6 0 46,-5 3 1,1-7-1,4 4 1,-2-1 59,-3 1 1,-8-4 867,3 4-458,3-3-235,-8 5-274,7 3 0,-11 10 0,-3 4 1,-1 7 95,2 3 0,-4 10 0,1 1 0,1 3 79,-3 3 1,7 3 0,-4 2 0,2 0-33,-3 0 1,5 2 0,-4 2-1,4 2 45,2-1 1,0-10-1,-2-1 1,-2 0-79,-3-3 0,1 5 0,6-9 1,0-2-389,0-2 1,0-2 0,0 0-1213,0 0-428,0-8 1276,0-3 0,0-10 0,0-4 0,0-7-185,0-4 1,6-2 0,1 0 0,-3 0 795,-2 0 0,-2-8 0,0-3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8.34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247 0 7868,'-19'3'536,"0"3"1,0 7-48,0 3 1,0 10 0,0 1 0,0 3-162,0 3 1,0 1-1,2 0 1,3-3-125,1 3 0,7-4 1,-5 1-61,3 3 1,1-7 0,7 1 0,3-3 0,3-2-243,7-6 0,3 2 1,5-8-1,5-1 204,5-4 0,-1-3 0,1-3 0,3-3 134,2-3 0,-4-4 0,-3-9 0,1 0-43,-1 0 0,-8-7 1,0 1-1,-6 2-34,0 2 0,-7-4 0,-1-1 0,-5 1-90,-2-2 0,-2 3 1,-3-5-1,-3 1-173,-3 5 0,1-4 0,-5 2 0,2 1-159,-1 3 0,-1 9 1,0 1-1,3 3 1,-3 4 1,-2 1 0,-2 3 0,0 0-1225,0 0 0,0 0 1,0 0 208,0 0 1,6 9 1272,1 3 0,8 5 0,-5 2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8.68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39 0 7783,'21'0'-46,"4"0"1,-4 0 0,4 2-1,-4 2 722,-2 3 1,0 1 0,0-2-255,0 7 0,-2-2 0,-4 1-115,-7 3 1,2 2 0,-1 2-159,-3 0 1,-2 0 0,-2 0-1,0 0-26,0 0 0,-6-7 0,-3 1 0,-1 2-39,-5 2 0,5-5 0,-3 1 1,-2 0-90,-2-3 1,-2 5 0,2-7 0,3 1 61,1-1 1,0 1 0,-6-5-702,0 2 0,1 0-552,-1-6 1,6-2 380,0-4 0,9-5 1,-2-8 395,4 1 1,2 5 0,2 2 418,4 3 0,5-15 0,8 2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8.96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266 0 7560,'-19'2'922,"0"5"0,0 3-590,0 1 0,0 5 1,0-3-1,2 4-19,4 2 1,-3 0 0,3 0-1,-4 0 31,-2 0 1,2 0-1,5 0 1,3 0-128,1 0 1,6 0 0,-5 0-157,5 0 1,4-7 0,5-1 0,5-3 35,5-4 1,2 5-1,0-3 1,0-2-414,0-2 1,0-2-1,2 0 1,2 0-399,2 0 0,1 0 0,-7 0 0,0 0-51,0 0 1,0-6 0,0-2 0,0-3 764,0-4 0,-1-1 0,1-3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9.20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19 7868,'13'0'134,"0"0"1,1 0 391,3 0 1,2 0 0,0 0 0,0 0-232,0 0 1,6 0 0,3 0 0,1 0-243,5 0 1,-5-2-1,3-2 1,0-2-333,-3 1 0,5 3 0,-9 2-1642,-2 0 1096,-2 0 1,-12 2 0,-9 5 824,-11 5 0,-6-3 0,-2 8 0,0-7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9.38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58 7868,'9'10'718,"3"-4"0,5-3 1,2-3-1,0 0-309,0 0 0,2-3 0,2-1 0,3-2-240,-3 2 1,-2 2 0,-2 0 0,0-3-459,0-1 0,0 0 1,0 6-1,0-2-3310,0-5 3599,0 5 0,-1-15 0,1 7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4:59.84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226 1 9977,'0'19'314,"0"0"1,-8 0 0,-5 0-1,-4 2-90,-2 4 1,0-2-1,0 7 1,-2-3-55,-4-4 0,10 0 1,-4 1-1,5 1 36,3-2 0,-4-8 0,9-2-26,2 1 0,4 1 0,6 0-38,7-3 1,4-7 0,4 1 0,4-4-29,7-2 0,3 0 0,3 0 0,0 0-72,0 0 0,0 0 1,-2 0-1,-2-2 4,-3-4 0,-8 4 0,3-5 0,-3 3-206,2-2 1,-10 4 0,4-5-277,-2 5 1,-2 0-1,-1-2-1607,-1-3 252,-9 1 1292,5 6 1,-9-2 0,-3-2-166,-3-2 1,-4-3 663,-9 3 0,0-5 0,0-8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00.0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1 9875,'0'19'640,"0"0"0,0 2 1,0 2-193,0 2 1,0 9 0,-2-2 0,-2 3-133,-3 3 0,1 0 0,6-2 0,0-2-69,0-3 1,0-1 0,0 4 0,0-5-217,0-2 1,0-1 0,0-7 0,0 0-621,0 0 0,0-7 0,0 1-1055,0 2 1,2-7 415,4-2 0,5-3 1,8-6 1227,0-3 0,0-4 0,0-9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1:05.9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153 126 7843,'0'-9'1176,"0"0"-898,0 4 0,0 0 0,-1 3-50,-2-1 0,1 0 0,-4 3-86,-1 0 1,-1 4-1,-1 2 1,0 2-20,0 1 1,-3 1-1,0 2 1,1 2-55,1 0 1,1 3 0,0-2 0,1 2 37,-1 0 1,3 0 0,1-1 0,1-1-156,2 1 0,1 0 0,1 0 0,1-1-23,2 1 1,2 0 0,5 0 0,0-3-83,2 0 1,4 1-1,-1-4 1,3-2 69,3 0 1,-2-4 0,3-1 0,-1-2 36,0-1 1,-1-5-1,-2-3 1,0-4 47,0-2 1,-3 2 0,-1-3 0,-1 0 131,-2-2 1,-1-4 0,-1-1-1,-1 0-63,-2 0 1,1-2 0,-4 2 0,-1 0 116,-1-3 0,-1 3 0,0 1 1,-1 2 13,-2 1 1,-1 4 0,-4 2-1,0 3-104,-2 3 0,-4 2 0,1 4 1,0 0-216,0 0 1,-2 0 0,2 0 0,0 0-143,0 0 0,-2 1 0,4 2-604,0 3 1,5-1-456,3 1 0,2 0 1318,1 3 0,8 0 0,2 0 0</inkml:trace>
  <inkml:trace contextRef="#ctx0" brushRef="#br0" timeOffset="224">538 216 7848,'1'-5'-1021,"2"2"1021,-2 2 0,6-3 0,-2-1 0</inkml:trace>
  <inkml:trace contextRef="#ctx0" brushRef="#br0" timeOffset="691">833 1 7639,'-4'5'270,"2"2"0,-4-3 0,-1 1-5,-1 2 1,2 1-1,0 1 1,-1 2-234,-1 1 0,-2 3 1,0-2-1,-1 1-5,0 2 1,3-3-1,-2 0 1,2-1 60,2 0 1,3 0 0,-2-3 29,1 0 0,1-3 0,4 0-42,2 0 0,2-1 1,4 0-1,0 0-22,-1 0 1,2-3 0,1 1-1,2-2-1,1-1 1,-2 0-1,3 0 1,0 0-12,-1 0 0,3-1 0,-3-1 0,1-2-5,0-1 0,-2 3 0,3-2 0,-2 1-31,-1 0 1,2-3-1,-3 4 1,-1 0-47,-1 1 0,-1 0 1,0-1-83,0-1 0,-3 0-1608,0 3 896,-4 0-701,2-4 831,-4 3 704,0-7 0,-4 3 0,-1-4 0</inkml:trace>
  <inkml:trace contextRef="#ctx0" brushRef="#br0" timeOffset="963">896 19 7823,'-5'0'516,"1"1"1,4 2 0,0 4-263,0 4 0,0-1 0,0 4 0,0 1-149,0 2 0,0-1 1,0 5-1,1-1-26,2 1-1,-2-1 1,2 3 0,-2-2 37,-1-1 0,0 2 1,0-2-173,0-3 0,0 3 0,2-4 1,1-1-1,-1-1-180,-1-4 0,2 0 1,1-2-2896,1-2 3131,1 2 0,3-7 0,0 3 0</inkml:trace>
  <inkml:trace contextRef="#ctx0" brushRef="#br0" timeOffset="1534">1146 45 7788,'7'0'299,"1"0"1,2 0-64,0-3 1,1 2-1,0-2 1,2 1-87,1-1 0,-2 2 0,1-2 0,1 2 22,0 1 1,-3 1 0,1 2 0,-2 2 8,-1 0 0,-4 2 0,-2-1-39,-2 2 1,-1 2 0,0 1-1,-1 2 3,-2 1 1,-2-2 0,-4 2-1,0 0 4,0 0 0,0-3 0,0 2 0,0-1-115,0 0 1,1-1 0,1-2 0,3 0-136,0 0 1,-2 0 0,3 0-83,1 0 1,2 0 0,3-1 142,3-2 1,1-1 0,2-3 0,0 1-61,0-1 1,1 2-1,1 0 1,1 0 12,-1 0 0,-1 3 0,-1-2 0,0 1 65,0 0 0,-1 0 0,-1 3 136,-1 0 1,-1 3 0,1-1 0,-3 0 0,-2-1 34,-1-1 1,0 0 0,0 0-1,-1 0 27,-2 0 0,-1 0 0,-3 0 0,1-1-29,-1-2 0,-1 1 1,-1-4-709,0-1 0,0-1 0,0-2 323,0-2 0,0 2 0,0-3 238,0 0 0,0-1 0,0-4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00.60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39 7995,'19'-9'833,"0"7"0,0-4-622,0 4 1,0-5 0,2 1-1,2 2-116,3 2 0,-1 2 0,-6 0 0,0 0 111,0 0 1,-6 6 0,-3 2-52,-1 3 1,-3 2-1,-6 6 1,-2 0-55,-5 0 0,-3-1 0,-9 1 0,0 0-43,0 0 0,-6 0 0,-1 0 1,3 0-2,2 0 1,2 0-1,2 0 1,3-2-157,1-4 0,9 4-17,-3-5 1,5-1-1,4 1 86,5 3 0,-3-4 1,9-1-1,1-1 25,3-5 1,0 6 0,-2 1 0,-3 2 103,3-1 1,0 1 0,0 4 0,-5-3 174,-1-1 0,3 0 0,-5 6-24,-3 0 0,-2 0 1,-2 0-1,0 0-56,0 0 0,-8-7 1,-3 1-1,-2-1-144,1-1 0,-1 0 0,-6-7-450,0 2 1,0 0 0,0-6-403,0 0 0,0-2 0,0-2-130,0-2 0,9-9 0,1 2 0,3-3 932,0-3 0,-1-9 0,7-1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01.12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38 20 7712,'19'-7'1071,"0"1"-679,0 2 1,0 2 0,0 2 0,0 0-100,0 0 1,0 0-1,0 0 1,0 0-28,0 0 1,0 8 0,-2 5-98,-5 4 0,-1-5 1,-7 1-1,3 2-127,-3 1 1,-4 3 0,-4 0-1,-5 0-74,-1 0 0,-3 0 1,-6 2-1,-2 3 45,-4 1 1,4 6-1,-5-5 1,3-1 7,-2 2 1,4-6 0,-5 5 0,5-5-5,2-2 0,7-7 1,1 1 184,3 2 1,1-5 16,7 3 1,3-9 0,3 5 19,7-1 1,3-6 0,3 5-1,0-5 155,0-2 0,7 6 0,-1 0 0,0-1-41,3-3 0,-7 4 1,4 0-1,-2-2-198,2-1 0,-4-3 0,5 0-344,-5 0 1,-9 0-2003,1 0-122,-9 0 1,3 0 65,-14 0 0,1 0 2247,-13 0 0,4-9 0,-12-1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02.0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19 739 8363,'11'-9'394,"-1"7"1,-3-4-166,5 4 1,5-5 0,2 1 0,0 2-31,0 2 0,0 2 0,0 0 0,0 0-81,0 0 0,0 8 0,0 3 0,0 1-58,0 1 0,-2 0 1,-5 8-1,-3 2-45,-1 2 1,-6 0-1,5-6 1,-5 0-46,-2 0 1,-7 0 0,-1 0 0,-2 0 17,-5 0 0,-2 0 0,0 0 0,2-2-35,3-4 1,1 3 0,-4-5 0,3 0-41,-3-5 1,4 2-1,-1-1-117,-3-3 0,-2-2 0,-2-2-3,0 0 1,0 0-1,2-2-593,5-5 1,-5-3 267,4-9 0,5 0 0,2 0 532,3 0 0,3 9 0,17-16 0,4 5 0</inkml:trace>
  <inkml:trace contextRef="#ctx0" brushRef="#br0" timeOffset="287">550 720 7514,'13'-7'243,"0"1"1,-11-7 188,-2 7 1,-9 2 0,-10 10-168,0 7 1,-2 1-1,-2 1 1,-2-2-34,2 2 0,2 2 0,4 1 0,2 1-22,2 0 1,3 0-1,-3 0 1,7 0-18,4 0 1,2 0 0,0 0-1,0 0-53,0 0 1,2 0-1,4 0 1,7 0-138,4 0 0,4-6 1,2-1-1,2 1-396,-2-3 0,5 1 1,-1-7-1,1 3 126,-1-3 1,5-2 0,-7-4 0,0-2-1381,3-3 0,-7-8 1647,4 3 0,-4-5 0,-2-2 0</inkml:trace>
  <inkml:trace contextRef="#ctx0" brushRef="#br0" timeOffset="511">1006 625 7931,'19'10'0,"0"-3"429,0-5 1,-1-2 0,4 0-1,1 0-218,2 0 1,9 0 0,-3 0 0,3 0-353,-2 0 1,1 0 0,-7 0-704,-3 0 80,-2 0 292,-2 0 1,-11 2-1,-8 2 472,-10 2 0,-7 9 0,-2-4 0</inkml:trace>
  <inkml:trace contextRef="#ctx0" brushRef="#br0" timeOffset="725">1044 966 7759,'19'0'1069,"-1"0"-750,1 0 0,0 0 0,3 0 0,1 0 0,4 0 163,3 0 1,-5 0 0,6 0 0,1-2-389,-2-4 1,-1 4 0,-6-5 0,3 5-318,-3 2 0,-2-6 0,-2 0 0,-2-1-964,-5-1 0,5 6 0,-4-7 502,4 1 0,-7 4 1,-1-7 684,-1 3 0,3-16 0,8 3 0</inkml:trace>
  <inkml:trace contextRef="#ctx0" brushRef="#br0" timeOffset="1101">2201 208 8008,'0'18'625,"-9"-5"1,-1 0 0,-3 2-387,0 1 1,1 5-1,-7 3 1,0 1-44,0-2 0,2-2 0,2-4 0,5-2 102,1-3 1,3 1-148,6 6 0,2-6 0,4-3 0,7-1 98,4-5 0,8-2 0,2-2 0,3 0-93,4 0 1,-5 0 0,3 0-1,1 0-131,3 0 0,2 0 0,0 0-486,0 0 376,-8 0 1,5-6-1,-5-1 1,-1 1-139,-3-2 0,-5 5 1,-4-5-1,-3 2-648,-1-1 1,-9-1 0,3 2-120,-5-7 1,-2 2 0,0-1 989,0-3 0,-9 7 0,-1-18 0,-9 5 0</inkml:trace>
  <inkml:trace contextRef="#ctx0" brushRef="#br0" timeOffset="1333">2352 75 7262,'0'19'0,"0"2"773,0 4 0,0 0 0,0 11 0,0 4-115,0 0 1,0 7-1,0-3 1,0-2-310,0-2 0,0-2 0,0-2 0,0-2-159,0-3 1,0-6-1,0 5-922,0-3 0,7-1-1497,-1-7 1,9-9 1580,-3-4 1,5-12 0,0-7 0,-2-3 647,-3-3 0,1-9 0,6-1 0,0-9 0</inkml:trace>
  <inkml:trace contextRef="#ctx0" brushRef="#br0" timeOffset="1820">2713 208 7769,'12'0'554,"1"0"1,0-3-64,-3-3 1,7 4 0,-4-4 0,3 4-338,3 2 0,0 0 0,0 0-85,0 0 0,0 0 1,0 0-1,-2 2 121,-4 4 0,2-2 1,-9 9 91,-2 2-202,-2-7 1,-2 9-1,0-4 40,0 3 0,-2 3 0,-2 0-65,-2 0 1,-7-6 0,4 0 0,-1 1-18,-5 3 0,5-4 1,-3-1-232,-2 3 1,7-4-358,1 1 0,5-5 66,2 5 464,0-7 0,9 9-42,3-7 0,5 5 192,2-5-12,-8 7 1,4-9-1,-7 5 49,3-1 0,-5 3 0,4-3 88,-1 1 0,-3-4 0,-6 7-149,0 2 1,-8 0 0,-5-1 0,-2-1-22,3 2 1,-9-5 0,4 1 0,-2-3-244,-4-4 0,-1 1 0,5-1 0,0 2-487,0-2 0,1-4 0,-1-4 0,0-4-133,0-3 0,2 3 1,2-9-1,4-4 311,3 0 0,2 0 467,6 2 0,8-9 0,3-1 0</inkml:trace>
  <inkml:trace contextRef="#ctx0" brushRef="#br0" timeOffset="2250">3149 226 7769,'19'0'722,"-7"0"0,1 0-341,2 0 0,2 7 0,2-1-142,0-2 0,-7 5 1,1-1-43,2 3 1,-1-5-1,1 5-57,-2-3 1,-7 7 0,5-3-165,-3 5 0,-2-4 0,-8 0 1,-2 1 15,-2 3 0,-9 2 0,2 0 38,-3 0 1,-3 0 0,2 0 0,2 0-86,2 0 0,1-2 0,-5-2 1,2-3-7,2 3 1,9-5 0,-2 3 51,4 2 0,2-5 103,0 3 1,2-7 74,4 7 1,5-9 0,8 3 0,0-3 116,0 2 1,0-4 0,0 5 0,2-5-96,4-2 0,-4 0 0,4 0 0,-2 0-192,3 0 1,-5 0 0,4 0-38,-4 0 0,-4-2 1,-2-3-3596,-3-1 2373,-7 0 1,-5 6-1,-13 0 1260,-4 0 0,-2 0 0,-8 0 0,-3 0 0</inkml:trace>
  <inkml:trace contextRef="#ctx0" brushRef="#br0" timeOffset="2562">2068 1080 8039,'19'0'698,"0"-2"1,2-2-1,4-5-256,7-1 1,12 3-1,6-3 1,3-1-32,-2 1 1,12 6 0,-2-5-1,4 3 1,-1-1 1,1-5 0,-2 5 0,-2 3-316,-2 2 1,-4-4-1,-2 0 1,-5 1-514,-1 3 1,-9 0 0,-9-2-1357,-2-2 556,-1-1 0,-18 7 0,-8 2 554,-10 5 1,-7-3 0,-4 6 0,-2-1 661,-3-5 0,-7 7 0,3-1 0</inkml:trace>
  <inkml:trace contextRef="#ctx0" brushRef="#br0" timeOffset="3111">2561 1251 8063,'-19'0'403,"0"0"0,0 0 0,0 0-212,0 0 1,-2 2 0,-2 4 0,-5 5-19,-1-1 0,-1 7 1,-3-4-1,3 4-19,3 1 1,-5-5 0,7 0-1,2 2-13,2 1 1,8 3 0,2 0-119,3 0 0,2 0 0,10-2-18,9-4 0,-1-3 1,16-5-1,-1 1 16,5-2 1,3-2-1,3-4 1,0-2 31,0-2 0,-2-9 0,-2 4 0,-5-1 65,-1-1 1,-3 0-1,-6-6 1,0 0 262,0 0 1,-7 0 594,1 0-647,-9 0 1,5 11-128,-9 8 0,-7 8 0,-1 11 1,0 3-10,-1 3 1,-3-4-1,3 6-37,-1 1-103,5 1 1,-3 3-1,6-3 1,-2 1-157,-3-1 0,1-3 0,6 3 1,0-1-161,0-5 0,0-2 0,0-2-1038,0 0 1,0 0-2686,0 0 3112,0-9 1,2-1-1,4-12 874,7-3 0,12-4 0,5-9 0</inkml:trace>
  <inkml:trace contextRef="#ctx0" brushRef="#br0" timeOffset="3900">3035 1402 7780,'8'-10'614,"-8"4"1,-8 3 0,-11 3 0,0 3-342,0 3 0,0-2 0,0 7 0,0-1-70,0 1 0,5-1 0,-1 5 1,-2-2-93,2 1 0,3-3 0,-3-1-32,2-1-113,9 6 1,-5-5-62,9 9 1,0-6-1,3-3 1,3-1 111,7-5 1,3-2-1,3-2 1,0 0 15,0 0 1,0-2-1,0-4 1,0-5-50,0 1 0,0-7 0,0 4 0,0-4 85,0-2 0,0 0 1,-2 0-1,-2 0 197,-3 0 0,-5 3 1,3 1 540,-1 2-278,5 0 42,-12 3-383,7 10 0,-15 13 1,-1 10-1,1 4 161,-3 3 1,5 1 0,-6 9 0,1 2-147,5 3 0,-4-1 1,1-6-1,3 0-64,2 0 1,2-2 0,0-3-1,0-3-788,0-3 0,0-2-3033,0-6 2240,0-8 1,2-5-1,2-12 713,3-7 1,1-4 0,-2-1-1,5-4 729,-1-3 0,7 2 0,-4-7 0,6 1 0,6-1 0,-4 5 0,5-6 0,-3-1 0,2 2 0,-2 1 0,7 6 0,-3-3 0,-4 3 0,-4 2 0,-4 4 247,-2 5 0,-7 3 89,7 9 1,-11 0 0,0 2 0,-8 3 351,-5 1 0,5 9 0,-7-3 0,-2 5-213,-2 2 0,1 2 1,1 2-1,4 3-200,3-3 1,-5-2 0,7-2 0,2 0-183,2 0 1,4 0-1,4 0 1,7-2-57,3-5 0,3 3 1,3-9-1,1-1 2,2-3 1,2-2 0,-3-2-1,1-3-4,-2-1 1,-2-9-1,-2 3 1,-2-5 19,-4-2 1,1 0 0,-7 0 0,-3 0-32,-2 0 0,-2-6 0,0-1 0,0 1-37,0-2 0,-8 6 0,-5-5 0,-4 5-245,-2 2 0,0 0 0,0 2 0,2 3-513,5 1 0,-5 9 0,4-2 0,-4 3-137,-2 3 0,7 0 0,-1 0 0,0-2-639,3-4 1547,1 4 0,9-15 0,0 6 0</inkml:trace>
  <inkml:trace contextRef="#ctx0" brushRef="#br0" timeOffset="4245">4059 758 6903,'19'-9'409,"0"7"0,0-4 0,0 4 256,0 2 1,8-7 0,3 1 0,2 2-435,-1 2 0,-8 2 0,5 0 1,-3 0-244,0 0 0,1 0 0,-7 0 0,0 0-309,0 0 0,0 0 0,-1 0-1760,1 0 1383,-8 0 0,-3 2 0,-10 2 698,-4 2 0,2 1 0,-9-5 0,-2 2 0,-1 2 0,-3 9 0,0-4 0</inkml:trace>
  <inkml:trace contextRef="#ctx0" brushRef="#br0" timeOffset="4461">4173 985 7678,'8'11'443,"-5"6"1,16-15 0,-3 6 0,8-2-69,-1 1 1,0-1-1,0-6 1,5 0-142,1 0 0,-6 0 0,5 0 1,-3 0-341,0 0 1,0 2 0,-6 2-1,0 3-456,0-3 1,0-2-561,0-2 1122,-8 0 0,-3 0 0,-8 0 0</inkml:trace>
  <inkml:trace contextRef="#ctx0" brushRef="#br0" timeOffset="5659">5159 151 7934,'2'-19'330,"5"0"0,3 2 1,9 2-1,2 2-15,5-1 1,-3 5 0,6 3 0,1 2-22,-1-3 0,-6 5-130,3-4 0,-5 6 0,-4 6 1,-3 7 34,-1 4 1,-9 2 0,3 2-1,-7 2-136,-7 2 1,-3 7 0,-9-5 0,0 3-135,0 4 0,-6-5 1,-1 3-1,3-1-71,2-1 0,2-3 0,2-8 0,2 0-54,3 0 1,8 0-118,-3 0 354,5-8 1,11-3-1,3-8 205,5 0 0,4 0 0,2 0 0,3 0-29,-3 0 0,4 0 1,-1 0-1,-3 0-39,-2 0 0,-2 0 0,0 0 0,0 0 195,0 0 0,0 0-296,0 0 0,0 0-492,0 0 1,-7 0-1,1 0-476,2 0 1,-5 0-35,3 0 0,-7-6 0,5-3-427,-3-1 1,-2 3 1351,-6-5 0,0-1 0,0-6 0,0 0 0,9 0 0,1 0 0</inkml:trace>
  <inkml:trace contextRef="#ctx0" brushRef="#br0" timeOffset="6179">6051 37 7793,'10'-9'442,"-3"-3"0,-7 3-126,-7 3 1,-3 6 0,-9 6 0,0 5-198,0-1 0,0 7 0,0-4 0,0 4 115,0 2 0,6-7 0,3 1 177,1 2 0,3-5-106,6 3 1,0-7 3,0 7 1,0 0-178,0 6 1,0-1-100,0 1-26,0-8 0,-6 6 1,-1-5-1,1 3 285,-2-2-305,6 4 0,-7-13-1,9 9 84,0-9 1,0 6-99,0-3 0,0-3 65,0 9 1,0-7 55,0 6 0,9-7 1,5 1-1,7-4 198,5-2 0,7-2 0,1-2 0,6-3-105,4 3 0,3 0 0,-5 0 0,2-2-156,-2 1 0,-2-3 0,-2 2 0,-2 1 12,-4 3 0,1 2 0,-7 0-481,-3 0 0,-2 0-1637,-2 0 429,-9 0 1,-1-2 877,-9-4 0,-2 4 1,-5-5-1,-5 5 464,-5 2 1,-2-6 0,0-2-1,0-1 305,0 1 0,0-16 0,0 3 0</inkml:trace>
  <inkml:trace contextRef="#ctx0" brushRef="#br0" timeOffset="6417">6089 37 8105,'8'-11'1343,"-4"3"1,7 10-825,-3 4 0,-1 5 0,-7 8 1,0 2-234,0 4 1,0-2-1,0 9 420,0 2-521,0 1 1,0 3 0,0 0-1,0 0-68,0 0 1,0 0-1,0-2 1,0-2-473,0-3 1,0-5-1,0 3 1,-3-2-747,-3-3 1,4-3-1,-4-2-14,4 0 0,2 0 1,-2-3-361,-5-3 1475,5 4 0,-15-15 0,7 7 0</inkml:trace>
  <inkml:trace contextRef="#ctx0" brushRef="#br0" timeOffset="6721">4989 1099 7721,'-11'0'1441,"19"0"1,20 0-999,12 0 1,8 0 0,11-2 0,5-2-169,5-3 1,5-7 0,4 3 0,0 0-191,-2 5 1,4 2 0,-13 0 0,1-3-468,-5 3 1,-10 2-1,-7 0 1,-6-2-516,-10-3 0,-7 1 1,-4 6-1325,0 0 1538,-9 0 0,-4 0 683,-12 0 0,-4 0 0,-9 0 0</inkml:trace>
  <inkml:trace contextRef="#ctx0" brushRef="#br0" timeOffset="7055">5387 1308 7808,'-38'29'0,"2"-4"0,5-6 501,5-6 1,7 4 0,7-5 511,5 5 1,5 2-938,2 0 0,11-2 0,6-4-398,6-7 300,10 5 0,-9-7 1,5 6-1,1-1 3,-1-5 0,-4 7 0,5-1 0,-3 3 77,-3-1 0,-5 1 0,-7 6 1,-6 0 47,-3 0 1,-3 6 265,0 1-291,-9-1 0,-1 0 0,-9 0 0,-2-1 1,-3-3-77,-1-2 0,-2-7 1,4-1-1,-5-1-290,-1 1 0,5-7 0,-3 2 1,2-4-73,-1-2 1,1 0-1,6-2 1,0-2-289,0-2 1,0-9 0,0 0 0,0-6 11,0-4 0,9-7 633,4 7 0,-5-9 0,1 5 0</inkml:trace>
  <inkml:trace contextRef="#ctx0" brushRef="#br0" timeOffset="7262">5273 1327 7721,'19'0'283,"0"0"1,2 0 0,4 0 0,7 0 97,4 0 1,2 2 0,0 2-1,2 2-155,4-2 1,-4-2 0,4-2 0,-4 0-356,-2 0 1,-6 0 0,-3 0 0,-1 0-505,-5 0 1,-2 0 0,-2 0-99,0 0 0,-6 0 0,-3-2 731,-1-4 0,-1 2 0,-2-7 0,7 3 0,-5-7 0,1 5 0</inkml:trace>
  <inkml:trace contextRef="#ctx0" brushRef="#br0" timeOffset="7571">6127 1270 7725,'-19'12'-321,"0"1"0,0 2 916,0 2 0,0-5 1,0 1-1,0 2-102,0 1 0,6 3 1,3 0-151,1 0 1,3 0 0,6 0-126,0 0 1,8 0 0,5-2 0,4-2-62,2-3 1,6 1 0,0 4 0,1-2-46,1-3 0,0 1 0,5 6 1,-5-2-13,1-5 0,-7 5 1,4-4-91,-4 4 1,-10 2 0,-5 0-16,-4 0 1,-4 0 0,-4-2-1,-7-3-176,-4-1 0,-2-3 0,-2 3 1,-2-4-200,-2-1 1,-3-6 0,5 4-1,-4-3-297,-3-3 0,1 0 0,-5-3 1,3-3 92,-3-7 0,0-1 1,0-3-1,5 0 175,1-4 0,3-4 409,6-1 0,0 5 0,0-6 0</inkml:trace>
  <inkml:trace contextRef="#ctx0" brushRef="#br0" timeOffset="7760">5842 1345 7405,'21'-8'-225,"4"-5"1,3 3-1,8-1 1,0 1 1097,4-1 1,4 7 0,-2-2 0,4 4-398,3 2 0,-5 0 0,5 0 1,-1 0-287,0 0 1,-8 0-1,1 0-180,-8 0 0,-3 0 0,1 0 1,-5 0-986,-5 0 1,-4 2-2854,-5 4 3828,-3-4 0,-18 7 0,-1-9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22.5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494 976 12536,'0'-19'540,"0"0"1,0 0-272,0 0 0,0 0 0,-2 0 0,-2 0 116,-3 0-306,1 0 1,0-6 0,-3 0 0,1 1-14,-1 3 0,1 2 1,4 0-1,-3 0-67,3 1 0,0-1 0,0 0 0,-2 0 10,1 0 1,-3 0 0,2 0 8,1 0 1,-3 6-195,2 0 0,-3 3-425,3-3 0,2 5-795,-9 8 0,0 0-497,-6 0-776,9 0 2669,1 0 0,1 0 0,-3 0 0</inkml:trace>
  <inkml:trace contextRef="#ctx0" brushRef="#br0" timeOffset="512">304 66 8063,'0'-19'591,"0"0"0,-8 2 0,-3 6-339,1 11 0,-7 7 0,4 9 0,-4 1-144,-1 4 0,-1 9 0,0-3 0,0 3-77,0 3 1,0-5 0,0-3 0,0-2-9,0 3 0,2-5 1,2 2 34,3-8 273,7 1-89,-3-13 0,8 3 0,0-12-201,0-7 0,6-4 0,3-2 0,1 0-51,5 0 0,2-2 0,4-2 1,2-2 51,2 1 1,1 3 0,-7 2 37,0 0 0,2 0 0,2 0 0,2 3 1,0 1 110,3 2 0,-7 9 1,6-2-1,-1 4 17,-1 2 1,2 0 0,-4 2 0,3 4 83,-3 7 0,4 4 1,-1 4-1,-3 2-90,-2 2 0,-4 7 0,-3-5 0,-1 0 146,2 1 1,-7 3-1,1-5-290,-1-3 0,-4-2 0,7-2-472,-3 0 0,1-9 0,-5-1-1461,2-1-287,1-6 2162,-7 7 0,0-1 0,0 3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24.3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569 114 8086,'2'-17'842,"2"3"-616,3 1 0,5 7 1,-3-5-1,1 3 33,5 4 0,-4-5 0,1 3-84,3 2 1,2-1 0,2 1 0,0-2-7,0 2 0,0 2 0,0 2 0,0 0-36,0 0 0,-7 2 0,1 4-108,2 7 0,-7-3 0,-2 3 0,-1 2-54,1 1 0,-4-3 1,4 0-1,-4 1-13,-2 3 0,-6 9 0,-2-1 0,-3-2 13,-4-2 0,5 4 0,-3 1 1,1-1-7,1 2 0,-6-6 0,7 5 0,-3-5 9,0-2 1,7 0-1,-4 0 160,1 0 21,-6 0 1,13-7 284,-4 1-164,4-9 1,4 5 0,4-9-53,7 0 1,-3 0 0,3 0-43,2 0 0,2 0 0,2 0 18,0 0 0,-7 0-10,1 0-303,0 0-369,-3 0 172,-2 0 0,-8-3 36,0-3 296,0 4 65,0-6-203,0 8-2909,0 0 130,-8 0 2895,6 0 0,-15 8 0,7 3 0</inkml:trace>
  <inkml:trace contextRef="#ctx0" brushRef="#br0" timeOffset="650">322 95 7984,'-10'0'-339,"-5"-2"1,7-2 363,-3-2 0,5-1 0,-7 7 229,-2 0 1,5 0 0,-3 3-1,-1 1-95,-3 2 0,4 9 0,0-3 0,-1 5 7,-3 2 0,-2 0 0,0 0 0,2 2 3,4 5 1,-1 1 0,5 7-1,1-3 6,-1 3 0,1-4 0,4-1 0,-3-2 32,3-3 1,2 3 0,2-2-93,0-2 1,2-4 0,4-6-8,7-7 0,4-3 1,4-3-1,2 0-16,3 0 1,1-9 0,-4-4 0,4-3-72,3-3 1,-5-7-1,5 1 1,-3 0 53,-4-3 0,-8 5 0,-2-6 1,-1 1-77,-1 5 0,4-4 0,-9 1 1,-2 3 33,-2 2 0,-2 2-186,0 0 126,0 0 1,0 7 0,-2 1-45,-4 3 0,2-5 1,-9 7-215,-2 1 1,5 3 0,-3 2-118,-2 0 1,5 7 0,-1 1 0,1 3-231,-1 3 1,7-3 0,-4 2-448,-1 1 1,7 3 1078,-4 2 0,-5 0 0,1 0 0</inkml:trace>
  <inkml:trace contextRef="#ctx0" brushRef="#br0" timeOffset="1213">474 380 6187,'11'0'1443,"-3"-2"-291,-8-5-142,0 5-582,0-6 36,0 8-1213,0 0 817,9 0 1,-5 0 181,8 0 0,-7-2 604,1-5-629,-4 5-225,-2-6-325,0 8 164,0 0 743,-8 0-495,6 0-706,-7 0 67,9 0 0,0 2-864,0 4 1416,0-4 0,0 7 0,0-9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29.27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58 20 7807,'0'-11'-1487,"-9"3"1487,-1 8 0,-9 8 0,0 3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26.92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172 169 7894,'2'-10'501,"2"2"559,2-1-642,1 7 1,-9-4-433,-5 12 1,3-2 0,-9 9 0,1 2 35,1 1 1,-6 3 0,7 0 0,-3 0 94,0 0 1,3-6 0,-5 0-101,3 1 1,1 3 0,-4 0-27,3-4 1,7 4 67,-1-5-22,4-3 1,4 1-1,4-6 43,7 3 0,4-1 0,2-6 0,2 0 172,4 0 1,-4-2 0,5-2 0,-5-3-106,-2 3 1,6 0 0,0 0 0,-2-3 19,-2 3 0,-2 0 0,0 0 20,0-3 1,0 1-814,0 6-982,0 0-476,-8 0-145,-3 0 1756,-8 0 0,-2 0 473,-4 0 0,-5-8 0,-8-3 0</inkml:trace>
  <inkml:trace contextRef="#ctx0" brushRef="#br0" timeOffset="267">248 113 7713,'-11'0'905,"3"8"0,10 3 0,2 3-589,2 5 0,1 4 0,-7 13 49,0-4 0,0 6 0,0-2 0,0 6 0,0-2-73,0-6 0,0 1 1,0-5-1,0-1-284,0-3 1,0-5 0,0-2 0,-3 0-124,-3 0 0,4-7-1073,-4 1 0,4-7-140,2 7 1,2-11-1,4-2-332,7-11 1660,-5-5 0,17-12 0,-4-1 0</inkml:trace>
  <inkml:trace contextRef="#ctx0" brushRef="#br0" timeOffset="878">798 94 8162,'0'-11'1768,"0"5"-1625,0 12 1,-7-2 0,-1 9 0,-1 2 33,1 2 0,-7 2 0,5 2 0,-3 4 58,0 6 1,3-1 0,-5 2 0,5 1 7,1 3 1,-4 0-1,7-2 1,2-3-189,2 3 1,4-7-1,2-1 1,5-5-160,1-2 0,3-2 0,6-3 1,2-3 72,4-3 0,-2-1 1,9-7-1,0-2 59,-3-5 1,1-1-1,-7-5 1,0 3 13,-6-5 1,-5 4 0,-7-10 0,1 6 16,-2 1 0,-2-3 1,-2-2-1,0 0-62,0 0 1,0 6 0,-2 1-202,-4-3 1,-5 0 0,-8 3-4,0 5 0,7 5 0,-1 2 6,-2 0 0,-2 0 0,-2 0 0,1 0-800,-1 0 1,0 2-98,0 5 1,2-3 1097,4 8 0,-4-7 0,7 3 0</inkml:trace>
  <inkml:trace contextRef="#ctx0" brushRef="#br0" timeOffset="1325">1348 56 7907,'10'0'389,"-1"0"0,-12 2 1,-1 4-1,-4 7-227,-3 4 1,5-5-1,-7 1 1,1 2-161,1 2 0,-6-1 0,7-1 0,-3-2-160,0 2 1,7 1 0,-4 3 207,1 0 0,-3-6 73,5 0 1,3-9-48,10 2 0,5-4 0,8-2 0,0 0 139,0 0 0,2 0 0,2-2 1,4-4-59,3-7 1,-5 3 0,7-1 0,2 1 9,1-1 1,-3 7-1,-3-3 1,1 3 43,-1-2 0,-12 4 1,2-4-613,-2 3 1,-6 3-602,1 0 136,-7 0 1,-5 7 0,-13-1 865,-4-2 0,-2 7 0,0-1 0</inkml:trace>
  <inkml:trace contextRef="#ctx0" brushRef="#br0" timeOffset="1587">1367 37 8839,'12'-11'1846,"-1"7"-1459,-3 8 0,1 13 1,-5 10-1,2 3-139,-2 4 1,-2-5 0,-2 3 0,0 1-94,0 3 1,0-4-1,0 0 1,0-1-179,0-1 0,0-1 1,-2-6-1,-2 3-259,-2-3 0,-3-2 0,5-2 1,-2 0-720,2 0 0,-5-7-867,3 1 1868,0 0 0,6-3 0,0-1 0</inkml:trace>
  <inkml:trace contextRef="#ctx0" brushRef="#br0" timeOffset="2012">1936 18 7907,'-9'-11'632,"-3"5"1,1 12 0,-2 9 0,-1 6-346,-3 4 1,-4 9-1,0-4 1,-3 1-225,1 1 1,13-1-1,-9 7 1,4 0 50,4 0 1,-3-6 0,7-3 0,3 1-199,2-1 1,2-6 0,0 3 0,0-5 91,0-2 1,2-7-1,4-1 272,7-3 0,4-1 0,2-7-154,0 0 0,0 0 0,0-2 0,0-3-31,0-1 0,0-9 0,0 3-87,0-5 0,-9 4 0,-1 1-72,-1-3 1,-6-2-3,4-2 0,-3 0 1,-3 0-1,-3 2-18,-3 5 0,2 1 0,-9 7-384,-1-3 0,-3 1 0,-2 6-70,0 0 1,0 0-1,0 2-683,0 5 1,6-3 1220,1 8 0,7 1 0,-3 6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30.65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1101 886 7908,'0'-11'1205,"0"-6"0,0 7-743,0-9 1,-2 6-292,-5 0 0,-1 1 0,-7-5 0,5 2 35,1 2 0,-6 1 1,3-5-1,-5 0-152,-2-2 1,-2 4-1,-2-10 1,-5 4-10,-1 2 1,-3 0 0,-6 0-1,0 0 80,0 0 0,1 0 0,-1 0-169,0 0 1,2 2-1,2 3 1,5 1-1,1 0 55,5 3 0,-4-7 0,1 6-6,3 1 0,2-5 0,4 7 0,2-1 1,3 1 1,5-1-252,-5 3 1,1-4-1566,-1-9 843,-5 8 0,13 3-1045,-9 8 2012,9 0 0,-5-9 0,9-1 0</inkml:trace>
  <inkml:trace contextRef="#ctx0" brushRef="#br0" timeOffset="425">152 89 8253,'-16'2'100,"3"4"0,-4 5 0,7 8 1,-3 0 128,0 0 1,7 0 0,-5 0 0,1 0-281,-1 0 1,7-7 0,-4-1 0,1-1 39,1 1-262,0-7 554,6 5 1,0-12-70,0-3 0,0-4 0,2-9 1,4 0-98,7 0 0,10-2 0,2-3 1,-2-1 12,-1 2 0,3 2 1,0 2-1,0 2-7,3 4 0,-7-3 0,4 5 0,-4 0 388,-2 5 0,2 2 0,2 0-139,3-3 0,-1 7 0,-6 9 0,0 1-121,0 5 0,0 2 1,0 2-1,0 0-30,0 0 0,-2 0 1,-3 0-1,-1-2-609,2-5 0,0 5 0,-1-6 1,-3 1-923,-3 1 0,1-2 0,-5 3 1312,2-1 0,9 0 0,-4 6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32.09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190 264 8052,'-19'0'440,"6"2"1,1 4-263,-3 7 0,-2 4 0,0 2 0,2 2 31,3 4 1,-1-2 0,-4 7-1,2-3-101,3-3 0,8 3 1,-3-2 6,5-2-94,2-1 1,2-4 44,5 1 0,3-2 0,9-4 0,0-7 47,0-4 0,2-2 0,2 0 1,3-2-15,-3-4 1,4-5 0,-2-8-5,-1 0 1,-3 1 0,-2-1 0,-3 0-1,-1 0 136,-2 0 1,-9 0 0,2 0 0,-1 0-49,1 0 1,-4 0-1,4 0 1,-4 0-70,-2 0 1,-2 2 0,-2 2 0,-4 5-351,-3 1 0,5 1 0,-7 4-167,-2-3 0,5 1 0,-3 6 0,-1 2-124,-3 4 1,4-3 0,3 5 0,-1-2-491,0 1 0,5 1 1017,-7-2 0,9 5 0,-4 8 0</inkml:trace>
  <inkml:trace contextRef="#ctx0" brushRef="#br0" timeOffset="212">531 378 8839,'11'0'5217,"-3"0"-7943,-8 0-1082,9 0 3808,1 0 0,1-9 0,-3-1 0</inkml:trace>
  <inkml:trace contextRef="#ctx0" brushRef="#br0" timeOffset="609">759 207 7894,'19'-13'175,"0"1"0,-7 6 1,1-5-1,2 3 822,2 3 0,2 3-394,0 2 0,-3 2-468,-3 5 0,-5-3 0,-8 9 0,0 1 0,0 3 10,0 2 0,-2 0 1,-2 2-1,-4 2-82,-3 3 0,5-1 0,-7-6 1,1 0-157,1 0 1,-6-2-1,7-3 1,-3-1-16,0 2 0,7 0 1,-4-1 230,1-1 0,1-3 252,1 3-43,5-4 0,2-9 0,13 0-53,4 0 0,2 0 1,0 0-1,0-3-164,0-3 0,-7 4 1,1-6-1,2 1-103,1 1 1,3 0-53,0 6-188,-8 0 0,4-2 0,-7-3-937,3-1 0,-5 0-873,7 6 0,-7-2 244,7-5 1794,-1 5 0,-1-15 0,-3 7 0</inkml:trace>
  <inkml:trace contextRef="#ctx0" brushRef="#br0" timeOffset="967">1347 93 10891,'-17'2'240,"4"5"1,-1 3 0,5 9-1,-1 0-150,-5 0 1,0 0-1,0 0 1,3 0-39,-3 0 0,0 0 0,0 0-168,3 0 0,8 0 212,-3 0 213,5-9 0,11-1 0,3-9 1,5 0-46,2 0 0,0-2 0,2-2 1,2-3-134,3 3 0,1 0 1,-4 0-1,2-3-130,-1 3 1,3 2 0,-2 2-523,-2 0 1,-2 0-1528,-2 0-696,0 0 478,-8 0 2266,-3 0 0,-16-8 0,-3-3 0</inkml:trace>
  <inkml:trace contextRef="#ctx0" brushRef="#br0" timeOffset="1204">1385 55 8578,'0'19'308,"0"-6"1,0 0 0,0 1 525,0 3 1,0 9 0,0 1 0,0 0-359,0 1 0,0 5 0,0-3 0,0 2-389,0-1 1,0-8-1,0 5 1,0-3-272,0 0 0,0 1 0,0-7-575,0 0 0,0 0-4057,0 0 4816,0-1 0,8-7 0,3-3 0</inkml:trace>
  <inkml:trace contextRef="#ctx0" brushRef="#br0" timeOffset="1642">1916 17 8452,'-13'-10'1049,"0"4"1,1 6-653,1 6 0,-8 4 0,2 12 0,-6 1-321,0 2 0,2 9 0,2-3 0,0 5 4,0 2 1,0 0 0,0 0 0,2 0-120,5 0 1,-3-7-1,9-1 1,1-3-16,3-3 0,2-3 1,0-2-1,0 0 223,0 0 0,9-7 0,3-1-44,5-3 1,2-2 0,0-6 0,0 0-133,0 0 1,0 0 0,0 0-1,0-2-186,0-4 1,-6 2 0,-1-9-124,3-2 1,0-1 0,-3-3 99,-5 0 1,1 0 0,-2 0 91,-1 0 1,-3 0 0,-4 2 0,-3 2 179,-1 2 1,-6 7 0,3-4 0,-1 1-114,-5 5 0,-2 2 0,-2 2-413,0 0 156,0 0 0,6 0 1,1 0-69,-3 0 1,-2 0-1,0 2 1,3 2-236,1 3 617,9 7 0,-5-3 0,9 8 0</inkml:trace>
  <inkml:trace contextRef="#ctx0" brushRef="#br0" timeOffset="2100">2295 150 7894,'-2'-17'1141,"-4"5"-666,-7 5 0,-4 5 1,-4 4-1,-2 5-235,-2 5 0,-1 5 0,5 2 0,-2 2-146,-2 5 1,-1-5 0,8 4 0,-1-2-8,0 2 0,6-4 0,2 7 0,1-3-140,-1 0 0,7 7 1,-2-7-1,4-1 46,2-3 1,0-2-1,2 0 1,2 0 78,2-1 1,9 1-1,-2-2 1,4-4 17,2-7 0,0 3 0,-1-3 0,1-2-58,0-2 0,0-2 1,0 0-1,0 0-63,0 0 1,0-8-39,0-5 0,-2-4 0,-4-2 92,-7 0 0,-4 1 0,-2-1 0,-2 0-31,-4 0 1,-3 0 0,-5 2 0,1 2-31,-2 2 0,-2 9 0,-2-2 1,0 2-220,0-3 1,0 5-611,0-4 561,0 4 1,3 4 0,1 2 0,2 2 0,1 1-1067,1 1 1,-4-4 1371,9 9 0,0 0 0,6 6 0</inkml:trace>
  <inkml:trace contextRef="#ctx0" brushRef="#br0" timeOffset="2612">2769 93 7937,'-19'0'432,"0"0"1,-6 0-1,0 2 1,-1 5-162,-1 5 1,4 12 0,-7 3 0,3 0-106,4 1 0,2 3 0,2-3 0,0-1-81,0 1 0,6 5 0,3-3 0,1 1-53,5 1 1,2-7 0,2 5 0,2-3-88,4-4 1,5-2 0,6-2 0,0-2 192,2-4 0,-5 2 0,12-9 0,-3-2-39,2-2 1,-4-2 0,4 0 0,-4 0 115,-2 0 1,7-6 0,-1-2-1,-2-3-138,-2-4 1,-4-2 0,-2-4 0,-5-2 121,-1-2 1,-1 0 0,-3 6 11,1 0 1,-2 0 0,-10 0 0,-7 2 6,-4 4 1,-2-2 0,-2 9 0,-2 2-260,-2 2 1,-3-4-1,5-1 1,-2 3-660,2 2 0,-5 2 1,3 2-1,2 2-1095,2 3 0,-5 7 1795,1-1 0,0 4 0,6 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36.70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1139 379 7961,'0'-10'822,"-2"-1"-914,-4 5 157,-5 4 0,-8-6 0,0 8 0,0 0 8,0 0 0,0 0 0,-2 0 35,-4 0 1,10 2 0,-6 2 0,0 2 14,-2-2 1,-3 5 0,5-1 0,-2 1-14,-2-1 1,-2 5-1,3-5 1,-1 1-30,2-1 1,0 7 0,-1-3-1,-1 3-41,2-2 0,2 4 0,2-5 0,0 5-70,0 2 0,2 0 0,2 0 1,3 2-116,-3 4 0,5-10 0,-1 4 1,3-2-300,3 0 0,1-4 0,0-1-349,-2 3 0,-1-5 793,7 3 0,0-9 0,0 5 0</inkml:trace>
  <inkml:trace contextRef="#ctx0" brushRef="#br0" timeOffset="413">172 531 7901,'-19'9'73,"0"3"0,6 5 0,0 0 1,1-2-63,1-3 1,-3 1 0,5 6 0,1 0 15,-1 0 0,-3 0 0,5 0 120,3 0 1,0-9 0,0-1 8,-3-1 1,1 3-23,6 8 1,6-7-1,3-1 1,-1-1 66,1 1 0,5-5 0,-1 5 0,4-1 57,2 1 1,6-7 0,0 5 0,-1-3-112,-3 0 0,0 1 1,2-7-1,2 0-67,-2 0 0,1 0 1,-1 0-1,2 0-375,-2 0 1,-2-3-1,-2-1 1,2-2-855,5 2 1,-10-5 1148,10 3 0,-1-9 0,13 5 0</inkml:trace>
  <inkml:trace contextRef="#ctx0" brushRef="#br0" timeOffset="1264">1575 57 7109,'-6'13'325,"0"-1"1,-9 1-1,4 6 1,-1 0-89,-1 0 0,2 0 1,-3 0-1,3 2 10,3 4 0,-5-4-173,7 5 0,-1-5 0,7-2 50,0 0 1,3-3 0,3-1 0,7-4-154,3-3 0,3-2 1,0-6 79,0 0 1,9-2-1,1-4 1,3-5-1,-3-3 11,-1-5 1,-3 8 0,-6-12 0,0 0 85,0 2 0,-9 0 0,-1 2 416,-1 0-411,-6 0 0,7 0 0,-11 2-67,-5 4 1,5-4 0,-6 7 0,2-3-118,-1 1 0,-8 5 0,3-3-226,-5 1 0,4 3 0,1 6-110,-3 0 0,-2 0 0,-2 0-90,0 0 1,6 0 0,3 2-499,2 4 1,-5-1 954,7 7 0,-1 1 0,7 6 0</inkml:trace>
  <inkml:trace contextRef="#ctx0" brushRef="#br0" timeOffset="1454">1955 266 9573,'19'0'-365,"-9"0"1,7 0-1,-7 0 1</inkml:trace>
  <inkml:trace contextRef="#ctx0" brushRef="#br0" timeOffset="2192">2144 57 7945,'17'-2'0,"-2"-2"115,-3-3 1,-5-5 0,5 5 1090,3 3 1,-4-4-1304,1 1-608,-7 1 585,3 6 1,-10 0 61,-4 0 0,1 0 289,-7 0 140,8 0 1,-5 2-47,9 5-55,0-5-661,0 6 185,-8-8 237,6 0 481,-7 0-39,9 0 503,0 0-905,9 0 0,-5 0-56,8 0 1,1 0 0,6 0 50,0 0 1,0 0-1,0 0 1,2 0 119,4 0 0,-4 0 0,7 0 1,-3 0-70,0 0 0,1 0 0,-10 2-50,-3 5 1,2-3-50,-9 8 1,1 1 0,-7 6-59,0 0 0,0 0 1,-3 0-1,-3 2-77,-7 4 1,-10-2-1,-2 7 1,0-1-71,-3 1 1,5-7-1,-6 2 1,1-1 35,5 1 1,2-6 0,4 2 0,2-8-92,3-5 222,7 7 0,-1-13 0,12 4 341,7-4 1,6-2 0,4 0-1,5 0-28,1 0 0,-4 0 0,5-2 0,-1-2-101,1-2 0,-7-1 1,2 7-1,-3 0-424,-4 0 0,-1-2 0,-2-2-667,-2-2 1,-1-1-2911,7 7 1453,-8 0 2356,6-8 0,-15-3 0,6-8 0</inkml:trace>
  <inkml:trace contextRef="#ctx0" brushRef="#br0" timeOffset="2572">2979 76 9477,'-13'2'906,"0"4"0,-1 5-788,-3 0 1,0 5 0,2-3 0,3 4-47,-3 2 1,-2 6-1,-2-2 1,0-4 46,0-4 1,6-2-1,3 6-303,1 0 0,3-7 387,6 1 0,2-9 161,5 2 1,3-3-1,11-3 1,4 0-104,7 0 1,2 0 0,0 0 0,-3 0-150,3 0 1,2-7-1,2 1 1,-3 2-254,-3 2 1,2 2 0,-9 0 0,-2 0-260,-2 0 1,-8 0-1211,0 0 244,-1 0 464,-1 0 0,-3-3 1,-10-1-1,-2-4 902,-2-3 0,-9 7 0,4-21 0,-8 4 0</inkml:trace>
  <inkml:trace contextRef="#ctx0" brushRef="#br0" timeOffset="2796">3055 38 8262,'0'13'896,"0"-1"0,0 1 0,0 8 0,0 2-581,0 3 1,0 7 0,0-1 0,0 4-95,0 2 1,0 0 0,0 0-1,0-1-193,0 1 0,0-6 0,0-2 1,0-3-436,0-4 0,0-2 0,0-2-583,0 0 0,0-6-600,0-1 0,2-7 1590,4 1 0,5-4 0,8-2 0</inkml:trace>
  <inkml:trace contextRef="#ctx0" brushRef="#br0" timeOffset="3275">3681 95 8025,'0'-11'934,"-9"3"0,-4 10 1,-6 4-690,-6 7 0,4 6 1,-4 4-1,4 5-41,2 1 1,0-4 0,2 5 0,2-1-42,3 1 0,7-5 0,-1 5 0,4-3-150,2-4 1,0 5-1,2-3 1,4-2-36,7-2 0,4-8 0,2-3 0,0-1 92,0-5 1,6-2-1,0-2 1,-2 0 31,-1 0 1,-3 0 0,-3-2-1,-1-2 6,-2-2 0,-3-3 0,3 3 0,-7-7-71,-4-4 1,-2 5 0,0-1-1,0-2-93,0-2 0,-2-2 0,-4 0 1,-7 3-173,-4 3 0,-1-2 1,-1 9-1,2 0 6,4-3 0,-4 7 1,5-4-1,-5 4-831,-2 2 1,0 0-393,0 0 0,6 0 1445,0 0 0,1 0 0,-7 0 0</inkml:trace>
  <inkml:trace contextRef="#ctx0" brushRef="#br0" timeOffset="3755">3927 171 8096,'19'0'420,"0"0"1,0-6 0,0-1 0,0 3 46,0 2 0,0 2-193,0 0 1,0 0 0,0 2-53,0 4 0,-9-1 0,-1 7-43,-1 3 0,-6 2 0,5 2-69,-5 0 0,-4 0 1,-5 0-35,-5 0 0,1 0 0,-2 0 0,1 0 35,1-1 1,-6 1 0,5 0 0,-3 0-130,2 0 1,-4 0-182,5 0 236,3 0 0,1-6 172,8 0 0,2-9 0,4 2-6,7-4 1,-2-2 0,1 0 94,3 0 0,2 0 1,2 0-1,0 0-174,0 0 0,0 0 0,0 0 0,0 0-262,0 0 0,0 0 0,-1 0 0,1 0 39,0 0 0,-6 0 0,0 0 1,-1-2-1328,-1-4 0,-1 4-15,-3-5 1,1 3 315,5-2 0,-5 2 1125,-8-9 0,0 0 0,0-6 0</inkml:trace>
  <inkml:trace contextRef="#ctx0" brushRef="#br0" timeOffset="4126">4610 114 10830,'-19'8'306,"0"5"0,0 4 0,0 2 0,0 0-199,0 0 0,0 0 0,0 0 0,0 2-171,0 4 1,0-4-1,2 4-318,5-3 1,-3-4 426,9 1 0,1-2 399,12-4 0,3-5 0,9-8 0,2 0-161,5 0 1,-3 0 0,6 0 341,-1 0-502,5 0 0,-5 0 0,6 0 1,-3 0-72,3 0 1,-7 0 0,1 0 0,-3 0-242,0 0 0,1 0 1,-8 2-1,1 3-362,0 1 1,-6 0-1376,0-6 328,-9 0 0,2 0 739,-12 0 1,2 0 858,-9 0 0,0 0 0,-6 0 0</inkml:trace>
  <inkml:trace contextRef="#ctx0" brushRef="#br0" timeOffset="4367">4686 171 7941,'-17'13'0,"4"-1"0,5 3 651,-1 2 1,7 2 0,-4 0 0,4 0 89,2 0 0,0 6 1,0 2-1,0 1-439,0-1 0,0 5 0,0-5-195,0 3 0,0-7 0,0 2 0,0-2-22,0 3 1,0-5 0,0 4-3342,0-4 1265,0-2 1,8-9 1990,5-3 0,4-5 0,2-2 0</inkml:trace>
  <inkml:trace contextRef="#ctx0" brushRef="#br0" timeOffset="4755">5274 76 8094,'-2'-11'803,"-5"5"1,-5 4-323,-5 2 1,-4 11-1,-2 5 1,-3 8-259,3-1 1,2 6 0,2 1 0,0 1-7,0 1 0,2 0 0,2 6 0,5 0-45,1-1 0,3-5 0,6-2 0,0-1-20,0 1 0,2-7 0,5 2 58,5-4 1,5-8 0,2-3 0,0-1 0,2-5 6,4-2 1,5-2 0,6 0-1,-3-2-98,-1-4 0,-9 1 0,5-5 1,-3-1-111,0 1 0,-6 3 1,-8-5-54,-3-3 0,-2-2 0,-6-2 0,0 0-197,0 0 0,-8 7 0,-7 1 1,-6 1 38,-4-1 1,-2 7 0,3-2-37,-1 3 1,-7 3 0,7 0 0,0 0-1,0 0-710,-1 0 0,1 3 1,6 1-1,0 4-1549,0 3 2497,0-7 0,0 13 0,0-7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1:14.1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 12 7867,'-5'4'-247,"0"1"0,3 4 1,-1 0 276,1 3 1,1 2 0,1 4 0,0 0 207,0 0 0,0-1 0,0-1 0,0-2-211,0-1 1,0 2-1,0-3 1,0-2 84,0 0 0,0-4 0,0 0 139,0 1-175,0-3 0,0-1-30,0-6 1,4-2 0,2-4 0,2 0-31,1 0 0,1 0 0,1 1 0,1-1-74,-1 0 1,2 1 0,0 2 0,0 3 109,0 2 0,-1 1 0,-1 0 1,1 1-13,-1 2 1,-1 2 0,-2 4-1,-1 0 19,-1 0 0,-4-1 0,1 1 0,-2 1-49,-1 2 0,0-2 0,0 2 0,0-2 0,0-1 0,-1 0 0,-2-1 0,-2-1-23,0-1 0,-3-1 0,2 2-161,-2-1 129,-1-4 1,-1 3-1,-1-3 1,0 1-78,0-1 0,1-1 0,1-1 0,-1-1 25,-2-2 1,5 2 0,-2-3 0,1 1-145,0 0 0,2-3 1,1 2-150,1-1 0,1 2 0,3-3 130,0-1 1,1 3 0,2 0 259,3 0 0,2 3 0,1-3 0,0 1 0,0 0 0,4-4 0,1 2 0</inkml:trace>
  <inkml:trace contextRef="#ctx0" brushRef="#br0" timeOffset="380">349 200 7867,'5'0'-278,"-2"1"1,-5 2 502,-1 2 0,-4 2 0,2 1 0,-1-1-38,0 0 0,1 6 1,-2-4-3,1 1-116,4 0 1,-2-4 0,4 0 0,0 1-59,0 1 0,1 0 1,2-1-8,3-1 1,3-4-1,2 1 1,2-2-19,1-1 1,1 0-1,2-1 1,-2-1 30,-3-1 0,-1-4 1,-1 1-1,0-2-85,-2-1 1,-5 0-1,1 0 1,-1 0-18,0 0 0,0 0 0,-3 0 140,0 0 0,-3 0 0,-1 0 21,-1 0 0,-1 4 0,-3 0-17,0 1 0,0 1 0,0 3-329,0 0 0,3 0 1,0 0-1176,-1 0 945,-1 0 1,3 1 499,2 2 0,2-2 0,1 3 0</inkml:trace>
  <inkml:trace contextRef="#ctx0" brushRef="#br0" timeOffset="792">591 47 7859,'5'-1'-375,"-2"-2"780,-2 2-175,-1-3 1,0 11 0,0 3-99,0 3 1,0-1 0,0 3 0,0 1-35,0 1 1,0 1-1,0-1 1,0-1-30,0-1 1,0-3-1,0 1 1,0 0-434,0-2 1,0-1-1,0-1-1025,0 0 1134,0 0 0,-1-4 255,-2-2 0,-2-2 0,-4-1 0</inkml:trace>
  <inkml:trace contextRef="#ctx0" brushRef="#br0" timeOffset="1309">546 164 7679,'9'0'0,"0"0"-178,0 0 0,0 0 0,0 0 357,0 0 1,0 0 0,1 0 0,1 0-203,1 0 1,2-1 0,-2-2-1,0-2 36,1 0 0,-3-3 0,2 2 1,-3-2 8,-3-1 0,1 0 1,-3 0-1,0 0 41,0 0 0,-1 0 1,-3 0-1,1 0 28,2 0 1,-2 0 0,2 1-1,-2-1 448,-1 0-347,0 4 1,0-1-143,0 6 0,0 6 0,0 9-5,0 1 0,0-1 0,0 0 0,0 1-49,0 1 0,0 0-53,0-2 59,0 2 1,0-7-1,0 2 1,-1-2-1,-1-1-8,-1 0 1,0-3 106,3-1-65,0-3 0,0 1 1,1-5-8,2-1 0,-1-3 0,4 0 0,1-2-160,1-1 0,1 0 0,0 1 67,0 2 1,-3-1 0,0 4 0,0 1 0,2 1 184,1 1 0,0 0 0,-1 1 0,-1 2 12,-1 3 0,0 2 0,2 2 0,-1 1-1,-1 1 1,-3 0-1,2-1 1,-1 1-63,-2-1 0,-1-1 1,0-1-524,2 0 0,-2-3-1129,2 0 1582,-2-4 0,-1 2 0,0-4 0</inkml:trace>
  <inkml:trace contextRef="#ctx0" brushRef="#br0" timeOffset="1893">1244 101 8491,'-3'6'0,"-1"-1"203,-1-1 0,2 3 0,-2-1 0,1 3-164,2 3 0,1-2 0,1 2 0,0-2 128,0-1 0,0 0 0,0-1 0,1 1-195,2 0 0,2-3 0,4-1 0,0-1 10,0-2 0,1-1 1,1-1-1,1 0 22,-1 0 1,2-4-1,-1-1 1,-1-1 18,-1 0 0,-2 0 1,1-3-1,-1 1-32,-2-1 1,-1 0 0,-3 0 0,1 0 15,-1 0 1,-1 0 0,-1 0 130,0 0 0,0 3 24,0 0 1,0 5-86,0 1 1,0 5 0,0 6-1,0 1 121,0-1 0,0 2 0,0-1 1,1-1-71,2-1 0,-1 1 0,3 1 0,0-1-202,0-1 1,0-4 0,2-1 0,-1 0-124,1 0 0,1-3 0,1 1-666,0-2 1,-3-1-244,0 0 1,-3-3 1105,3 0 0,0-4 0,3 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49.7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304 207 7919,'-10'-2'761,"1"-3"-598,1-1 1,4 0 0,-9 8-167,-2 4 0,5-2 0,-3 9 1,-2 2 82,-2 2 0,-2 2 0,0 2 0,1 2 20,-1 2 0,0 7 1,0-5-1,2 3-2,4 3 1,-4 3 0,7 0 0,-1-2-1,5-3 0,4 1 1,2 4-1,0-4-49,0-7 40,8 4-75,3-8 0,8 7 9,0-9 0,2-7 1,2-1-1,4-3-27,3-3 0,4-3 0,8-4 0,2-5 70,-2-5 1,-2-7-1,-2-5 1,-2-3 14,-5-2 0,-3-1 0,-9-4 1,-2 5 50,-5 1 1,-3-5 0,-9 3 0,0-1 21,0-1 0,-2 7 1,-5-5-1,-5 1-101,-5-1 0,4 1 0,1-3 0,-3 7-140,-2 4 1,-2-2 0,2 1-1,2 8-105,3 3 1,5 5-1,-5 6-41,-3 0 0,4 0 0,-1 2 0,-1 4-258,3 7 0,-7 4 0,4 4 0,-2 2-1348,3 2 1839,-5 1 0,15 1 0,-7 3 0</inkml:trace>
  <inkml:trace contextRef="#ctx0" brushRef="#br0" timeOffset="337">854 605 7855,'0'-13'1371,"0"1"-639,0 8-417,0-5 0,-2 9 136,-4 0-545,4 0-416,-7 0-845,9 0-518,0 0 1873,-8 0 0,6 0 0,-7 0 0</inkml:trace>
  <inkml:trace contextRef="#ctx0" brushRef="#br0" timeOffset="784">1006 302 7855,'13'-7'49,"-3"-1"0,1-3 0,-1-1 334,5 1 1,8-4-1,5 7 1,-1 0-8,0-1 0,5 3 1,-5 6-1,3 0-355,4 0 1,-7 0-1,-2 0 1,-4 0-38,-2 0 1,-6 0 0,-3 2 0,-1 4 53,-5 7 1,-2 6 0,-4 4 0,-4 4 59,-7 3 0,-6 2 0,-4 5 1,-4 1-36,-3 0 1,-1 0-1,-5 0 1,2 0-33,2 0 0,9-8 0,-2-5 0,4-4 3,2-2 0,8 0 216,5 0-99,4-9 0,10-1 0,5-9 15,4 0 0,4 0 0,2 0 0,4 0 0,3-2 55,4-5 0,-5 3 0,3-6 0,-1 1-160,-1 5 1,-3-4-1,-8 1 1,0 3-220,0 2 1,0 2-1081,0 0-1007,-8 0-801,-3 0 1593,-8 0 1453,0-9 0,9-1 0,1-9 0</inkml:trace>
  <inkml:trace contextRef="#ctx0" brushRef="#br0" timeOffset="1167">1859 226 7855,'19'-11'1088,"-8"5"1,-7 12-762,-8 7 1,-7 4-1,-8 4-218,1 4 0,-1-2 1,-3 7-1,-1-1 1,-4-1 28,-3-1 0,7 5 1,-2-7-1,4-2-210,2-2 0,6-2 0,3 0 38,1 0 224,3 0 0,8-8 1,4-5-1,7-4 69,4-2 0,4 0 1,4-2-1,7-2-33,4-3 1,2-5 0,0 5 0,-1 1-70,1-2 0,-2 3 1,-2-5-1,-2 2-243,1 3 0,-5-3 0,-3 2 0,-4 1-414,-2 3 0,-6 2-2141,-1 0 1965,-7 0 1,1 0-1,-12 0 145,-7 0 1,2 0-1,-1 0 1,-3 0-656,-2 0 1186,-2-8 0,0-3 0,0-8 0</inkml:trace>
  <inkml:trace contextRef="#ctx0" brushRef="#br0" timeOffset="1416">1859 245 8314,'0'-11'3006,"0"18"-2686,0 11 0,7 6 0,-1-3 0,-2 2-39,-2 2 0,-2 9 0,0-2 124,0 3-285,0-5 0,0 6 1,0-5-1,-2 3-62,-4-2 1,4 1 0,-4-7-1,1-3-338,-1-2 1,4-2-1956,-4 0 504,4 0 1,4-11 304,4-8 1426,-4-8 0,15-11 0,-7 0 0</inkml:trace>
  <inkml:trace contextRef="#ctx0" brushRef="#br0" timeOffset="1880">2599 17 7855,'0'-10'1589,"0"3"0,-2 14-1316,-4 5 0,-5 5 1,-8 4-1,-2 4-68,-4 7 1,4 2 0,-7 2 0,3-1-62,0 5 1,0 5-1,6-3 1,0 2-91,0-2 1,6-2 0,2-4 0,3-2-107,4-3 0,4-7 0,4 1 0,4-4-23,3-2 1,2-6 0,6-3 0,0-1 64,0-5 1,6-2 0,0-4 0,-2-2 19,-2-3 0,-2-5 0,0 3 0,0-1 37,0-5 0,-6 0 0,-3 0 0,-1 3-11,-5-3 0,-2-2 1,-2-2-1,0 0-64,0 0 1,-2 0-1,-4 2-22,-7 5 1,3 3 0,-3 7-1,-4-2-182,-6-2 1,2-1-1,-4 10 1,3 1-231,3 2 1,1 7 0,-1-5 0,0 3-245,0 3 0,2-3 0,4 2 1,5-1 705,-1-1 0,-1 14 0,-9-4 0</inkml:trace>
  <inkml:trace contextRef="#ctx0" brushRef="#br0" timeOffset="2144">2846 643 7838,'0'13'307,"0"-1"0,0 1 0,0 6 1,0 0 437,0 0 0,0 0 0,0 2-513,0 4 1,0-4 0,0 7 0,-2-3 0,-5 0-152,-5-2 1,1-1-1,-2-4 1,1 1-414,1 0 1,-6 0-1,5 0-907,-5 0 1,-2-8 1238,0-5 0,0 5 0,0-1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0.68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228 134 7765,'-17'-2'-870,"4"-5"1240,-4 5 1,13-6 325,-8 8-140,7 0 271,-12 0-532,15 0-578,-6 0 349,8 0 1,-2-2-73,-5-5 72,5 5 1,-6-15 113,8 5-97,0 3 1,0-1-11,0 3 0,-8 5 18,-5-4 0,2 10-73,-1 2 4,7 9 1,-5-11 53,4 9-101,4-9 1,-5 5 56,14-9 1,-3 0-1,8 0-11,3 0 0,-4-7 0,-1-1 66,-1-3 1,-3 5-6,-6-7 1,0 1 10,0-7 1,-2 8-146,-4 5 84,3 4 0,-13 2 0,3 2 3,-4 4 0,4-1 1,3 7-1,-1 1-8,1-3 0,6 7 5,-3-4-65,5 4 1,4-7 0,5-3 63,5-5 0,-1-2 0,1-2 17,3-5 0,0 3 1,0-9-5,-3-1 1,-7 3 0,3 1-42,0 1-1239,-6-6-109,7 13 1,-11-6 1344,-5 8 0,5 0 0,-6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1.33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57 20 7980,'-11'0'1326,"-3"2"-1337,7 4 0,-5 5 0,5 8-63,3 0 1,2-7 137,2 1 0,2-7-16,5 7 0,3-9 491,9 3-368,0-5 1,-6-9 0,-3-1-1,1 0 91,-1-1 0,-6 1 1,5 3-1,-3-3 91,1-3 1,-1 5-151,-6-6 0,0 5 0,-2-3-197,-5 1 0,-1 1 1,-7 4-329,3-3 1,-1 1-86,-6 6 289,8 8 127,3 3 80,8-1 1,2-1-88,4-9 1,-1 0-322,7 0 0,-5 0-792,5 0-574,-7 0 1685,3 0 0,-8 0 0,0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5:58.0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171 190 7638,'-13'0'595,"1"0"-427,-3 0 1,0 8-1,0 5 1,3 4-1,-3 2 1,4 0-82,-1 0 1,1 0 0,-3 0 0,3 2 0,3 4 1,1-2-1,7 7 1,0-3-28,0-4 1,0-2-1,0-2 1,2 0 3,5 0 0,3-2 0,9-4 0,0-5 4,0 0 0,6-5 0,1 3 1,-3-6-10,-2-6 1,-2 1 0,0-5 0,0-1 88,0 1 1,0-3 0,-2-6 0,-3 0 38,-1 0 0,-7 0 0,5 0 0,-3 0-48,-3 0 0,3 7 0,-2-1 0,-1-2-16,-3-2 1,-2 5-1,0-1 1,0-2-56,0-1 1,0 3-1,0 0-154,0-1 1,-7 3 0,-1 0 0,-1 1 16,1-1 1,-7 7-1,3-4-4,-5-1 0,4 7 0,0-4-62,-1 4 1,3 2-329,-1 0 1,-1 0-484,-6 0 0,6 2 226,1 4 0,5-2 0,-3 9-19,1 2 1,3-5 737,6 3 0,8 0 0,3 6 0</inkml:trace>
  <inkml:trace contextRef="#ctx0" brushRef="#br0" timeOffset="267">607 436 8131,'9'-10'2993,"-7"1"-4163,6 1-681,-8 6 1851,0-7 0,9 9 0,1 0 0</inkml:trace>
  <inkml:trace contextRef="#ctx0" brushRef="#br0" timeOffset="826">949 152 8363,'6'-19'0,"2"2"381,3 4 1,-1-4-1,7 7 1,0-3 10,4 1 0,5 1 0,-1-2 0,6 5-141,5 0 1,2 6-1,-2-5 1,-2 5 10,-3 2 1,-5 2-1,1 5 1,-4 5-196,-6 5 0,-11 4 0,1 4 0,-7 7-31,-7 4 1,-5 4-1,-14 2 1,-5 2-26,-5-2 1,0-2 0,2 0-1,3 3-79,-3 1 0,0-6 1,3-9-1,6 1-78,3-1 0,10-12 0,1 2 202,3-2 155,1-9 0,10 1 0,3-9-98,7 0 0,3 0 0,6 0 0,1 0 278,2 0 0,2 0 0,-3 0-266,1 0 0,2-2 1,-4-2-1,3-3 0,-3 3-222,-2 2 0,-2 2 1,0-2-235,0-5 1,-6 5-557,-1-4 1,-6 4-464,7 2 0,-7 0 0,5-2 643,-3-4 0,-1 1 0,-5-5 0,2-1 707,2 1 0,9-3 0,-4-14 0,8-3 0</inkml:trace>
  <inkml:trace contextRef="#ctx0" brushRef="#br0" timeOffset="1192">1878 114 7877,'8'2'926,"-8"4"1,-2 5-1,-10 10 1,-3 2-783,-2 2 1,-4 9 0,-2-2 0,-5 1-163,-1-1 0,4 4 0,-5-7 0,3 1 62,3-5 1,10 3-1,3-3-1420,3-2 1454,-7-2 0,21-10 0,1-5 300,7-4 0,7-2 1,3 0-1,3-2-95,3-4 0,1 1 1,7-5-1,0-1-141,0 1 1,-6 3 0,-1-3 0,1 2-271,-3 3 1,5-3 0,-9 2 0,-1 1-95,-3 3 1,-2 0 0,0-2 0,-1-2-158,1 1 0,-6 3-708,0 2 0,-11 0 304,-2 0 0,-2 0 0,-11 0 0,-2 0 783,-2 0 0,-1 0 0,-1-8 0,0-3 0</inkml:trace>
  <inkml:trace contextRef="#ctx0" brushRef="#br0" timeOffset="1454">1897 133 9788,'0'12'2014,"0"1"-1548,0 2 1,0 8-1,0 4 1,0 3-244,0 4 1,0-5-1,0 3 1,0 2-150,0 1 1,0 1 0,0-2 0,0-5-94,0-1 1,-2 3 0,-2-5 0,-3-3-745,3-2 0,-4-2-3086,1 0 2900,1-9 1,6-3 948,0-14 0,8-12 0,3-10 0</inkml:trace>
  <inkml:trace contextRef="#ctx0" brushRef="#br0" timeOffset="1859">2561 19 11070,'-19'21'348,"0"4"1,-6-1-1,-1 7 1,1 3-210,-2 2 0,3 4 1,-5 2-1,1 2 5,5-2 0,0 5-183,-2-3 48,12 9 1,-12-13-1,14 4 1,1-4-1,3-4-38,5-5 0,2 3 0,2-9 0,5-1 94,5-3 1,-1-9-1,2-1 1,4-3 126,6-3 0,-2-3 1,4-2-1,-2 0 14,3 0 0,-5-7 0,4-1 0,-4-3-64,-2-3 0,0-1 1,0 0-1,0 2-218,0-1 0,-9-3 1,-3-4-1,-3-2 50,2-3 0,-4 1 0,5 6 0,-7 0-95,-7 0 0,-3 2 0,-9 5 0,0 3-244,0 1 1,0 6-1,-2-5 1,-4 7 72,-7 7 0,2-5 0,1 6 0,-1-2-592,1 1 1,-1-1-1,-3-6 1,3 0-1654,3 0 2537,1 0 0,-1 0 0,-2 0 0</inkml:trace>
  <inkml:trace contextRef="#ctx0" brushRef="#br0" timeOffset="3842">3130 740 10006,'10'8'434,"-1"3"1,-9 8 0,0 0-130,0 0 1,0 2-1,-2 2 1,-5 4 202,-5 3-426,-5-7 1,-2 11 0,0-9 0,0 0 93,0 3 0,0-7 0,-2 4 0,-2-4-520,-3-2 0,1-2 0,6-2 1,2-3-454,5 3 0,-5-4 0,4-1 0,-4-1-482,-2-5 1279,9-2 0,-7-2 0,6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5.7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95 58 7887,'-12'-7'326,"-1"1"1,7-2 8,-7 1 1,3 7-1,-5-2 1,4 9 7,3 3 1,2-4-141,6 7 0,0-7-63,0 7 1,2-9-1,4 3-146,7-5 0,3-2 0,3-2-5,0-5 1,-6 3 168,0-9 0,-9 1 16,2-7 1,-4 6-139,-2 0 0,-2 9 0,-4-2-61,-7 4 1,3 2-40,-3 0 1,7 0-456,-7 0-295,9 0 333,-5 0-244,9 0-811,0 8 1536,0-6 0,17 15 0,4-6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6.18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152 38 8174,'-2'-11'1500,"-4"5"-1224,-7 4 1,2 10-1,-1 5 1,-3 2-87,-2-2 1,0 3 0,3-3-125,1 4 1,2 2-191,-1 0 291,3 0 0,18-9 0,3-3-70,5-5 0,2-9 1,0-1-1,0 0-5,0-1 0,-6-4 1,-3 5-1,-1-2 81,-5-5 0,0 4 0,0-1-64,3-3 1,-1 4 0,-6-1-125,0-3 0,-2 6-170,-4 3 1,1-2-35,-7 1 1,5 1-1,-3 8-326,1 5 0,1-3 0,2 8-671,-7 3 1,5-4 1215,1 1 0,5 1 0,2 6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9.82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133 19 8133,'-19'0'1068,"7"2"-851,-1 5 0,9-3 0,-3 8-35,5 3 1,2 2-1,0 2-158,0 0 1,0-6 0,2-3-214,5-1 1,-3-3 40,9-6 0,-1 0 149,7 0 0,0-9 1,-2-3 63,-4-5 1,-5 4 0,-8 1 20,0-3 0,0 4 1,0-1-53,0-3 0,-2 7 0,-4 1-10,-7 5 1,-4 2 0,-2 0-10,0 0 1,7 6 0,1 3 0,0-1 6,1 1 0,6 5 165,-3-1 13,5-4-110,2-1 1,9-8 0,3 0-40,5 0 0,2-2-102,0-4 1,-2 1 0,-4-7-65,-7-3 1,2 4 101,-1-1 0,-3 8 0,-8-5 117,-3 1 1,-7 6 0,1-5-208,-4 5 0,-2 4 0,0 2 0,0 5 108,0 1-5,0-5 0,0 11 0,0-5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13.25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76 228 7861,'0'-19'-270,"2"9"1,3 1 539,1 1 1,2 4-314,-1-9 135,-5 0 1,12 1 246,-7-1 0,-1 7 209,-6-7-165,0 9 1,-8-5-190,-5 9 0,3 0 1,-3 0-9,-2 0 0,5 9 0,-3 4-74,-2 3 1,5 1 0,-1-2-99,3-2 1,1-7 0,9 4-72,5-1 1,-3-3 0,9-6 0,1 0 115,3 0 1,9-6 0,-1-3-165,-2-1 122,-2-3 1,-2-4-1,0 3 1,-2 1 34,-4-2 0,-3 5 0,-6-3 54,3-2 0,-1-1 0,-8-1-2,-4 4 0,1 2 1,-7 7-116,-3-2 1,-2 0-1,-2 6 9,0 0 0,0 2 0,0 2 0,2 4-24,5 3 0,-5-1 0,6 5 1,1-2-6,3 2 1,-1-5-1,2 3-65,1 2 0,3-5 85,2 3 0,2-9 0,5 2 29,5-4 1,5-2 0,2 0 0,0-2-10,0-4 0,-6 2 0,-1-7 0,1 1-49,-2-1 0,-1 5 70,-4-7 0,-3 0-47,3-5 70,-4 7 1,-10 3-80,-5 8 0,-4 2 1,-2 4 13,0 7 1,0 3 2,0 3 1,7-2 0,1-2-5,3-2 0,1-7 17,7 7 46,0-9 1,2 4 0,5-8 52,5 0 0,5 0 0,2-2 1,0-4 6,0-7 1,-6 3 0,-1-1 0,1 1 30,-2-1 0,-1 1 1,-6-5-13,3 2 0,-1 7 0,-6-7-61,0-2-366,0 7 1,-8 0 0,-5 8 0,-4 2-448,-2 4 1,0-2-1,0 9-1424,0 2 2169,0 1 0,0 3 0,0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14.37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18 171 7577,'2'-13'-899,"4"1"676,-4 7 243,6-3 64,-8 0 0,0 3-22,0-7 0,3 8 0,1-5-36,2 1 1,0 3 33,-6-7 1,3 8 0,1-5 434,2 1 359,0 6-78,-6-7-557,0 9 0,-2 0 0,-2 2 0,-4 5 3,-3 5 1,5-1 0,-5 1-80,3 3 0,-1 2-67,3 2 0,4-6 38,-4-1 0,6-7-45,6 1 0,2-6 0,7-4 0,-4-5-21,-3-1 1,5 3 0,-5-5 15,3-3 0,-1-2 0,3-2 111,-7 0 1,-4 7-62,-2-1 1,0 7-67,0-7 49,0 9-192,0-5 1,0 11-1,-2 5 1,-2 5 82,-2 5 0,-7-4 1,7-1-1,-1 3 38,-1 2 0,6-4 1,-4-1 23,3 3 0,3-4-13,0 1 0,9-7 104,4 1 1,3-6-1,3-4-31,0-3 0,-6-7-37,0 1 1,-9-4-1,4 0 494,1 5-212,-7-5-1127,6 6-906,-16 1 490,-3 1 1,-6 11 1187,5 5 0,-5 3 0,6 9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3.64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361 76 8019,'-19'0'472,"0"0"0,0 0-160,0 0 0,-2 8 0,-2 5 1,-2 4-137,2 2 0,-5 8-52,3 5 1,-2 2-1,3-1 1,1-1 9,6 2 1,1 1 0,7 3 0,1-2-133,-1-4 0,3 2 1,6-9-1,2 0-112,4 3 1,3-14 0,6 3-1,-1-4 215,7-3 1,0-5 0,11 1-1,0-6-26,-3-6 1,7-5 0,-4-8-1,1-2 176,-1-4 1,2 1 0,-9-5 0,-4 2-61,-6 3 1,0-3 0,-9 0-1,-2-1-24,-2 1 1,-2-5-1,-2 7 1,-4 2-20,-7 2 1,-2-5-1,-1 1 1,-1 4-176,-4 6 1,4 5-1,4 5 1,-2-1-249,-2 2 1,-1 2 0,-1 2 0,2 2-522,4 4 0,-4-2 0,7 9-238,-1 2 1,-4 2-1,9 2-117,2 0 1147,2 0 0,2 0 0,0 0 0</inkml:trace>
  <inkml:trace contextRef="#ctx0" brushRef="#br0" timeOffset="263">722 341 8019,'12'0'839,"1"0"0,-2 3 1,3 1-318,-1 2 1,-9 3-237,2-3-133,-3-4-1660,-3 6-661,0-8 2168,0 0 0,-9 0 0,-1 0 0</inkml:trace>
  <inkml:trace contextRef="#ctx0" brushRef="#br0" timeOffset="679">1044 57 7972,'19'0'0,"0"-8"0,0-3 0,0 0 636,0 5 0,6-2 0,3 1 0,1 3-286,5 2 0,-5 2 1,3 2-1,0 2-157,-3 3 1,-2 7 0,-8-3 0,-2 2-196,-4-1 1,-5 3-1,-8 8 1,-2 5 56,-4 1 1,0-4-1,-11 7 1,-4 2-173,0 2 1,-7 2 0,1-3 0,-1-1 101,1-2 0,-5-3 0,9 3 0,4-7 24,5-4 1,7-4 0,-3-2 132,1-3 0,3 1 40,6 6 0,8-8 0,5-5 39,4-4 0,2-2 1,2 0-1,2 0-54,2 0 1,3 0 0,-5 0 0,4 0-104,3 0 1,-7 0 0,4 0-262,1 0 1,-13 0-1,4 0 1,-3 0-485,1 0 0,2 0 1,-2-2-277,-4-4 1,4 3-1,-7-5 957,1 0 0,14-3 0,-4-8 0</inkml:trace>
  <inkml:trace contextRef="#ctx0" brushRef="#br0" timeOffset="1038">2163 38 8425,'11'8'703,"-5"3"1,-12 8 0,-9 0-422,-8 0 1,0 8 0,-9 5 0,-2 4-165,-2 2 1,-2-3 0,3-1 0,1-2 4,2 2 0,11-7 0,0-2 0,9-4-390,3-2 0,3-6 0,6 0 223,0 1 0,2-5 0,4-3 0,7-4 378,4-2 1,10-2 0,3-2-1,1-3-36,1 3 0,6-4 0,6-1 0,-2 1 100,-2 0 1,-2-1-442,0 3 66,0 4 0,0-9 1,-2 7-1,-2-2 0,-5 1-406,-2 3 1,-1-4 0,-7 0-2333,0 1 1063,0-5 0,-9 6 840,-4-9 1,-12 3 811,-7-3 0,-3-4 0,-3 6 0</inkml:trace>
  <inkml:trace contextRef="#ctx0" brushRef="#br0" timeOffset="1267">2239 38 7974,'-13'6'0,"3"3"356,1 1 0,-3-3 0,3 5 0,1 5 352,-1 6 1,3 0-1,4 9 1,-2 2-367,-2 2 0,-1 2 0,7 0 1,0-1-17,0 1 1,0 0 0,0 0 0,0-2-259,0-4 0,0 1 0,0-5-622,0 1 1,0-6 0,0 3-1,0-5-3105,0-2 1920,0 0 1739,0-9 0,17-1 0,4-9 0</inkml:trace>
  <inkml:trace contextRef="#ctx0" brushRef="#br0" timeOffset="1667">2979 19 7965,'-9'13'576,"-5"-1"1,-8 5 174,-3 6 1,-6 7 0,3 8 0,-1 0-446,-5 0 0,4 6 0,1 0 0,2 0-204,3 3 0,3-7 1,4 4-1,5-6-117,5-6 1,5 3 0,2-5-1,0-1-20,0-3 1,2-5 0,5-4 0,5-3-37,5-1 0,4-7 0,3 5 0,3-3 224,2-3 0,1-5 1,4-5-1,-3-3-36,3-3 1,-4 5 0,-1-7 0,-2-1 105,-3-3 1,-3-2 0,-2 0-108,0 0 0,-9 0 0,-4 0 0,-3 0-82,-3 0 0,-3 2 0,-3 2 1,-7 5-142,-3 1 0,-3-3 0,-2 3 0,-3 1-431,-1 0 0,-2 1 0,1 7 0,-3 0-188,-1 0 1,-3 0-1,5 0-1552,-1 0 1289,6 0 989,-13 0 0,6 0 0,-8 0 0</inkml:trace>
  <inkml:trace contextRef="#ctx0" brushRef="#br0" timeOffset="2875">3510 778 8081,'0'19'108,"0"0"1,-2 2-1,-5 2 396,-5 2 1,1 7 0,-1-5 0,-3 1 1354,-2-1-1808,-2 7 1,-2-11-1,-2 6 1,-3-1-219,3-5 0,8-4 1,3-4-1,-3-5-599,-2-1 0,5 3 0,-1-5 766,-2-3 0,7-2 0,-1-2 0</inkml:trace>
  <inkml:trace contextRef="#ctx0" brushRef="#br0" timeOffset="8389">779 455 7864,'0'-19'-508,"0"9"1334,0-7 1,0 13-269,0-9-559,0 9 1,-3-5 0,-1 12 157,-2 3 0,-2 4-309,1 9 0,5-6 40,-4 0 0,6-9 195,6 2 1,-2-4 0,9-2-42,2 0 0,-1-2 1,1-2-1,-4-4 45,-3-3 0,1 5 1,-5-7 142,2-2 1,0 5 102,-6-3-299,0 9 1,-8-5-86,-5 9 0,3 3 0,-3 3-14,-2 7 0,7-3-8,2 3 1,4-7 65,2 7 76,0-9 0,2 4 1,4-8-26,7 0 1,-3 0 0,1-2 7,-3-4 0,1 4 1,-5-7 53,2 1 0,0 4-105,-6-9 1,0 7 0,-2-5-6,-4 3 1,2 1-26,-9 7 1,7 0-1,-7 0-74,-2 0 0,5 7 0,-1 1 64,3 3 10,2-7 43,6 4 1,2-8-8,4 0 1,-2 0-6,9 0 0,-7 0 0,5-2 0,-1-2 0,-1-4 10,-1-3 1,1 5 0,-5-7 60,2-2 0,0 5-38,-6-3 1,0 7 0,-2-5 33,-4 3 0,2 2 0,-9 6-28,-2 0 1,5 8 0,-3 3 0,1 1-17,1 1 1,-4-1 0,7 7-1,-1 0-41,1 0 0,2 0 70,6 0 0,0 0 48,0 0 1,2-8 58,4-5 0,-2-4 0,7-4-135,-3-4 0,5 2 0,-5-7 0,1 0-13,-1 1 0,1 4 1,-5-7-102,2-2 0,3 0 1,-5 1-255,2 1 1,1 7-211,-7-7-789,0 9 995,0-5 0,-7 12 346,1 3 0,-9-4 0,5 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1:12.9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180 99 7829,'3'-6'195,"0"0"1,0 3 74,-3-3-56,0 4-170,0-2 0,-1 4 0,-2 0 86,-3 0 1,-3 0 0,-2 1-1,-1 1 6,1 1 1,-2 4 0,0-1 0,0 2-22,0 1 0,-2 3 0,3 0 0,-1-1-112,0-1 1,2-1 0,4 1-1,2 1-1,1 1 0,1-3 0,3-3-40,0 1 1,4 0 0,2-1 0,3-3 68,3-2 1,-1-1 0,4 0-1,0-1-18,2-2 0,1 1 1,-1-4-1,-2-1-4,-3-1 0,1-1 0,-1 0 0,-2 0 32,-3 0 1,0 0 0,-4 0 0,0 1 0,1 2 0,-3-5 0,2 2 5,-2-1 0,2 3 83,0 1-79,0 0 1,-3 5-1,0 4 82,0 4 1,0 2 0,0 1 0,0 1-68,0 1 1,0 3 0,0-2-1,1 0-64,2 0 1,-1 2-1,2-3 1,0 0-286,-2 0 0,2-5 1,0 2-235,1-1 1,-2-4 0,3-1-104,1-2 1,-2-1-1,1-1-824,1-2 1444,-3-6 0,8-5 0,-2-3 0</inkml:trace>
  <inkml:trace contextRef="#ctx0" brushRef="#br0" timeOffset="292">466 1 7805,'-12'8'40,"0"-1"1,1-1 0,1 1 228,1 1 0,1 1 0,-1 0 0,1 0-14,2-1 0,2 1 0,4 0 0,0 0-182,0 0 1,4-3 0,2 0 0,3 1-80,2 1 0,0-2 0,4 0 0,0 0 37,-1-1 1,2 3 0,-4-2 0,-1 1 3,-1-1 0,-1 2 0,-1-2 33,-2 2 0,-2 1 0,-4 0 0,-1 0-54,-2-1 0,-1-2 1,-4 0-1,0 0-179,-2-1 1,-2 3 0,0-3 48,-3 0 0,-2 2 0,-2-4 0,-2-1 116,-2-1 0,-3 3 0,-1 1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4T00:16:07.0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285 209 7880,'-19'0'114,"0"0"0,7 0 0,-1 0 0,-4 2 655,-6 4 1,2 7 0,-6 10 0,1 5-123,1 1-573,0 3 0,8 8 1,2 0-1,5 0-9,1-4 1,3-3 0,6 3 0,2-2 10,4-3 1,7-9 0,10-1 0,4-9-187,3-3 0,-1-3 0,5-6 0,-2 0 201,1 0 0,3-8 0,0-7 0,-2-6 153,-3-5 1,-7-5-1,1 6 1,-4-1 123,-2-1 0,-2 4 1,-5-7-1,-5 1-68,-5-1 1,4 7 0,1-4-1,-3 1-188,-2 1 0,-8-7 0,-3 7 0,1 2-437,-1 2 0,-5 2 1,1 2-73,-4 4 0,-2-1 0,0 7 0,0 3-261,0 2 0,0 2 0,0 2 0,0 2 101,0 3 1,7 1-1,-1-4 1,0 5 556,3 1 0,-7 3 0,6 6 0</inkml:trace>
  <inkml:trace contextRef="#ctx0" brushRef="#br0" timeOffset="242">873 361 11276,'13'0'1689,"0"0"-2162,-1 0-1414,-1 0-1114,-3 0 3001,-8 8 0,-8 3 0,-3 8 0</inkml:trace>
  <inkml:trace contextRef="#ctx0" brushRef="#br0" timeOffset="867">1347 38 7554,'9'-10'410,"-5"1"0,7 7 0,-1-2 27,1-2 0,1-1 0,9 7-287,5 0 1,-5 0 0,4 0 0,-4 0-15,-2 0 1,0 0 0,-2 2-1,-2 3-31,-3 1 0,-5 7 0,3-5 1,-1 3-26,-5 3 1,-2 3 0,-2 2-1,0 2-12,0 4 0,-9-1 0,-3 5 0,-7 1-19,-6-1 1,1 3 0,-5 4-1,-1-3-63,1-1 1,6-9 0,-3 2 0,5-4-136,2-2 1,7 0 243,-1 0-59,9 0 1,-2-2-1,12-4 1,7-7 266,3-4 1,3-2 0,0 0 0,2 0 32,5 0 1,-5 0 0,4 0 0,-4 0-39,-2 0 0,6-2 0,1-2-182,-3-2 0,-2-1 1,-2 7-189,0 0 1,-7 0-2664,1 0-1913,0 0 4648,-3 0 0,-1-8 0,-9-3 0</inkml:trace>
  <inkml:trace contextRef="#ctx0" brushRef="#br0" timeOffset="1380">2068 133 7923,'-19'13'0,"0"-3"354,0-1 0,0 5 0,0-1 0,0 4-146,0 2 1,0 6 0,0 0-184,0-1 1,3-3 0,3-2-1,7 0 0,4-7 87,2 1 0,0-7-126,0 7 0,8-9 0,3 5 0,1-3 336,1 0 1,2 0-1,8-6 1,2 0 124,-2 0 0,5 0 0,-1 0 0,0 0-127,1 0 1,3 0-1,-5-2 1,-1-2-95,2-2 1,-6 0 0,5 6 0,-5 0-367,-2 0 1,0 0-1866,0 0-1319,0 0 1829,-9 0 1,-3 0 1494,-14 0 0,-3-9 0,-9-1 0</inkml:trace>
  <inkml:trace contextRef="#ctx0" brushRef="#br0" timeOffset="1651">2106 152 10281,'0'19'416,"0"0"1,0 2 0,0 2-1,0 2-172,0-1 1,0 3 0,0-2 0,0 1-68,0 1 1,0-6 0,0 6 0,0-1-71,0-1 1,0 0 0,0-6-185,0 0 0,-2 0 0,-2 0-1001,-3 0 1,1 0-2322,6 0 3399,0-8 0,0-3 0,0-8 0</inkml:trace>
  <inkml:trace contextRef="#ctx0" brushRef="#br0" timeOffset="2109">2770 0 7932,'10'0'599,"-18"4"1,-15 7-1,-7 10-321,-1 6 1,-1 5 0,-6 8 0,0 2-93,0 3 1,2 7 0,5-3-1,6-1-60,4-4 0,8 3 0,2-3 1,3-4-20,4-6 0,4-1 0,6-5 0,5-1 4,-1 1 1,13-5-1,-4-8 1,2-5 55,0-1 0,0-1 0,3-4 0,3 3-30,3-3 0,-5-4 0,4-4 0,-1-5 7,-5-1 1,0 3 0,0-5 0,0-3-2,-6-2 1,2 4-1,-8 1 1,-1-3-119,-3-2 0,1-2 0,-2-2 0,-1-2-145,-3-2 1,-11 6-1,-3 6 1,-5 0-125,-2 3 0,-2-1 1,-2 7-1,-3-2-113,3 2 0,-4 1 1,1 3-1,3-2-472,2-4 0,-4 4 1,0-4-592,1 3 1,3 3 1419,2 0 0,0-8 0,0-3 0</inkml:trace>
  <inkml:trace contextRef="#ctx0" brushRef="#br0" timeOffset="3576">987 342 7832,'-19'-11'145,"0"5"0,0 4 66,0 2 1,7 0 0,-1 2 0,-2 4-28,-2 7 1,0-3-84,5 3 1,-3-7 0,9 7-95,1 2 0,5-7 98,7-2 1,-3-3 0,9-3-35,1 0 1,3 0 0,2 0 10,0 0 1,-2-3 0,-2-1 0,-5-4 206,-1-3 0,3 5-88,-5-7 0,-1 7-78,-6-7 0,0 7-213,0-7 0,-8 9 0,-5 0 19,-4 8 0,0 0 1,3 7-1,3-1 20,3 1 1,-1-5 0,5 7 23,-2 2 0,-1-5 48,7 3 0,2-7 1,5 5 55,5-3 1,5-2 0,2-6-6,0 0 0,0 0 0,0-2-101,0-4 66,-8 4 1,5-15 88,-3 4 0,-4-3 63,-3-3 1,-4 6-75,-2 0 1,-2 3 0,-4-3-99,-7 7 1,-4 4-1,-2 2 67,0 0 1,0 0-286,0 0 0,9 2 0,1 2 1,1 4-1518,-5 3 1,3-5 1717,-3 7 0,0 0 0,-6 6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2:36.41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362 259 7197,'0'-6'226,"4"3"1,-1 6-146,0 4 0,-1 2 1,0 1-1,2 1 18,-2-1 0,3 4 0,-2 1 0,-1 1 18,-1 2 1,1 1 0,0-1 0,1-1-4,0 2 1,-1-3 0,0 1-1,2 0-41,-2-1 1,-1 3 0,0-5 0,2-2-60,0 0 0,1-2 0,-3 0 0,1 1-99,1-1 0,1-3 1,-3 0-1013,2 1 652,-1-4 0,3 0-445,-1-8 890,-3-1 0,8-6 0,-3 1 0</inkml:trace>
  <inkml:trace contextRef="#ctx0" brushRef="#br0" timeOffset="1001">342 31 7984,'-1'-9'-703,"-3"2"482,-3 4 1,2-2 0,-2 2-1,-1 0 381,-2 2 1,-3 1-1,-1 0 1,1 1-55,2 3 0,-1 2 1,0 4-1,-3 1 17,-1 3 0,2-1 0,-2 4 0,0 1 20,0 2 0,2 2 0,-2 2 0,0 4-14,-1 1 0,5 7 0,-3 3 0,2 4-5,3 1 0,-2 9 0,9-1 0,1 0 18,1-3 1,2 1-1,2-5 1,5 1-8,5 0 0,3-2 0,5-6 0,0-4-114,4-1 0,1-7 0,5-2 0,1-2 14,3-1 1,-2-6 0,5-5 0,0-5 64,-1-4 0,6-7 0,-3-4 0,2-8 32,0-5 1,-4-4-1,5-6 1,-4-3-99,0-1 0,-7 1 0,-2-4 0,-4-2-19,-3-1 1,-5-2 0,-6 3-1,-4 2 50,-4 0 1,-4-1 0,-5 0-13,-5 0 0,-6 0 0,-10 1 0,-5 1 0,-5-1-33,-5 1 0,-1 3 1,-1 1-1,0 2 2,-1 7 1,7 4 0,-3 5 0,3 4-388,4 5 1,1 4 0,1 4-1,0 0-315,0 0 1,4 4-1,3 4 1,2 4-719,2 2 1398,4 4 0,1-2 0,4 5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2:41.3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271 244 7968,'7'-2'591,"-3"-2"-315,3 2 1,-4-3 328,6 5-367,-6 0 1,7 5-1,-6 4-113,-1 3 0,-2 0 1,1 1-1,0 0-100,3 0 1,-1 0 0,-4 0 0,0 0-173,0-1 1,4 1 0,1 0-344,-3 0 0,0-4 1,-2-1-270,0 2 0,0-3 759,0 2 0,0 0 0,0 3 0</inkml:trace>
  <inkml:trace contextRef="#ctx0" brushRef="#br0" timeOffset="542">322 63 6994,'-11'-8'0,"1"1"0,1 0-96,-1-1 0,3 6 0,-2-3 1,-1 4 459,-1 1 1,-2 1 0,-1 4-1,-2 3-175,-1 4 0,-2 2 0,4 2 0,-3 2-28,3 2 0,0 2 0,2 3 1,1 1 80,-1 0 1,0 0 0,0 1 0,2 1 15,2 2 0,-1 5 0,6-4 0,1 1-31,1-1 1,4 3 0,1-2 0,4-1-83,4 1 1,4-2-1,9-4 1,0-1-156,3 1 0,8-2 0,-1-4 0,5-5-202,4-5 0,-3-7 0,4 1 1,-1-4 72,0-4 0,2-8 1,-4-6-1,-6-2 100,-2-3 1,-4-6 0,-6-1-1,-5 0 33,-3-1 0,-1-2 0,-10-6 1,-1 0 88,-2 1 0,-5-5 1,-3 0-1,-3 2-66,-4 1 1,-3-2-1,1 3 1,-3 7-208,-1 3 1,4 3-1,-1 2 1,2 2-5,-3 5 0,3 7 1,-7 3-1,-1 1-449,-1 4 1,-2 6 642,1 4 0,-7 10 0,-1 2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2:47.79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271 26 7059,'0'-13'563,"-2"6"82,-2 3 1,1 2-286,-6 2 0,5 0-256,-4 0 0,3 0 0,-3 0 200,-2 0 0,-2 6-267,-1 3 0,0 2 1,2 2-1,1 0 0,1 0 0,1 0 0,-5 1 0,0 2 79,0 1 0,0 4 0,0-2 0,1 1 45,-1 3 1,1-5 0,2 1 0,3 0-70,1 2 0,-2 2 0,4 0 0,1-2-28,1 2 1,2 1-1,0 2 1,0-1 12,0-4 0,5 2 0,0-5 0,2 1-92,3 0 0,0-2 1,2-6-1,-1-1-52,4-1 1,0-6-1,-2 1 1,2-3 30,2-1 1,-3-1 0,5-3 0,-2-5-15,0-2 1,0-7-1,-4 1 1,0 0 14,0-1 1,-2 3-1,-1-2 1,-1 1-14,1-1 1,-5 3-1,1-3 1,-2 2 73,1 3 0,-1-1 1,-4 0-1,0 0 74,0 0 1,-4 5 0,-2-1-1,-1 0-21,-3 2 0,-2-3 1,0 6-1,-1 0-47,0-2 0,0 3 0,0-4 0,0 1-183,0 3 1,0 0 0,1 1-170,-1-3 0,0 1 0,0 5 0,0 2-476,0 2 1,0 3-1,0-2 796,1 1 0,-7 2 0,-1 3 0</inkml:trace>
  <inkml:trace contextRef="#ctx0" brushRef="#br0" timeOffset="434">502 284 6437,'13'0'586,"0"0"1,0 0 0,0 0-1,1 0-210,3 0 0,-1 0 0,4 0 0,0 0-141,0 0 1,-4 0-1,1-2 1,-3-1-113,-1-1 0,0 0 1,0 2-1,0-1-321,0-1 0,-1 0-988,1 4 0,-4 0 1186,-1 0 0,-5 0 0,3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2:49.98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1442 516 6751,'9'0'539,"-1"0"0,-3 0 0,2 1-404,-1 3 0,2-1-15,-4 6 0,2-1 0,-2 5-24,5 0 0,-2 0 0,2 0-75,1 0 0,-3-5 0,1 1 34,2 1 1,-2-4-1,-1-1-175,-2 1 1,5-4 155,-1 2 1,-2-3 54,2-1 1,-6-1-69,1-3 1,-3 1-1,-1-6 1,2-1-4,2-1 0,-2 2 1,2-1-1,-3-3 25,-1-3 1,0-2 0,0 2 0,0-2 45,0-2 1,2 2 0,1-2-1,1 0 4,-1 0 0,-2 0 0,-1-3 0,0 2-26,0-2 0,0 0 0,0 0 0,0 2-19,0-2 0,0 0 1,0 0-1,0 3-21,0 2 0,0 0 0,0 6 0,0-1 91,0 0 0,0 4-47,0 1 0,2 5 1,0-3 91,3 0-148,-1 5 0,-3-5-6,4 6 1,-2 0 0,4-1 0,0-2 17,0-1 0,2-1 0,3 5 1,1 0-9,0 0 1,2 0 0,0-1 0,2-2-17,-1-1 1,4-1 0,0 5 0,2-1-11,-1-3 1,-4 2 0,5-2 0,1 1-16,1-1 0,0 2 0,-1-2 1,-1 3-155,0 1 0,-2-5 1,0 1-1,-1 1-247,-3 2 0,-2 1-339,-1 0 0,-2 1-523,-2 4 1283,-3-4 0,-6 10 0,0-3 0</inkml:trace>
  <inkml:trace contextRef="#ctx0" brushRef="#br0" timeOffset="850">2021 233 8062,'-12'0'-160,"3"0"0,0 0-30,-1 0 0,3 1 0,-1 2 313,-2 1-10,4 0 1,-6 1 0,5 0 181,0 3 0,1-4-15,6 4 0,0-3-177,0 3 0,2-1 1,2 3-24,5-1 1,2-5-1,2 4 1,0-1-6,0 0 0,0 0 1,0 3-1,-1-1 51,1 1 0,0-3 0,0 1 0,0 2-19,0 2 1,-6 1 0,-1-1 0,-2 1-40,0 0 0,1-4 0,-5-1 0,0 2-41,0 2 0,0 1 0,-2 0-7,-2-1 1,1 0 0,-4-2 0,0-2 28,-1 2 0,1-2 0,-3-1 0,2-1 6,-2-4 0,-2 4 1,-1-2-57,1-1 1,-1-1 0,0-2-71,0 0 0,0-5 0,2 0 0,1-1 2,1 0 0,6-4 1,-1 2 0,2-4 0,2-1 1,0 0-3,0 1 1,2 3 0,2 0 0,5-1 10,2-1 1,-1 2 0,2 1 0,2-1 2,0 2 0,1-4 0,-3 3 0,3 0 3,2-1 0,-3 2 1,3-3-1,-2 3 26,-2 1 0,-1-4 0,1 3 0,0-1 28,0-1 1,-2 5 0,-1-3 97,-1 1 0,-2-4-82,2 1 1,-4 2 0,-5-2 53,0-1 0,0 3 0,-1 0 1,-2 0 34,-1 0 0,-6 3 0,1-4-129,-2 3 1,-2-4 0,0 3-176,0-1 1,0 4 0,1-1-123,-1 3 1,0 2-1,0 2 1,0 3-622,0 1 941,0 1 0,0 11 0,1 1 0</inkml:trace>
  <inkml:trace contextRef="#ctx0" brushRef="#br0" timeOffset="1711">194 915 7829,'8'0'330,"1"0"0,-1 0 0,7 0 0,2 0-120,4 0 1,4 0 0,0 0 0,1 0 67,0 0 1,5-5 0,4 1 0,0 1-44,0 2 0,6 1 1,-1-2-1,5 0-81,3-3 1,4 1 0,3 3 0,6-2-185,1-2 1,0 1 0,1 3 0,3-2 15,-1-1 0,7-1 0,-1 5 0,2 0-58,0 0 0,-5-1 0,0-2 0,-2-1 97,-2 1 0,1 0 0,-2 0 0,-3-1 7,-5 1 1,-3-3 0,-5 2-1,-5 0 9,-7-2 0,-3 4 1,-8-2-1,-1 1 28,-1-1 0,-7 3 1,2-4-61,-2 4 0,-2 1-466,-1 0-492,-4 0 0,-3 1 440,-5 4 1,-1 0 0,-3 5 0,-5-1 508,-2 1 0,-2 1 0,0 2 0</inkml:trace>
  <inkml:trace contextRef="#ctx0" brushRef="#br0" timeOffset="2761">1 1545 8195,'0'-7'267,"4"3"0,2 7 1,-1 3-112,1 1 1,4 1 0,-3 5 0,2 0-44,-1 0 0,0 0 1,2 0-1,-2 0-13,2-1 1,0-3 0,0-2-136,-1-1 1,-1 2 15,5-3 1,0-1 0,-2-5 0,0-2-14,-3-2 0,-4-5 1,4 2 11,-3-4 1,1 0 0,-3-1 0,1-2-57,-1-2 1,-2 3 0,-1-5 0,0 2 37,0 0 1,0-4 0,-1 2 0,-2-1-16,-1-3 0,-2 3 0,3-1 1,-2-1 17,-3 2 1,6-3 0,-4 5 0,2-1 95,-1 0 1,1 2 0,4 4 405,0 1-99,0-1 1,0 0-247,0 0 0,1 4 0,4 2-69,3 1 1,2 1 0,0 2 0,0-3 49,5-1 0,-1 3 0,7-3 1,1-1 24,-2 1 0,4 3 0,-2-3 0,2 0-61,2 0 0,-1 2 0,1-2 0,0 0-62,0 0 0,-6 2 0,-3-2 0,-2 2-131,3 2 1,-8-3 0,3 2-681,-2 1 1,0 1-113,2 2 0,-6 6 0,-2 3 918,-4 2 0,-1 2 0,0 0 0</inkml:trace>
  <inkml:trace contextRef="#ctx0" brushRef="#br0" timeOffset="3327">451 1365 7567,'7'-13'162,"0"5"1,-2 1 0,3-1 158,4 1 0,1 4 1,1-1-176,3 3 1,-6-4 0,5 1-181,0 1 0,-2 3 0,-4 3 13,-1 1 0,-6 6 0,1-1 1,-3 2 32,-1 2 0,0 0 1,-1 0-1,-2 0-8,-1 0 1,-6 0 0,3 0 0,-2-1 17,1 1 1,0 0 0,-2 0-1,2 0 75,-2 0 1,3 0-5,-2 0 0,6-1 163,-1 1 1,2-4-65,2-1 0,6-5 0,3 2 1,2-5 39,2-5 1,1 2 0,2-4-1,1 0-93,-1 0 0,3 3 1,-2-3-1,0 1-88,2 3 0,-5-3 0,3 2 0,-3 1-305,-1 2 1,0 1-558,0 0 0,-5 0-2345,1 0 3156,-6 0 0,3 0 0,-6 0 0</inkml:trace>
  <inkml:trace contextRef="#ctx0" brushRef="#br0" timeOffset="3708">1043 1391 7838,'9'-4'555,"-1"-1"0,1 1 0,4 3 0,0-2-282,0-1 0,-1-1 1,1 5-1,0 0-87,0 0 0,0-4 0,0 0 1,0 1-311,0 1 0,-1 2 1,1 0-536,0 0 1,-4 0-371,-1 0 1,-1-1 1028,2-3 0,2 2 0,-3-4 0</inkml:trace>
  <inkml:trace contextRef="#ctx0" brushRef="#br0" timeOffset="4025">1468 1185 8692,'9'-7'1105,"-1"3"1,-5 8 0,1 6-863,-2 6 1,-2-2 0,1 5 0,2-2-81,1 0 0,1 1 1,-5-2-1,0 1 18,0-1 0,0 3 0,0-2 0,0-1-374,0-2 1,0-1-1,0 0-449,0-1 1,0 1-1,0 0-524,0 0 1,-6 0 1165,-3 0 0,4-6 0,-1-1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01.61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23 8059,'4'5'-454,"0"0"665,-1 1 1,1 3-1,5 1 1,0 0-8,4 1 0,1-1 0,2 4 1,1-2-7,3 2 1,1 0 0,0 1 0,-1-1-98,1-2 0,0 2 0,-1-4 0,-2 1-80,0 0 1,-2-1 0,2-2 0,-3-1-92,0 1 0,-2-1 0,-1 0 1,-1-1-185,1-1 0,-3-3 0,1 3-275,-2 1-2005,0-3 2534,-4 1 0,-4-4 0,-4 0 0</inkml:trace>
  <inkml:trace contextRef="#ctx0" brushRef="#br0" timeOffset="326">330 0 8110,'-5'0'-178,"0"0"0,0 1 297,1 2 1,-3-2-1,1 5 1,-2 2 96,-2 1 0,-1 4 0,2 0 0,-2 3-48,-1 2 1,0 3-1,-2-1 1,0 1-28,2 2 1,0-1-1,-3 1 1,0-2-64,3-1 1,0-1-1,4-2 1,0 1-314,1-2 1,1-2 0,-1-3-1,2 0-143,3-2 1,1-1 377,1 0 0,0-1 0,0 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04.039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1 345 8098,'0'-4'-209,"0"1"309,3 6 1,-2-1-1,1 3 1,0 3-60,0 1 0,0 1 1,2-2-1,0-1 4,0 1 0,1-1 1,3 0-1,-1-2-47,1 0 1,-3-2-1,0 1 1,1-1-18,0-1 0,2-1 1,-1-1 47,1 0 1,-1-3-58,1-2 0,-1-2 0,-2-1 1,-3 1 21,-1 0 1,-1-1 0,0 1 0,0-1 20,0 1 1,0-2-1,0 0 1,0-2-7,0 0 0,0 1 0,0-2 1,0 1 62,0 2 1,-1-3-1,-1 1 1,0-1-34,0 2 1,-1-1 0,0 0 0,-1 1 6,1-1 1,0 1 0,1 1-1,-1 0 27,2-1 0,-3 0 1,2 3-50,0-1 0,1 2 0,1 0 0,0-3-10,0 1 0,1 1 0,1 1 0,1 1 14,1-1 1,1 2 0,0-1 0,0 0 18,1 1 0,-2-2 0,1 3 0,1 1-10,1-1 0,3 2 0,1-3 0,0 2 9,3-1 1,0 1 0,1 1 0,1-1 30,1 0 1,0-3 0,2 2 0,0-1-74,0 1 0,0 0 0,1 1 1,-1-1 16,-1 2 1,-2-1 0,1 0-1,-2 0-81,-2 0 0,0 1 0,-2 1 1,0 0-685,0 0 0,-1 0-248,-3 0 341,-3 4 1,3-3 650,-2 4 0,-2 0 0,4 3 0,-3-1 0</inkml:trace>
  <inkml:trace contextRef="#ctx0" brushRef="#br0" timeOffset="578">308 225 6321,'7'-2'1424,"1"-2"-1267,-1 0 0,1 3 0,-1-2 0,1 1-93,-1 0 1,1 1 0,2-1 0,0 1 37,-1 1 0,0 0 1,0 0-71,1 0 1,0 3 0,-3 2-1,-2 2-53,-3 0 0,-1 1 0,-1-1-27,0 1 0,0 2 0,-1 2 0,-1 1 0,-3-2 73,-2 0 0,0 2 1,-1-1-1,1 0-6,-1-2 1,3-1 0,1 0-1,0 0-5,0-2 0,2 0 210,-1-2-198,3 2 24,0-3 0,0 0-5,0-1 1,0-2-1,3 1 122,2-1 0,4-1 0,1 0 0,0-1 24,1-1 0,-2 0 0,3-2 0,-1 0-151,1 0 0,-3 2 0,2-1-168,0-1 75,-3 3 0,3-2 0,-4 3-261,1 0 1,-1 0-632,1 0 1,-3 0 944,0 0 0,-3 3 0,1 2 0</inkml:trace>
  <inkml:trace contextRef="#ctx0" brushRef="#br0" timeOffset="995">787 60 8094,'-3'5'-138,"2"-1"0,-2-2 63,-1 3 1,4-1 0,-4 0-1,2 1 21,-1-1 1,1 1-1,2 2 66,0 1 1,0-1 0,0 1-1,0-1 1,0 1 60,0-1 0,0 1 1,1-1-1,0 1 53,2-1 1,0 1 0,-1-1 0,0 1-70,0-1 1,0 2 0,-1 0-1,2 1 21,-2-1 0,1 2 1,0 2-1,0 0-112,0 0 0,0 1 1,-1-2-1,2 2-239,-2-2 1,0 2 0,-1-4-1,0-1-79,0-1 1,0 0-1,0-1 352,0 0 0,0-2 0,0-2 0</inkml:trace>
  <inkml:trace contextRef="#ctx0" brushRef="#br0" timeOffset="1310">630 248 8169,'5'-1'-86,"0"-1"161,1 0 1,0-1 0,2 2 0,0 0 134,2-2 1,-1 1 0,4 2-1,1 0-78,3 0 0,-2 0 0,2-1 0,-2-1 23,0 0 1,-4-1-1,3 3 1,-1-1-264,-2-1 1,-2 1-1,2-1 1,-1 1-556,0 1 0,0-3-1083,-2 1 1746,-1-1 0,1 3 0,-1 0 0</inkml:trace>
  <inkml:trace contextRef="#ctx0" brushRef="#br0" timeOffset="1617">1057 8 8128,'7'0'117,"-2"3"0,-3 2 1,0 3 186,0 2 0,-1 1 0,2 2 0,-2-1-119,2 2 0,-2 0 1,1 1-1,0 0-85,0 0 0,-1-3 0,2 1 0,-3-1-248,0 0 0,0 1 1,0-2-1,0 0-347,0 0 0,0 1 0,0-1 0,0 0-1241,0 0 1736,0 2 0,0-5 0,0 3 0</inkml:trace>
  <inkml:trace contextRef="#ctx0" brushRef="#br0" timeOffset="2251">53 667 7844,'-5'0'-849,"0"0"1,2 0 1041,-2 0 264,4 0 174,-3 0 1,11 0-376,3 0 1,2-2 0,3-2 0,3 0 26,3-2 0,6 0 0,2-2 0,3 1 19,2-1 0,3-2 0,5 0 0,4 1-38,5 1 0,0-1 0,4 1 0,-1 0-196,1 1 0,-4 2 1,3 0-1,-3 3-134,-2 1 1,-7 1 0,-5 0-1,-3 0 10,-3 0 1,-5 1 0,-2 0 0,-2 2-229,-2-1 1,-6-1 0,0 1-1,-2 0-673,-3 0 1,-1 0-822,-3 0 1778,-2-1 0,-6 6 0,-2-3 0</inkml:trace>
  <inkml:trace contextRef="#ctx0" brushRef="#br0" timeOffset="3020">105 929 7791,'0'5'8,"0"0"1,0 2 41,0 2 1,4 0-1,0 4 1,1 0 135,0 1 1,0-1-84,2-1 1,1-2 0,0 0-1,1 0-16,1-3 0,0 2 0,-2-5 0,-1 0-11,1-1 1,-1-2-1,1-1 44,-1 0 1,1 0-1,-2-1-131,-1-2 1,2-1 0,-3-3-134,0-1 1,2 3 0,-3 0 0,-2-3 98,0-1 1,2-4 0,-1 3 0,0-2 45,-1-1 0,-1-2 0,0 0 0,0 0 12,0 0 0,-1 1 0,-1 1 0,0 1 27,0 2 0,-1-3 0,-1 3 0,1 1-32,0 1 1,-2 0-1,1 1 1,1-1 60,0 1 1,-1 0 0,3 1 102,-2 1 1,1 0-117,2-2 1,1 2 0,1 2 4,3 0 1,2 1 0,0-2-1,2 0 42,1 0 0,-2 1 0,3-1 0,0 0-48,1 0 0,2 1 0,2-2 0,1 0-111,0 1 0,1-2 0,-3 3 0,0 0-121,0-1 0,-3-1 0,0 2 1,-1 0-368,-2-1 0,-1 2 0,0 2-310,-1 0 0,-2 0 854,0 0 0,-3 3 0,1 1 0</inkml:trace>
  <inkml:trace contextRef="#ctx0" brushRef="#br0" timeOffset="3609">398 862 8087,'7'-7'275,"0"2"1,-1 0-123,-1 2 0,2-2 0,3 3 1,0-1-165,1 0 1,-2 2-1,3-2 1,-1 3 101,-2 0 0,2 0 0,-2 0 0,-2 2-103,-1 1 0,-4 2 0,0 0 0,-1 2-19,-1 1 1,0 0-1,-1 1 1,-1 2 20,-3 1 1,-2-2 0,0 2-1,-1 1-74,1 1 1,-1 1 0,1-2-1,-1-1 56,1-2 0,-1 0 1,1-1-1,2-1 142,0 0 0,2 1 174,-2-4-140,3 1 0,0-1 1,4-3-1,3-1 5,2-1 0,1 0 1,2 0-1,0-1-9,2-1 0,-2 1 0,2-2 1,-1 2-107,1-2 0,-3 2 0,1-2 0,-2 0-127,0 1 0,-1-1 0,1 3 0,-1 0-434,-2-3 1,1 2 42,-1-1 1,-1 1 479,1 1 0,-3-3 0,1-2 0</inkml:trace>
  <inkml:trace contextRef="#ctx0" brushRef="#br0" timeOffset="3942">795 705 8095,'0'7'0,"0"1"178,0-1 0,0 2 0,0 0 0,0 5 203,0 2 1,1 0-1,0 2 1,2-2-122,-2-1 1,3 2-1,-2 1 1,0-3-269,-1-1 1,-1 0-1,0-3 1,0 2-16,0-1 0,0-2 1,-1 2-1,-1-1-327,0-2 0,-3-1 0,1 0 0,1-1-929,0 1 0,-1-3 1279,2 0 0,-2-3 0,-4 1 0</inkml:trace>
  <inkml:trace contextRef="#ctx0" brushRef="#br0" timeOffset="4220">682 900 7050,'8'0'268,"-1"0"1,1-3-1,0 0 1,1-1 220,1 1 0,3 0 1,-2 1-1,0-1-253,3-1 1,0 2 0,0-1 0,-1 0-174,0 1 0,-1-3 1,2 2-1,-1 1-309,-3 2 1,1-3 0,-1 1-400,-1 0 1,-3 1-1,-1 1-294,0 0 1,0 0 938,0 0 0,-4 0 0,3 0 0</inkml:trace>
  <inkml:trace contextRef="#ctx0" brushRef="#br0" timeOffset="4534">1072 757 7607,'0'8'448,"0"-1"0,0 1 1,0-1-1,0 1-59,0 2 1,0-1-1,0 2 1,0-1-181,0 0 0,0 2 0,0-1 0,1 0-251,1 0 1,-1-1 0,2-1 0,0 1-425,-1 0 1,1 0 0,-3 0 0,0 0-707,0-2 1172,3-1 0,-2 1 0,2-1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16.71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98 79 7950,'4'-3'168,"0"2"0,-5-3-86,-2 4 0,2 0 0,-4 1 0,1 2 21,0 2 0,-1 1 0,-2 3 5,-1 1 0,1-1 0,0 3 0,1-1 3,1 1 0,0 0 0,-1 3 0,0 0 74,1 0 1,1 1 0,-2 1 0,2 0-90,0 0 1,2-1 0,2-1 0,0 0-98,0 0 1,0 0 0,0-1-1,1-1-10,1 0 1,1-4 0,3 1 0,-1-2-79,1 0 0,3-1 0,1 0 1,-1-2-15,0-3 1,-2-1-1,1-1 1,2 0 78,0 0 0,0-2 1,0-2-1,0 0 45,-1-2 0,-1 0 1,-1-2-1,-1 1-8,-1-1 1,-4 0 0,3-1 0,-2-1 104,1 0 1,-1 2-1,-2 1 1,-1-2 26,-1-1 1,0 2 0,-3-1 177,-1 3-261,0-1 1,-2 4 0,1-3 0,-1 2 44,1 1 1,-2 0-1,0 3 1,-1 0-243,1 0 0,1 0 0,-1 1 0,0 1-424,-1 0 1,-1 3 0,2-1-1159,-1 0-32,0-3 1749,6 3 0,1-4 0,3 0 0</inkml:trace>
  <inkml:trace contextRef="#ctx0" brushRef="#br0" timeOffset="683">255 319 7936,'4'4'150,"-3"0"0,2-2 58,0 3 0,-1 0 0,2 0 1,0 0 11,0-1 0,-1 2-47,2-4 0,-3 3 0,3-2-418,1-2 0,1 0 221,0-1 0,1 0 1,-1-1 60,-2-1 1,0 0 0,-1-2 0,-1 0 41,0 0 1,1 1 0,-3-2 21,2-1 1,2 0 0,-3-3-53,0-1 1,1 2 0,0-3 0,-1 1-1,-2 0 1,0-3 0,0 1 0,0 0 13,0-1 1,0 1 0,0-3 0,-2 0 2,-1 0 1,-2 0-1,2 0 1,-1 0 107,-2 0 0,2-3 0,-1 2 0,0 1-103,1 1 0,-2 3 1,3-2 104,2 3 1,0 4 83,1 1 0,0 5-179,0 0 1,3 3-79,2 4 0,2 0 0,1-1 0,1-2 5,1-1 0,1 2 1,-1-2-1,3-1 12,1-2 0,-2 0 1,1 0-1,0 0-14,1 0 1,1 0 0,0 0-1,0 0-153,0-3 0,-3 2 1,-2-1-1,-2 1-376,0 1 1,-1 0-234,1 0 1,-3 0-1,-1 1-1801,-1 1 2557,0 2 0,-7 4 0,0-1 0</inkml:trace>
  <inkml:trace contextRef="#ctx0" brushRef="#br0" timeOffset="1227">503 229 7962,'7'-4'233,"1"1"0,-3 0 0,0 0 1,1 2-1,0 0 0,4 1 0,0-1 0,-1-1 350,0 0-501,-2-1 0,1 3 1,-1 0 58,1 0 0,-2 4 0,-1 1-95,-2 1 1,-2 2 0,-2-1 0,-1 1-10,0-1 0,-4 4 0,1 1 0,-2 0 46,0 1 0,2-3 1,0 1-1,-1 0-183,-1-2 1,2 2-1,1-1 1,1-1 67,1 0 0,1-2 300,1 1 0,1-2-144,2-1 1,1 1-1,3-3 1,1-2 77,-1 0 1,1-1 0,-1 0 0,1 0 91,-1 0 1,3 0 0,0 0-1,-1-1-181,0-1 1,-2 1-1,1-2-678,-1-1 716,1 3-3290,-1-5 3139,-3 5 0,-4-2 0,-4 3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21.252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83 105 7991,'4'1'464,"-2"2"0,0 0 0,0 3 74,0-1-466,4 0 1,-5 2 0,2 1 0,0-1 48,-1 1 0,3 0 0,-2 1 0,-1 2 17,2 1 1,-4 0-1,4 3 1,-2-1-107,1-1 1,-1 1 0,-2-1 0,0 0 27,0-1 0,3 2 0,-1-4 0,0-1-533,-1-1 1,-1 0 0,0-1-688,0 1 1,0-1 1159,0 1 0,3-4 0,1-1 0</inkml:trace>
  <inkml:trace contextRef="#ctx0" brushRef="#br0" timeOffset="289">0 278 6423,'8'0'284,"-1"-3"1,1 1-1,-1-1 217,1 0 0,-1 1 0,2-2 0,1 1-354,2 1 1,2-1-1,1 0 1,-1 1-46,-1-2 0,1 4 0,-2-3-279,-1 2 160,0 1 0,-3-1 1,-1 0-1,1-2-161,-1 2 0,-2 0 0,0 1-1201,1 0 1379,-3 0 0,1 3 0,-4 1 0</inkml:trace>
  <inkml:trace contextRef="#ctx0" brushRef="#br0" timeOffset="841">495 0 7951,'0'5'-612,"-1"-2"0,-1-2 1605,-3 1 1,0 0-749,0 3 1,0 0 0,-2 3-1,0 1-40,2 1 0,-1 3 0,1-2 0,-1 0-40,1 3 1,-1-1-1,3 0 1,-1 0 49,1 0 0,0 1 0,1 1 1,-1 0-127,2 0 0,0-1 0,1 0 1,0-2-38,0 2 0,2-1 1,1 0-1,-1-1-65,2-1 0,-1 1 1,3-1-1,-1 0-174,1 0 0,0-1 0,2-3 0,0 0 115,2-2 1,-4 1-1,2-4 1,-2 0 55,1-1 1,-2-2-1,-1-2 1,0-2 12,0-1 0,-2-2 0,1 0 1,0-1 178,-1-1 0,1-1 0,-3 2 0,0-1 36,0 1 0,-1-1 0,-2 1-150,-2-1 0,1 0 0,-1 3 24,-1-1 0,2 3 1,-1 1-421,0 1 0,-2 0 1,-1 3-1,1 1-2449,-1 2 2783,1 1 0,-4 3 0,-1 1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23.86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0 270 8650,'1'-4'531,"1"1"0,3 1-324,2 0 0,1 1 1,0-2-1,1 0 264,1 1-339,3-1 1,-2 3 0,2-1 0,-2 0 83,-1-2 1,-1 1 0,1 2 0,-2 0 180,-1 0 0,1 0-148,-1 0 1,0 1 14,-2 1-264,-2-1 0,1 6 0,0-3 0</inkml:trace>
  <inkml:trace contextRef="#ctx0" brushRef="#br0" timeOffset="2300">352 322 8487,'1'-3'228,"2"3"1,-2 3-1,3 5-11,0-1 0,1 3-129,-3 0 0,4 0 0,-1-2-54,2-1 1,-1 1-1,0-2 1,-1-1-34,1-2 1,1-2-1,0-1 33,1 0 0,-1 0 0,0-1 0,-1-1 24,-1 0 0,-1-4 0,2 1 1,-1-2 14,0 0 0,0-3 1,-1 0-1,0 0 2,0-1 1,-2 2 0,0-3 0,-1 0 10,-1 1 1,0-2-1,0-2 1,0 0-58,0 0 0,0-1 0,-1 0 0,-1-2 19,-3 2 0,1 0 1,-1 1-1,2 1-66,1 1 1,-1 2 0,1 1 0,0 0-2,1 1 1,1 1 0,0 0 0,0 1 27,0-1 0,0 1 1,1 0-1,1 2-9,3 0 0,0 3 1,0-1 90,0 3 0,2-1 0,1-1 0,2 0 0,1 0 60,3 1 1,0 4-1,4-1 1,0 1 21,2 0 0,0-2 0,2 1 0,1-1-181,1-1 0,-4 0 1,0 0-1,-2 0-201,-1 0 1,-3 0 0,-1 0-831,-3 0-49,-2 0 1,-4 1-91,-1 1 0,-3 3 1178,-3 2 0,-1 0 0,-3 1 0</inkml:trace>
  <inkml:trace contextRef="#ctx0" brushRef="#br0" timeOffset="2792">592 157 7856,'4'0'-1565,"0"1"2005,-4 2 1,0 1 0,0 3 0,0 2 439,0 1-754,0-2 0,0 6 0,0-1 0,0 0 66,0-1 1,0 3 0,2-4 0,1 1-25,-2-2 1,0 1 0,-1-1 0,1-1-191,1-1 0,-1 0 0,2-1-470,-2 1 0,-1-3-1354,0 0 1846,0 0 0,3-1 0,1-1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22:31:17.2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1692 345 7959,'-4'-5'817,"3"2"0,-2 6-820,2 3 1,1 5 0,0 1 0,0 0 15,0 1 0,0 0 0,0 4 0,0-1-1,0-1 0,0-1 0,0 1 0,0-2-49,0 0 0,0-3 0,-1 1 0,-1-3 39,-1-2 0,0-3 0,2 2 117,-2-1-142,2-1 1,-3-7-1,3-2 1,-1-2-23,-1-1 1,0-1 0,3-2-1,0-2 28,0 0 1,1-3 0,1 2-1,1-2 4,-1-1 1,2 1 0,0-1-217,1 0 206,1 4 0,3 0 0,0 3 0,0 0-26,0 3 0,0-1 0,0 4 0,0 0 40,0 2 0,0-1 0,-1 1 1,1 1-30,0 1 1,-3 1 76,0 0-34,0 0 1,-1 4 0,-1 2-1,-1 2 85,0 1 0,-1 0 0,-5 0-43,-3 0 0,-2-1 0,-1-1 1,0-1-53,0 1 1,0 0-1,1 0 1,-2-2-27,-2-1 0,2 2 0,-3-2 1,1 0-195,0 0 0,0-1 1,3-2-722,0 2 90,4-2 856,-3 2 0,7-3 0,-3 0 0</inkml:trace>
  <inkml:trace contextRef="#ctx0" brushRef="#br0" timeOffset="505">1871 291 7833,'0'9'22,"0"0"0,0 1 0,0 2 0,0 3 12,0 2 1,0 1 0,0 0 392,0-1-332,0 1 1,0-3-1,-1-1 1,-1 0-86,-1 0 1,0-2 0,3 2 0,-1-1 37,-2-2 1,1-1 103,-4-1 1,3-4 74,-3-2 0,4-3-243,-1-3 1,2 1 0,0-4 0,-1-2-16,-1-3 1,0 1 0,3-3 0,0 0-62,0-2 0,1-2 0,1-1 61,1 0 1,4 0-1,-2 1 1,1-1 0,0 0 5,1 0 0,1 4 0,1 2 1,0 2 11,0 1 0,1 1 0,1 1 0,1 2 21,-1 1 0,-2-2 0,0 3 0,0 1 13,0 1 1,0 1 0,-1 1 29,-2 2 1,-2 2 0,-4 4-2,0 0 1,0 0 0,0 0-1,-1 0-19,-2 0 1,-2 0 0,-4 0 0,0 0 52,0 0 0,0 0 1,-1-1-1,0-1-95,-2-1 0,-1-1 0,2 2 0,-1-3-340,1 0 0,0 0 0,0-2-981,-1 1 901,0 0 431,7-7 0,-3-1 0,3-4 0</inkml:trace>
  <inkml:trace contextRef="#ctx0" brushRef="#br0" timeOffset="1522">2086 345 7800,'-6'0'-350,"0"0"969,4 0-155,-2 0 0,11 0-377,2 0 0,2 0 0,-2 0-78,0 0 1,-1 0-1,1-1 12,0-2 0,0 1 0,0-4-70,0-1 1,-3 2-1,-1-1 24,-1-1 1,2-1 0,-3-1 110,-1 0 1,-1 3 0,-1 0 21,0-1 0,0-1-64,0-1 0,-1 1-29,-2 3 1,-2 1 0,-4 4-3,0 0 1,-3 4 0,-1 1 35,-1 3 0,4-2 0,-2 0 1,2 1 33,1 1 1,0 1 0,0 0-1,0 1 3,0 2 1,3-2 0,1 2 0,1-2-2,2-1 0,1 0 1,2 0-128,2 0 0,2 0 1,4-1-404,0-2 321,0 1 0,0-6 0,1 2-601,2-2 532,-2-1 1,2 0 0,-3 0-1,0 0-142,0 0 1,3-4 0,0-1-1,-1-3 65,-1-1 0,0 0 0,0 0 0,0 0 243,-2 0 0,-1 1 0,1 1 1,-1 1 12,-1-1 0,0-1-4,3-1 0,-3 4 1,-1 1 148,-1 0 1,-1 4 145,-3 0 0,0 4 0,-1 5 1,-1 0 14,-1 0 0,-3 3 0,2 0 0,-1-1-154,-2-1 1,3-1 0,0 0-1,1 0 53,0-1 1,-1-2-313,1 0 151,2-4 0,-3 1 1,4-6-96,0-3 0,1-2 0,1 0 0,1-1 30,-1 0 0,0 0 1,0 0-1,2 0 73,1 0 0,-2 0 0,3 0 0,1 0-27,1 0 1,-2 0 0,-1 1-1,2 1-82,1 1 0,1 1 0,0-2 0,0 2-146,0 1 1,-3 1 0,0 2-247,1-2 1,1 2 127,1-2 0,0 2 335,0 1 0,0 0 0,0 0 0</inkml:trace>
  <inkml:trace contextRef="#ctx0" brushRef="#br0" timeOffset="2367">2802 282 7855,'-14'0'0,"2"0"98,2 0 0,1 3 0,0 1 0,0 0 61,0 0 1,-1 3 0,-1-2 0,-1 1 9,1 0 1,-2 0 0,1 2 0,1-1-231,1-1 0,3 0 1,1 3 152,3 0 1,2-3 0,2-1-167,2-1 0,2-1 0,3-3 1,1 0 5,0 0 0,1 0 1,1 0-1,1-1-66,-1-2 1,-1-1 0,-1-3 0,0 2 47,0 1 1,-1-3 0,-1 2 133,-1 0 1,-3-2-65,3 4 335,-4-4 1,2 10 0,-4 0-125,0 4 0,0 2 1,0 0-189,0 0 0,0 0 0,0 0 24,0 0 0,4-4 1,2-2-288,2-3 1,1 0-1,0 0-121,-1 0 1,1 0 0,0-3 0,0-3 55,0-2 1,-3 2 0,0 0 0,0-1 320,-1-1 0,3-1 0,-3 0 0,1 0 0,0 0 0,-3 0 0,3 0 0,1 0 0,-2 4 0,0 1-532,-1 0 637,-1 3 1,-3-2 0,0 6 214,0 3 0,-4 0 0,-1 2 0,-1 2-76,0 0 0,1 1 0,-2 0 0,2 1 110,1-1 0,-2-4 1,3-1-240,1 1 1,-2-2-470,1 1 355,0-4 1,4-2 0,1-6 0,1-2-182,-1-1 0,3 0 0,0 0 34,0 0 0,3 0 0,-2 0 1,2 0-1,1-1-56,0-2 1,0 3 0,0-1 0,-1 3 97,-2 0 1,2 3-1,-2 1 126,1 2 1,2 1 0,-1 1 0,-2 2 64,-3 3 0,-1 5 0,0 2 0,1 0 42,-1 0 1,-1 0 0,-1-2 0,0 1-352,0-1 0,0-1-964,0-1 1186,0 0 0,0-4 0,0-2 0</inkml:trace>
  <inkml:trace contextRef="#ctx0" brushRef="#br0" timeOffset="2838">3222 255 7855,'-14'3'-52,"1"1"0,1 1-97,0 2 0,0 1 0,1 1 1,-1 0 522,1 0 1,2 0 0,2 0 0,1 0-191,-1 0 1,3 0-201,1 0 1,2-3 0,2-1-1,2-1-54,3-2 0,3-1 0,2-1 0,2-1 16,1-2 0,-2-1 0,2-3 0,1 1-23,-1-1 1,2-2-1,-4-2 1,0-2 13,1-1 0,-3-1 0,2-3 0,-3 0 62,-3 0 1,1 4 0,-4-1 0,0-1 265,1-1 1,-3-2-1,2-1 1,-2-2 148,-1-1 0,-3 3 0,0 1 0,1 3 356,1 4 0,1 2-542,0 1 1,-1 5 0,-1 5 0,-1 7-55,1 6 1,-2 1-1,1 2 1,1 2-50,1 3 0,1 2 1,0 3-1,0 1-68,0 2 1,1-3 0,2 2 0,2-3-306,0-2 1,2-4 0,-3 1-1,0-3 31,0-3 0,2 1 0,-3-5 0,-1 0-3546,-1-1 3763,-1-1 0,0 0 0,0 0 0</inkml:trace>
  <inkml:trace contextRef="#ctx0" brushRef="#br0" timeOffset="3738">10 846 7822,'0'-5'415,"0"1"0,0 5 0,0 2 0,0 3-274,0 2 1,0 2 0,0 1 0,0 2-235,0 1 0,0 1 0,0 2 1,-1 1 111,-2 0 0,2 0 1,-2-1-1,2-1 10,1-1 0,0-4 0,0 1 0,0-2-26,0-1 1,0-3 0,1-1-19,2-1 0,-1-1 0,4-3 1,1 0-36,1 0 1,1-1 0,2-2 0,2-2-45,1 0 1,-2-3 0,2 3 0,-1-1-171,-2 0 0,-1 3 0,-1-2 0,0 0-37,0 0 0,-3 2 0,0-3-985,1-1 1286,-3 3 0,4-4 0,-3 3 0</inkml:trace>
  <inkml:trace contextRef="#ctx0" brushRef="#br0" timeOffset="4084">278 935 7772,'-9'5'-12,"0"-1"1,0-1 0,1 1-93,2 1 0,-2 1 0,2 2 145,-2-2 0,3 2 1,0-2-1,1 2 403,2 1 0,1 0 0,1 0-375,0 0 0,1 0 0,2-1 0,4-2 18,3-3 1,1-2 0,4-1 0,0 0-16,-1 0 1,3 0-1,-2-1 1,2-2-93,1-3 1,-3-2 0,-1 0 0,-1 1-40,-3 1 1,-1 0 0,-3-3-1,-3 0 25,-2 0 1,-1 0 0,-1 1 0,-2 1 23,-3 1 0,-2 1 0,-2-2 0,0 1-21,-2-1 0,-1 2 0,2 1 0,-1 0-208,1 2 0,1 1 0,1 1-1171,0 0 1027,4 0 1,2 3 0,5 1 382,1 0 0,8-2 0,-1 2 0</inkml:trace>
  <inkml:trace contextRef="#ctx0" brushRef="#br0" timeOffset="4509">511 882 7708,'0'9'-136,"0"0"0,-1 0 295,-2 0 1,2 0 0,-2-1 0,2 2 139,1 2 1,0-2 0,0 2-194,0-2 1,0-4-1,1-1 1,2-1-96,3-2 0,-1-1 1,1-1-1,1 0-53,1 0 0,1 0 0,0-1 0,-1-1-33,1-1 1,0-4 0,0 2 0,0-1-41,0 0 1,0 0 24,0-3 1,0 1 0,-1 1 96,-2 1 1,-1 4 99,-2-1 1,-2 6 0,2 3 52,-2 2 1,0 1 0,1 0-111,1 0 1,3-3 0,-2-1 0,1-1-65,2-2 0,-2-1 0,1-1 0,1 0-4,1 0 0,1-1 0,-1-1 0,1-2 39,0-1 1,-1-1 0,-1-3-1,-1 1-64,1 2 1,-2-2 0,0 2-1,0-2 1,0 0 0,-3 2 0,1 0-696,-2-1 0,2 2-510,0-1 1248,0 4 0,-7-2 0,-1 4 0</inkml:trace>
  <inkml:trace contextRef="#ctx0" brushRef="#br0" timeOffset="4876">940 927 7766,'9'0'34,"0"0"0,-3 0 0,0-1 0,1-1-63,1-1 1,0-1 0,-1 1-10,-1-3 0,-1-2 0,2-1-68,-1 0 1,-4 3 0,0 0 252,-4-1 0,0 2 0,-4 0 31,-1 1 1,-1 1-1,-1 3 1,0 0-61,0 0 1,0 4 0,0 2 0,0 2 39,0 1 1,1 1 0,1 1-73,1 1 0,1 1 0,-1-3 0,3 2 1,3 0-67,0 1 1,0-3 0,3 2-11,3-2 1,-1-2 0,1-2-1,1-2-309,1 0 0,1-3 0,1 2 0,1-2-547,1-1 1,1-4 845,-1-2 0,2-6 0,4-2 0</inkml:trace>
  <inkml:trace contextRef="#ctx0" brushRef="#br0" timeOffset="5163">1164 891 7772,'-9'9'-5,"3"0"1,0 0-1,0 1 1,0 0 172,0 2 0,3 0 1,-2-3 37,1 0 0,0 0-218,1 0 0,2-3-116,-2 0 0,2-5 0,1-1 113,0-5 1,1 0-1,1-1 1,1-1 17,-1-1 0,2-1 1,0 0-1,0-1 160,0-2 1,3 3 0,-1 0 0,2 2 26,1 0 0,-3 0 0,0 0 0,1 2-194,1 1 1,1-2 0,-1 2 0,-1 0-113,-1 0 1,0 1-1,3 2-602,0-2 0,0 2 718,-1-2 0,1-2 0,0 0 0</inkml:trace>
  <inkml:trace contextRef="#ctx0" brushRef="#br0" timeOffset="5897">1585 882 7760,'0'6'375,"0"0"0,0 1 0,-1 1-143,-2 1 0,2 2 1,-2 1-1,1 0-71,-1 1 0,2-3 0,-2 2-252,2-2-230,1-5 191,0-1 1,1-11 51,2-2 0,1-5 0,3 2 1,-1 1 38,1 1 0,-3 1 0,2 1 0,1-1-154,1 0 1,1 1 0,0 1 0,0 1 116,0-1 1,0 3 0,0 0 0,0 1 3,0 0 0,0 0 1,0 3-1,0 0-31,0 0 1,-3 0-1,0 0 6,1 0 1,-2 0 83,1 0 0,-3-1 184,3-2 65,-4 2 1,1-3-123,-6 4 0,1 3 0,-4 1 0,0 1 162,1 2 0,-3 1 0,2 1 0,-1 0-133,1 0 1,-1 3 0,3-1 0,0 0-68,0-1 1,1-1 0,3 0 0,1 0-20,2 0 1,-1-1 0,4-2 0,1-2-132,1 0 1,2-3 0,1 2-1,1-3-175,-1-3 0,-1 1 0,1-4 0,1 0 167,-1 1 0,-1-4 1,-1 1-1,-1-3-19,-2 0 0,1 1 0,-4 1 0,-1 1-56,-1-1 0,-2 0 1,-1 0-1,-2 0-160,-1 0 1,-1 0 0,-3 0 0,0 0 585,0 0 0,0 3 1,0 1-221,0 1 0,3 1-550,0 3 0,4 4 501,-1 2 0,2 2 0,1 1 0</inkml:trace>
  <inkml:trace contextRef="#ctx0" brushRef="#br0" timeOffset="6343">2014 837 7760,'-6'3'0,"0"1"69,-1 1 1,-1 1-1,-1 3 1,1 0 145,2 0 0,-2 0 0,3 0 63,0 0 0,2 0-134,3 0 0,1-2-44,1-1 0,3-2 1,4-4-1,0 0-129,0 0 1,3 0 0,0 0-207,-1 0 171,-1 0 1,-1-3-1,0-1 1,0 0-218,0 0 1,0-2 137,0 0 1,-1-2 306,-2-1 0,-1 4 0,-3 1 843,1 0-778,0 3 0,-3 1 0,-1 5 1,-1 1 11,-1 0 0,-1 0 1,2 3-1,-1 0-19,1-1 0,1 1-693,1 0 1,1-1-165,2-2 0,2-2 60,4-4 0,0-4 0,-1-1 250,1 0 0,-3-3 1,0 2 324,1-2 0,1 0 0,1-1 0</inkml:trace>
  <inkml:trace contextRef="#ctx0" brushRef="#br0" timeOffset="6676">2256 855 7760,'0'9'32,"0"0"101,-4 0 0,2-1 0,-3-1 0,1-1 0,1 1 74,-1 1 1,3-2 0,-3-2-109,0 0 0,2 2 0,-4-3-94,4 0 0,-2-4-128,4-2 1,3 1-1,1-4 1,0 0 31,0-2 1,3 0 0,-1 1 0,2 1 56,1-1 0,0 2 0,0 0 1,-1 0 25,-2 0 1,1 3 0,-1-1 157,2 2 0,1 1 0,-1 1 17,-2 2 0,1 2 1,-4 4-108,-1 0 1,0 0-1,0 0-213,1 0 0,0-3-331,-3-1 0,0-2-1248,0 3 1732,0-4 0,4 2 0,1-4 0</inkml:trace>
  <inkml:trace contextRef="#ctx0" brushRef="#br0" timeOffset="7160">2569 801 7760,'-6'1'0,"0"1"15,-1 1 1,-4 3 0,-1-2 0,1 1 374,1 2 1,0 1 0,-1 1 0,-1 0-101,2 0 0,0 1 1,1 1-1,0 1-70,0-1 1,1-1 0,2-1-384,3-1 1,2-2 0,2-1 89,2-1 0,2-1 0,4-3 0,0 0 28,0 0 0,0-1 0,1-2 1,-1-3-78,0-2 1,5 0 0,-5-1 0,1-1-24,0-2 1,-2 1 0,-1-3-1,-1 0 37,1 0 0,1-1 0,1-2 0,-1 1 180,-2 1 0,1 0 0,-4-2 0,-1-1 131,-1 0 0,-1 1 0,0 1 0,0 2 142,0 1 0,0 4-20,0 3 0,0 8 0,0 1 1,0 5-116,0 4 0,0 2 0,0 4 0,0 0-32,0 0 1,0 3-1,0-1 1,0 1-90,0 1 0,-3-3 0,0 2 0,1-3-227,1-3 1,1 1 0,0-4 0,0-1-758,0-2 0,0 0-2129,0 0 2025,0-4 0,0-2 999,0-6 0,8-2 0,2-4 0</inkml:trace>
  <inkml:trace contextRef="#ctx0" brushRef="#br0" timeOffset="7468">2757 783 7760,'-6'1'0,"0"1"-31,-1 1 1,2 3-1,0-2 1,0 1 371,0 2 1,3-2 0,-1 1-177,2 1 0,1-2 0,0 1-308,0 1 1,0 1-1,1 1 173,2 0 0,-1-1 1,4-1-1,0-1 76,-1 1 1,2 1 0,-4 1 0,0 0-7,1-1 0,-3-2 0,2 0 0,-2 1-3,-1 1 1,-1 1-62,-2 0 0,-2-1 0,-4-2-175,0-3 0,0 1 0,0-1 0,0-1-194,0-1 1,1-2-1,1-1 1,1-2 332,-1-1 0,-1-5 0,-1-4 0</inkml:trace>
  <inkml:trace contextRef="#ctx0" brushRef="#br0" timeOffset="8226">3177 667 7805,'-3'9'-9,"-1"1"1,-1 1-11,-1 1 0,1 3 1,-1-2-1,0 1 416,1 1 1,0 2 0,3 1 0,-1-1-278,1-2 0,-2 1 0,1-4 1,0-1-297,-1-1 1,3-1-1,-3-1 1,1-1-372,0-1 0,-4-4-300,1 1 375,2-2 0,0-5 356,4-2 0,0-2 0,0-1 231,0 0 1,1 0 20,2 0 0,2 1 0,4 1-24,0 1 0,0 3 0,0-2 1,0 1 19,0 2 0,0 1 0,0 1 0,-1 0 17,1 0 1,0 0 199,0 0-31,0 0-174,-4 0 1,-1 1 0,-5 2-34,-2 3 1,2-1-1,-3 1 1,1 1 7,0 1 1,-3 1 0,3 0-1,1 0 15,1 0 1,-2 0-1,0 0-88,1 0 0,5-1-127,3 1 68,2-4 0,1 2 0,1-4 0,1-1 24,1-1 0,3-1 1,-2 0-1,1 0-161,2 0 0,-3-4 0,0-1 0,-1-1 117,-1 0 1,0 0 0,-4-2 0,-2-1 61,-1 0 1,-1 0 0,-3 0 0,0 0 121,0 0 1,-4 0-1,-2 0 1,-2 0-59,-1 0 0,-3 1 0,1 2 0,0 3-302,1 2 1,1 1-1,0 0 1,-1 0-76,-2 0 0,2 0 0,-2 0 1,2 1-568,1 2 0,0-1 851,0 4 0,-4 0 0,-1 3 0</inkml:trace>
  <inkml:trace contextRef="#ctx0" brushRef="#br0" timeOffset="8943">224 1508 7571,'-5'-5'490,"1"1"0,8 11 0,1 2-386,0 1 0,-1 0 0,-4-1-111,0 0 1,0 0 0,0 0-194,0 0 1,0 0-598,0 0 385,0-4 1,0-2-1,0-6-31,0-3 0,0-2 443,0-1 0,0-4 0,0-1 0</inkml:trace>
  <inkml:trace contextRef="#ctx0" brushRef="#br0" timeOffset="9122">215 1338 7738,'0'-5'-298,"1"1"97,2 4 1,2 0-1,3-1-464,-2-2 665,2 2 0,-3-3 0,4 4 0</inkml:trace>
  <inkml:trace contextRef="#ctx0" brushRef="#br0" timeOffset="9355">412 1222 8655,'0'9'224,"0"-3"0,0 0 1,0 2-113,0 3 1,3 2 0,0 5 0,0 0 50,1 0 1,0 4 0,3 1 0,-2 0-251,-1-2 1,2 1-1,-3-3 1,-1-1-97,-1-2 0,-1-5 0,0 1 1,0-2-552,0-1 1,-1 0-423,-2 0 1156,-2-4 0,-4-1 0,0-4 0</inkml:trace>
  <inkml:trace contextRef="#ctx0" brushRef="#br0" timeOffset="9546">314 1410 7738,'9'0'513,"0"0"-268,0 0 1,0 0 0,1 0-1,1 0-254,1 0 0,3 0 0,0 0 1,2 0-147,1 0 0,-3 0 0,0 0 1,0 0-197,-1 0 1,2 1 0,-4 1 350,-1 1 0,2 4 0,1-2 0</inkml:trace>
  <inkml:trace contextRef="#ctx0" brushRef="#br0" timeOffset="9731">761 1571 8328,'5'0'442,"-1"0"0,-4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28.345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46 6768,'0'-5'0,"0"0"0,3 3 0,-2-2-401,1 2 323,-1 1 1,2-3 448,-1 1-240,1 2 1,-3-3 71,0 2-29,0 1 0,0-3 264,0 1 209,0 2 34,0-2 0,-4 6-602,-1 2 0,1-1 0,0 1 0,0 0 20,0 0 1,0 1-1,-2-1 1,2 2 1,0 0 1,-1-1 0,3 1 0,-1 1 25,0 0 1,1 1 0,-2-2-1,1 2-24,1 1 0,1-2 0,1 2-79,0-2 1,0 2-1,0 0 1,0-1-1,0 0 36,0-2 0,1 1 0,1-1 1,1 1-25,1-1 0,1 1 1,3-1-1,-1 1 38,1-1 0,-1-2 0,2-1 0,0 0-50,1 1 0,0-4 0,-3 2 0,1-2-39,-1-1 1,1 0-1,-1-1 15,1-2 1,-3 2-1,-1-4 1,-1-1-28,-1-1 0,1 2 0,0 0 0,-2-1 85,0 0 0,-1-2 0,0 1 0,-1-1 61,-1 1 0,0-1 0,-2 1 0,0 0-76,0 2 0,-1-2 1,-3 3-165,1 0 1,2-2 0,0 4-361,-1 0 0,-1 1 0,0 1-644,-1 0 1,1 0 1124,-1 0 0,-3 4 0,0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39.58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0 285 8077,'5'0'301,"0"0"0,1 0 84,1 0 1,0 0 0,1 0 0,-1 0-2,1 0-438,-1-3 1,1 2-1,-1-1 1,1 1-302,-1 1 1,1 0-560,-1 0 0,0 1 914,-2 1 0,2-1 0,-3 2 0</inkml:trace>
  <inkml:trace contextRef="#ctx0" brushRef="#br0" timeOffset="638">233 300 7125,'7'3'521,"0"0"0,-1 0-380,-1 1 1,0 1 0,2-2 0,1 1 58,-1 2 1,1-3-214,-1 0 1,-2-1-1,0-1 1,1 2-96,1-2 0,-2 0 1,0-1 113,0 0 0,2-3 22,1-2 1,-2-2-1,-1 0-7,-2-1 0,0 3 1,0 0-1,-2-1 29,0 0 1,-1-2-1,-1 1 1,0-2 19,-2-1 0,0 1 0,1-2 0,-1-1 36,-1 0 0,1 0 0,-1-3 0,0 0-32,0 0 1,2 1 0,-1 0 0,2 3-21,-2 0 1,2-2-1,-1 3 1,1 1 86,1 1 0,0 0 1,0 1 55,0-1 0,0 3-152,0 0 1,3 3-36,2-3 0,2 3 0,1 0 0,2 0-6,0 0 1,3 1 0,-1-2 0,3 2-41,-1 1 0,4 0 0,-1-2 0,1-1-153,0 2 0,-2 0 0,1 1 0,-3-1-108,-2-1 1,0 1-1,1-2 1,-4 3-47,0 0 0,-2 0 1,0 3 342,-2 2 0,-2 1 0,-3 2 0</inkml:trace>
  <inkml:trace contextRef="#ctx0" brushRef="#br0" timeOffset="1355">562 158 7983,'-7'4'-45,"-1"-1"219,1-3 1,-1 3-1,1-1 484,-1 0-481,4 2 1,-2-2-31,4 3 0,-1-3 0,3 3-162,0 1 0,4-2 0,1 0 0,1 1-13,-1-1 0,4-3 1,-2 3-1,2-2 47,-1 1 1,2 2 0,0-2-1,0 0 62,1 1 0,-3 1 1,2-2-1,-2 1 66,0 2 0,-2 1 1,0 0-104,-1 1 1,-3-1 0,0 1-1,-2 0 11,-2 2 1,-2-2 0,-4 2 0,2-1-2,1-2 1,-2-2 0,1 0 0,-2 0-80,-2-1 1,0 2-1,2-3 1,-2-1-5,0 1 0,0-2 1,0 2-1,-2-2-2,0-1 1,-1-3 0,3 0 65,1-1 0,1-1 0,3-3-9,3 1 1,1-1-1,2 1 1,1-1-71,3 1 0,3-1 0,2 1 1,1-1-47,1 1 0,2-3 0,0 0 0,1 0-63,3-1 1,-1 3 0,-2-2 0,-1 0 46,-1 0 0,0 2 1,-2-2-1,0 1 82,0-1 0,-1 2 1,-3-2-1,0 1 125,-2 2 0,1-1 0,-4 1 0,0-1 150,-1 1 0,-2 2 1,-2 1-1,-2 0-113,-5-1 1,1 4 0,-3-2 0,-1 2-199,2 1 0,-6 0 0,2 1 0,-1 1-418,0 0 1,1 7 0,-2-1-1,-1 2 478,-2 1 0,4 2 0,-3-1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12.649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0 30 6784,'8'0'5,"-3"-2"1,0-1-1,2 2 463,2 0 1,0-2-1,3 1 1,2 0-347,0 1 1,1-1 0,0-1-1,0 2-205,0 0 0,0 0 1,-1-1-1,-1 0 99,0 0 1,-2 1 0,2 1 0,-3 0-837,-2 0 1,-3 0 819,0 0 0,0 0 0,3 0 0</inkml:trace>
  <inkml:trace contextRef="#ctx0" brushRef="#br0" timeOffset="383">60 188 8151,'8'0'109,"-1"0"1,1 0 298,-1 0 0,3 0 0,1 0 0,0 0-233,0 0 0,2-1 0,0-1-199,1 0 0,0-2 0,-1 3 1,-1-2-96,-1 2 0,0-3 0,-2 2 1,1 0-239,-1 1 1,-3 1 356,-1 0 0,0 4 0,2 0 0</inkml:trace>
  <inkml:trace contextRef="#ctx0" brushRef="#br0" timeOffset="38115">780 180 8283,'-8'0'-688,"1"0"570,-1 0 0,3-1 257,0-1 1,1 0 0,-2-2 396,1 1-59,4 0 13,-3 3-259,4 0-128,0-3 0,1 2-49,2-1 0,0 0 0,3 0 1,-1 0 26,1 0 0,1 1 0,2 1 14,1 0 1,3 0 0,-3 0 0,2 0-86,1 0 1,2 0 0,0 0-1,0 0-8,0 0 0,2 0 1,1 0-1,-1 0 18,1 0 0,-1 0 0,2 0 0,-1 0-62,-1 0 0,1 0 0,0 0 1,-1 0 83,-2 0 1,3 1 0,-1 1 0,0 0 45,-1 0 0,0-1 1,0-1-1,3 0-39,0 0 0,-2 0 1,3 0-1,1 0-60,1 0 0,-2 0 1,2 0-180,1 0 205,2 0-74,-3 0 51,0 0 1,1 0-1,-1 0-45,1 0 46,-4 0 1,3-1 0,-3-1 0,1 0 0,-1 0 0,0 1-1,0 1 0,-2 0 1,1 1-1,0 1-1,-1 0 0,3 1 0,-2-3-44,-2 0 39,0 3 0,-1-2 0,0 1 0,0-1-51,0-1 52,0 0 53,0 0 1,-2 0-52,-1 0 0,1 0 0,2 0 0,-1 0 49,1 0 1,0 3 0,0-1 0,0 0 1,0-1 0,3-1 0,-1 1 0,0 0-37,-1 2 0,1-1 0,2-2 0,0 1 0,2 2 0,-2-3 0,0 3 0,0-2-4,0-1 1,1 2 0,3 1 0,-1-2-17,1 0 1,2 2 0,0-1 0,-1 0 10,-1-1 1,0-1 0,1 0-1,1 0 2,0 0 0,-2 0 0,-1 0 0,1 0 1,-1 0 1,2 0 0,0 0-1,1 0 20,-1 0 1,-1 0 0,0 0 0,-2 0-8,-1 0 0,2 0 1,-2-1-1,2-1-16,0 0 1,-2-2-1,0 3 1,1-2-41,0 2 1,2-1 0,0 0 0,1 0 39,-2 0 1,2-1-1,-5 0 1,1 1 11,0-2 0,0 4 0,2-3 1,-1 1-1,-1 0 0,0 1 0,2-1 1,1 0 9,-1 0 1,3 1 0,-1-3 0,0 2-14,-1-1 0,-2 0 0,4 1 0,-3 0-7,-2 0 0,2-1 0,-2 0 0,1 2 0,2-1 0,-1 0 0,1 0 1,0 0-36,2 1 0,-4-1 0,1-1 0,0 1 22,0-1 0,-2 2 0,0-2 0,0 2 11,-1 1 1,2 0 0,-1 0 0,0 0 33,0 0 0,-2 0 1,3 0-1,0 0-23,0 0 0,-3 0 0,2 0 0,-2 0 7,-1 0 1,1 0-13,-1 0 0,-3 0 1,0-2 0,-3-1 0,-1 2-1,1 0 55,-2 1 1,2 0 0,0 0-1,0-1-35,0-1 0,-1 1 1,-3-2-1,1 2-57,-1 1 0,1 0 1,-1 0-189,1 0 0,-1 0-452,1 0-608,-4 0 0,-1 1 1284,-3 2 0,0-2 0,0 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52.646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68 7976,'0'-8'490,"0"3"28,0 0-287,0 3 0,0-2-101,0 2 0,0 0 0,1-2 0,1 0-54,3 0 0,3 1 0,2-1 0,1 0-126,1 0 0,2 2 0,-1-1 0,0 0 7,-1 1 0,2-1 1,-4 3-1,-1 1 51,-1 1 0,0 0 0,-2 3 0,-1 1-6,-2 1 0,0 0 0,0 1 0,-3 0 35,-1 2 0,-1 1 0,-3 2 1,-1 0 5,0 0 1,-4 1 0,0 1 0,0 0-32,2 0 0,1-1 0,-1-1 1,1-1 98,-1-1 1,3-1 0,1-3-22,1 1 1,0-1 0,3 1 69,0-1 0,1-2 0,2 0 57,2-2 0,1 2 1,2-3-1,2 0-43,3-1 0,1-1 1,1 0-1,1 0-58,1 0 0,-1 0 0,2-1 0,-3-1-14,-3 0 1,1-1 0,-3 3 0,0-2-173,-2-1 1,-1 1-1,0 1 1,-1-1-1305,-1 0-1020,-3-1 806,4 3 1588,-5 0 0,2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56.248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143 105 8069,'0'-5'-159,"0"0"632,0 3-393,0-1-27,4 10 0,-4-1 0,4 6 1,-2 1 43,1 2 0,0 2 0,-1 1 0,0 1-73,0-1 1,1 0-1,0-1 1,-2 0-13,0 0 0,0-4 0,1 0 0,0 0-254,0 1 0,-1-2 0,-1-1 1,0-1-448,0 0 1,-1-3 688,-2-2 0,-1 0 0,-3 3 0</inkml:trace>
  <inkml:trace contextRef="#ctx0" brushRef="#br0" timeOffset="240">1 195 8069,'1'4'0,"1"-1"-266,3-2 1,2-1 0,0 0 0,2 0 354,1 0 0,-1 0 1,3 0-1,2 0-1,0 0 1,1 0 0,0 0 0,0 0-55,0 0 0,-3 0 0,0 0 0,-1 0-254,1 0 0,-3 0 0,1 0 220,-1 0 0,1 0 0,2 0 0</inkml:trace>
  <inkml:trace contextRef="#ctx0" brushRef="#br0" timeOffset="700">316 232 7916,'3'8'-6,"-1"-1"1,2 1 0,0-1 95,0 1 0,-1 2 1,4 0-1,1 0-38,1 1 1,-1-3 0,-1 1 0,2-2-73,1-2 0,-2-1 1,2 1-1,-2-2-30,0-3 1,-3 0 0,0 0 23,1-3 1,-3-2 0,0-4 0,-3-1 39,0 1 1,3-3 0,-1 0 0,0 0 2,-1-1 0,-2 3 0,-1-2 0,0-1-11,0-2 1,-1 1-1,0-1 1,-1 0 7,1 0 0,-2 0 1,2-1-1,-1-1 47,1 0 1,0 2 0,3 3 0,0 1 146,0 2 1,0 3 242,0 1-408,0 0 0,4 1 1,1 2-44,1 1 0,3 1-186,1 0 124,-2 0 0,3 0 1,-4-1-1,2-1-48,1 0 1,-2-1 0,2 3 0,-2 0-147,0 0 1,-1-2 0,1-1 0,-1 2-382,1 0 0,-1 1 637,1 0 0,-1 0 0,1 0 0</inkml:trace>
  <inkml:trace contextRef="#ctx0" brushRef="#br0" timeOffset="1172">563 158 7916,'5'0'-335,"0"-1"474,1-2 0,-2 2 0,1-1 0,1 1 121,0 1 1,2 0 0,-1 0-236,1 0 1,-3 0-1,-1 1 39,-1 1 0,0 3 0,-3 2 0,0 1 50,0-1 0,-1 1 0,-1 0 0,-1 1-26,-1 1 1,2 0-1,-1-3 1,0 1-32,1-1 0,-1-2 1,2 0-1,0 1-64,-2 1 0,1-2 0,2 0 0,0 1 12,0 0 1,0 2-1,0-1 115,0 1 0,0-1-61,0 1 1,2-3-1,2-1-22,0-1 1,-2 0 0,3-3 0,0 1 16,-1 1 0,3-1 0,-2 2-24,2-3 1,0 0 0,1 0-64,-1 0 1,0 0 0,-1-2-436,-1-1 1,-3 1-1574,3 2 2041,-3-3 0,1 2 0,-3-3 0</inkml:trace>
  <inkml:trace contextRef="#ctx0" brushRef="#br0" timeOffset="1413">870 262 7777,'7'-5'-12,"1"0"0,-3 3 1,0-2 206,1 0 1,0 2 0,2 2-412,-1 0 0,-2 0 0,0 0-938,1 0 1154,-2 0 0,2-3 0,-2-2 0</inkml:trace>
  <inkml:trace contextRef="#ctx0" brushRef="#br0" timeOffset="1923">1005 225 8020,'4'3'238,"3"1"1,-3 4-57,0-1 0,3 1 1,-2-1-201,1 1 0,2-1 0,-2-2 1,0 0-59,-1-2 1,0 0 0,3-1-1,-1 0 87,1 0 0,-1-2 0,1-2 0,-2-1 35,-1-1 1,2-1-1,-2-3 1,1 0 134,-1-2 1,1 2-1,-3-2 1,0 1-139,1-1 1,-2 0-1,-1-1 1,1-1-7,0 1 1,1 1-1,-4-3 1,-1 1 16,0 0 1,-4-2 0,2 1 0,-1 0 2,0 0 0,2 0 0,-1 3 0,0 1 66,0 1 1,2 3-3,0 0-173,1 3 99,1-1 1,3 2-234,2-2 190,2 3 1,0-4-1,1 4 1,0 0-34,2 0 0,-2-2 0,3-1 0,-1 2-202,0 0 1,3 0 0,-3-1 0,1 0 13,0 0 0,-1 1 0,-2 1 0,-1 0-410,1 0 0,-1 0 627,1 0 0,-1 4 0,1 0 0</inkml:trace>
  <inkml:trace contextRef="#ctx0" brushRef="#br0" timeOffset="2375">1267 150 7876,'3'4'167,"2"-1"23,2-2 1,1-1 0,-1 0 48,1 0 0,-1 0 0,1 0-265,-1 0 0,-2 2 1,-1 1 2,-1 2 1,0 0 0,-3 2 26,0 1 0,-1 2 1,-1 0-1,-1-1-2,-1 2 0,0-2 0,-2 3 0,2-1 26,1-2 1,-2 2 0,1-1 0,1-1-19,0-1 0,0 0 116,3-1 0,1 1 50,1-1 0,3-2 0,2-3 0,1 0-22,2 0 0,-1-1 1,4 2-1,-1-3-53,0 0 1,2 0 0,-1 0-1,0 0-51,0 0 1,0 0 0,-2 0 0,0 0-341,-1 0 0,0 0-694,-2 0 1,-1 0 983,-2-3 0,-2 2 0,-3-2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3:59.88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1 136 7934,'7'0'50,"-2"0"0,0-1 0,1-1 1,1 0 0,1-1 0,1 3 1,1-1-178,-1-1 1,3 1 68,0-2 1,-1 3 0,-1 0-1,-1 0-261,-2 0 0,1 0 1,-1 0-310,1 0 627,-1 0 0,1-4 0,-1 0 0</inkml:trace>
  <inkml:trace contextRef="#ctx0" brushRef="#br0" timeOffset="255">315 1 8168,'5'7'256,"-2"1"0,-1 2 158,1 3 0,3 4 0,-2 0 0,1 1-261,0 0 0,-1-2 0,1 1 0,-2-2-336,1-2 1,-4 1 0,3-3 0,-2 1-513,-1-2 0,-1 1 0,-1-1 695,0-1 0,-7-1 0,0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03.213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23 8 6352,'0'5'264,"0"0"-246,0 0 4,0 2 0,0-2 0,0 0-143,0 1 0,0-2 1,0 1 50,0 1 70,0-3 0,0 4 0,0-3 0</inkml:trace>
  <inkml:trace contextRef="#ctx0" brushRef="#br0" timeOffset="475">0 60 7395,'5'-5'459,"0"1"-136,1 1 0,-2-2 0,1 2 0,1 1 20,1 2 1,3-3-1,1 1 1,0-1-146,-1 0 0,4 1 0,-2-2 0,2 1-254,1 1 1,-1-1 0,0 0 0,-3 2-178,0 0 1,-1-2-1,-2 1 1,-1 0-190,1 1 0,-1 1 422,1 0 0,-1 0 0,1 0 0</inkml:trace>
  <inkml:trace contextRef="#ctx0" brushRef="#br0" timeOffset="824">45 210 7874,'8'0'82,"-1"0"245,1 0 0,0 0 0,1 0 0,2 0 279,1 0 1,0 0-464,3 0 0,0 0 0,0 0 0,0 0 60,0 0 0,0 0 0,-1 0 0,0 0-427,-2 0 0,-2 0 1,2 0-441,-1 0 1,-1 0 0,-4 1 663,-1 1 0,2-1 0,-3 2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15.564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76 31 7978,'0'-8'157,"0"1"1,0 2 743,0 0-22,0 3-688,0-1 0,-3 4 1,0 1-93,-1 3 0,-1 2 0,-2 0 1,1 2-19,1 1 0,0 1 0,-1 4 0,0 0-4,1 0 0,1 0 0,-1 0 1,1 1 21,1 1 1,2-1-1,-1 2 1,1-2-51,1-1 0,1 2 0,0 1 0,3-2-82,0 0 0,0-1 1,2-1-1,-1-1-34,1 0 0,0-6 0,2 2 0,0-2 47,2-1 1,-2-3 0,2-1-1,-1-1-7,-2-1 1,1 0-1,-2-1 1,0-1 34,-1-3 0,-2-2 1,1-1-1,-1 1-2,-1-1 1,-1 1 0,-1-1 0,0-2 7,0 0 1,0 0-1,-1 1 1,-2-2 5,-2-1 1,-1 3 0,-2-2 0,1 1 59,-1 0 1,1 0-1,0 3 1,1 0-78,1 2 1,3-1-99,-3 4 0,0-1 1,-3 3-128,1 0 1,2 3 0,0 0-336,-1 1 0,2 0 0,0 2-893,0-1 1450,2-3 0,2 4 0,0-1 0</inkml:trace>
  <inkml:trace contextRef="#ctx0" brushRef="#br0" timeOffset="335">278 233 7895,'5'0'-92,"0"0"543,1 0 0,-2 0 0,1-1 1,1 0 284,0-2-682,2 1 0,-1 2 0,1 0 0,-1-1 16,1-2 0,-3 2 1,0-1-1,1 1-474,0 1 1,-1-2 0,0-1-564,1 1 0,-2 2 967,1 0 0,-3 0 0,1 0 0</inkml:trace>
  <inkml:trace contextRef="#ctx0" brushRef="#br0" timeOffset="970">698 68 8020,'0'-4'429,"-3"4"0,0 5-383,-1 2 0,1 1 0,-2 1 0,-1 1 28,0-1 1,1 2-1,0 0 1,0 0 23,0 0 0,-1-1 0,2 0 0,-1 0-34,0-1 1,3-1 0,0 0-1,0-1 80,-1 1 1,3-1-42,-3 1 1,6-2 0,2-1-10,1-2 1,2-2 0,-1-1-1,1 0-4,2 0 0,2 0 0,3-1 1,0-1 11,0 0 0,-2-3 1,2 1-1,0 1 20,1 0 1,0-2 0,-2 2 0,-1 1-75,0-2 0,-1 3 1,0-1-1,-2 0-93,-2 0 1,0 1 0,-1-2-1612,1 3-934,-4 0 2091,-1 0 0,-9-4 0,-3 0 1</inkml:trace>
  <inkml:trace contextRef="#ctx0" brushRef="#br0" timeOffset="1244">720 83 9164,'4'4'388,"2"0"0,-3 4 0,2 1-25,0 1 0,2 4 0,1-2 0,-1 2-74,1 1 0,-3 0 1,-1 0-1,-1 0-120,-1 0 0,-1-1 0,-1 0 0,0-2-313,0 1 1,0-1 0,0 0 0,0-1-483,0 1 1,0-3 0,0 2-1,-1-1 626,-2 0 0,2 0 0,-2-3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23.540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53 143 7872,'1'-7'254,"1"2"0,-1 1-47,2 1 1,-2 3-1,-1 0-32,0 5 0,0 2 0,2 2 0,1 2-59,-2 1 0,0-1 0,-1 3 0,0-2-75,0 1 0,2-1 0,1 0 1,-1-1-140,-2 1 0,0 0 0,0 1 0,0-1-111,0-1 1,0-1 0,0 0-1,0 0-238,0-1 1,0-1 0,0-1-282,0 1 0,0-1 728,0 1 0,-3-1 0,-1 1 0</inkml:trace>
  <inkml:trace contextRef="#ctx0" brushRef="#br0" timeOffset="269">1 248 7795,'5'0'-396,"0"0"665,0 0 1,2 0 0,1 0-1,-1-1 1,1-1 31,-1 0 0,1-1 0,1 3 0,1 0-325,0 0 0,0-1 0,1 0 0,0-2-94,0 1 1,0 2 0,-2-1-24,1-2 0,0 2 0,-3-1 141,1 1 0,-1 1 0,1 0 0</inkml:trace>
  <inkml:trace contextRef="#ctx0" brushRef="#br0" timeOffset="820">443 30 7916,'3'-4'291,"-3"2"0,-1 1 0,-4 2 0,-1 0-240,0 2 0,-2 5 0,1 0 0,-1 1 23,1 2 0,-1-2 0,1 2 0,-1 1 9,1 0 1,2 0-1,1 3 1,-1 0-15,1 0 1,3 0-1,-2 0 1,2 0 27,1 0 0,0 0 0,0 0 0,0 0-38,0 0 0,0 0 0,0-1 0,1 0-79,2-2 0,0-3 0,3 1 0,-1-2-53,1 0 1,0-3-1,3-1 1,0-1-27,1-1 1,0-1-1,-2-1 1,1-1-22,1-1 1,-2 0 0,-3-3 0,0-2 101,-1-2 0,-1 1 0,-3-3 0,0 1 60,0 0 0,0-1 1,-1 2-1,0-1 61,-2 1 1,-3-2-1,1 2 1,-1 1-112,-2 3 1,1 0 0,-1 0-41,1 0 1,-1 3 0,1-1 0,-1 3-258,1 0 1,-1 0 0,1 0-292,-1 0 0,3 2 0,1 1 596,1 2 0,-3-4 0,2 3 0</inkml:trace>
  <inkml:trace contextRef="#ctx0" brushRef="#br0" timeOffset="1386">563 263 7960,'0'7'146,"0"1"1,0-1 0,2 1 60,0-1 1,2 1 0,-3-1 0,3 1-141,0-1 0,-2 1 0,3-1 0,0 0-14,0 1 1,1-4 0,-1-1-149,2-3 1,0 0 0,1 0 114,-1-3 1,-2-1 0,0-4 0,0 0 78,0-2 1,0 1 0,-1-3-1,-1-1-9,0 1 1,1-2-1,-3 3 1,2-2 17,-1 1 1,-2-1-1,0-1 1,0 1-76,0 0 0,0 1 0,0-2 1,-2 0-28,-1 2 0,1 3 0,1-2 0,-1 1 0,0 0 1,-1 0 0,3 2 44,0 1 1,0 2 31,0 0 1,0 0-37,0-3 0,1 2 1,1 0-1,1 2-3,1 0 1,-1 2 0,2 1 0,1-1-26,0 0 1,3-2 0,0 3 0,2-2-40,0 2 1,1-1-1,1 0 1,-1 0-144,-1 0 0,1 1 0,-2 1 0,-1 0-462,0 0 0,-2 0-713,1 0 915,-4 0 1,2 1 0,-3 1 422,1 0 0,-2 4 0,1-2 0</inkml:trace>
  <inkml:trace contextRef="#ctx0" brushRef="#br0" timeOffset="2009">787 188 8366,'4'-5'408,"-3"0"1,4 2-250,1 2 0,-2-1 0,1 0-146,1 0 0,1-1 0,0 2 0,1 0 125,-1-2 0,-2 1 0,0 2-47,1 0 1,0 1-1,0 0 1,-2 3-42,-1 0 1,0-2-1,-3 3 1,0 1-70,0 1 1,0 0 0,0 1-1,0-1-12,0 1 0,-3-1 0,0 1 0,-1 0 96,-2 2 0,2-2 0,-1 2 0,-1-1-4,-1-2 1,3 1 0,1-1 0,0 1 22,1-1 1,-1-2 0,3 0 249,0 1-160,0-3 1,1 3 0,2-4-8,2 0 0,1-1 0,2-1 0,-1 0-24,1 0 1,-1 0-1,1 0 1,-1 0-117,1 0 0,-2-1 0,0-1 0,-1 0-137,1 0 0,1-1 1,0 1-693,1 0-362,-4 1-1332,2 1 2496,-5 0 0,3 0 0,-4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20:54:26.701"/>
    </inkml:context>
    <inkml:brush xml:id="br0">
      <inkml:brushProperty name="width" value="0.08571" units="cm"/>
      <inkml:brushProperty name="height" value="0.08571" units="cm"/>
      <inkml:brushProperty name="color" value="#5B2D90"/>
    </inkml:brush>
  </inkml:definitions>
  <inkml:trace contextRef="#ctx0" brushRef="#br0">1 330 7967,'0'-4'879,"1"1"-717,1 3 1,2 0 0,4 0 0,-1 0-107,1 0 0,0 0 0,1-1 0,2-1-104,1 0 1,0-2 0,0 3 0,-1-2-213,0 2 0,-3-3 0,2 2 0,-2 0-450,0 1 1,-3 1 709,0 0 0,0-3 0,2-1 0</inkml:trace>
  <inkml:trace contextRef="#ctx0" brushRef="#br0" timeOffset="568">308 195 8074,'3'-7'85,"0"-1"127,1 1 0,-1 2 1,2 1-1,3-1-197,1 1 0,4 2 0,0-2 0,1 0 81,1 3 1,-2 0 0,-2 1 0,1 1-196,0 1 0,-3 2 0,0 4 0,-3-1 40,-4 1 1,-1 0 0,-1 2-1,0 3-24,0 1 0,-1 1 0,-1 0 1,-4 0 42,-3 0 0,0 0 1,-1 0-1,2-1 20,1-2 0,-1 2 0,1-4 0,0 1 14,2 0 1,-1-1 0,3-2-1,-1-1 99,1 1 0,1-1 1,2 1 59,0-1 0,3-2 0,2-1-16,2 0 0,0-2 1,1-2-1,2 0-65,0 0 1,0 0 0,0 0 0,0 0-44,2 0 0,-3 0 0,1 0 1,-2 0-113,0 0 0,-1 0 1,1 0-1,-1-1-312,-2-1 0,1 1 0,-1-2-352,2 3 0,-2-1 747,0-2 0,0-1 0,2-3 0</inkml:trace>
  <inkml:trace contextRef="#ctx0" brushRef="#br0" timeOffset="1117">615 300 7357,'0'4'538,"1"3"0,1-2 0,1 2-407,1 0 0,1 1 0,3-1 0,-1 1-159,1-1 1,0 1-1,1-2 1,1 0-22,-1-1 0,0-2 0,-2 1 0,1-1 63,-1-1 1,1-1-1,-1-1 50,1 0 1,-2-4 0,-1-1-1,-1-1-15,-1-2 0,-2 1 0,1-1 1,-1 1 31,-1-1 0,0-2 0,0-1 0,0 0-33,0-3 0,-1-1 0,0-1 0,-3-3-65,0 0 1,0 2 0,-2-2 0,2 0 32,1 3 0,-2-3 0,1 2 0,1 0 54,0 1 1,0 4 0,3 0 0,0 1 58,0 2 0,0 1 0,0 0 61,0 1 0,0 2-107,0 0 0,1 3 0,2-1 0,2 0-17,1 1 0,2-1 1,0 3-1,2 0-78,3 0 1,-1 0 0,1 1 0,1 1-79,0 0 1,-3 1 0,0-2-1,1 0-126,0 2 0,-3 0 1,1-1-1,-2 0-243,0 0 0,-1 0 0,1-1 0,-2 3-213,-1 0 1,1-2 671,-3 3 0,2-3 0,0 1 0</inkml:trace>
  <inkml:trace contextRef="#ctx0" brushRef="#br0" timeOffset="1597">885 180 8061,'5'-1'141,"0"-1"1,-1 0 0,2-2 0,0 1 55,2 1 0,0 1 0,3 1 0,-1 0-40,-1 0 0,4 0 0,-3 0 1,-1 0-88,-1 0 0,0 4 1,-1 1-1,-2 1-73,0 2 1,-3-1 0,1 2 0,-3 0 31,0 1 1,-3 2-1,-2-1 1,-2 1-28,0 1 0,-1 0 0,2 1 0,0-3-23,1 0 1,0-1-1,-2-2 1,2-1 168,3 1 1,-2-1 119,2 1 1,0-3-153,2 0 0,3-1 0,2 1 0,1-3 109,2-1 1,0-1 0,2 0 0,3 0-94,1 0 1,-2 0 0,0 0 0,0 0-143,-1 0 0,1 0 0,1 0 1,-3 0-10,-2 0 1,-1 0 0,1 0-626,-1 0 0,-2 0-594,0 0 1238,-3 0 0,1 0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EC54-0941-844C-9BE6-9F557465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89F3C-1EDA-6A41-AC82-80A47C45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51D1-5D20-E046-9919-E95C6D20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06D3-4866-1E44-87AD-7DE2E688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61EB-8689-7B4E-84B3-8B26150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89F4-E07D-4043-8675-94E3EEF5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EE920-EAC6-754A-B342-E01FC89C8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1F0E-CAC3-1A46-96CB-49196A96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63D4-0947-E54F-BC93-A106544E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3027-DC82-CB47-9606-B7E22592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04322-D376-A742-8809-A43A20A81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734E1-568D-274D-9547-D0645092D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58676-D2AE-C646-8A5F-AD686E6A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AD83-B0D6-E54B-8BA8-D0B7519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F85A-6238-0242-AE82-FB7EE2D3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44D5-F736-B140-93FE-46190745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4FCB-27B8-E04B-8916-C2929F94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C0AD-1EAB-394F-A69B-24F5D40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1D36-1FF8-0C4E-B8FF-3C3FBE1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A722-C487-2E4E-9291-08C6CC54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F38-3958-5C48-A646-C98C98CE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0279-321C-B944-A0E3-93D3A31F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FBBF5-3562-194A-B89D-7D956683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88E0-23A1-2845-B34E-8DA21168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4BC1-5D37-1F48-A2DD-CB78FF63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51CB-DDDB-4A43-BA79-BE0BC19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7689-9328-7046-8884-B7C61E897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E5D1-A53F-5440-A699-94022278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A331C-8EF9-434B-B923-087C84A4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57159-06CB-7B48-B3DF-EAA821CB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2763D-3678-A241-A0B8-44BA8E7F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C4DE-3382-8F40-A5B8-8FA98F23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0A14-3A12-7040-A12B-4882C403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33EFE-3A5B-9749-B841-FB5D83AF7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DB0D5-9958-E149-ADF3-2165EB020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9FABE-16DA-8148-AB5A-1FBB59621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46A0-E3FC-724F-A07C-BB6FAE88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2F6E2-5044-E748-9CA4-D3CCF0D5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C042-E69A-B843-B33B-B7D0C235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9F8A-3101-9244-B2C1-41CA042D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6F7B6-B6A3-C747-B63B-9472CF6C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A25E-DE5C-484A-82CD-4FD43E8B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0AE8B-1669-D846-B609-93EACF7C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5A1F-26E7-6244-B31F-79B21E0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A80E4-C073-DC4A-8F87-F51E0270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9C108-D25A-0041-8127-1DFF35B7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FE1E-14FE-AD45-849A-5871CDD4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833-0288-4246-8574-2C782924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A68B-198A-4249-9662-B2333FF3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E34AF-D920-0A4D-B587-8EA0F2E9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5767-F940-C242-89C6-90615D51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8F06-AC5C-F54D-A56D-10FC8AE1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4A0-0B1E-B141-B439-5E920C68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F3AA1-B536-1F46-A3B1-57F193ED3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CD787-F483-AD43-8568-C9F03A5EF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F7C-B051-D249-8EEB-5227FC21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BFA7-4B7D-A74F-A80A-4812E824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0C21-DBAC-EB48-859D-57F5EC9E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4A9C8-304B-224F-93CE-08BAE4E0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1B97-3DA2-D647-A41E-D8B8F852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24D7-7CAD-414B-AF04-F59A9C623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6E03-DC87-9346-BA6A-DEDB39C8A9C7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A4BF-48FE-1448-A1A1-5412264F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A7F4-8782-A147-9982-3421F461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2.xml"/><Relationship Id="rId21" Type="http://schemas.openxmlformats.org/officeDocument/2006/relationships/customXml" Target="../ink/ink394.xml"/><Relationship Id="rId42" Type="http://schemas.openxmlformats.org/officeDocument/2006/relationships/image" Target="../media/image432.png"/><Relationship Id="rId63" Type="http://schemas.openxmlformats.org/officeDocument/2006/relationships/customXml" Target="../ink/ink415.xml"/><Relationship Id="rId84" Type="http://schemas.openxmlformats.org/officeDocument/2006/relationships/image" Target="../media/image453.png"/><Relationship Id="rId138" Type="http://schemas.openxmlformats.org/officeDocument/2006/relationships/image" Target="../media/image480.png"/><Relationship Id="rId107" Type="http://schemas.openxmlformats.org/officeDocument/2006/relationships/customXml" Target="../ink/ink437.xml"/><Relationship Id="rId11" Type="http://schemas.openxmlformats.org/officeDocument/2006/relationships/customXml" Target="../ink/ink389.xml"/><Relationship Id="rId32" Type="http://schemas.openxmlformats.org/officeDocument/2006/relationships/image" Target="../media/image427.png"/><Relationship Id="rId37" Type="http://schemas.openxmlformats.org/officeDocument/2006/relationships/customXml" Target="../ink/ink402.xml"/><Relationship Id="rId53" Type="http://schemas.openxmlformats.org/officeDocument/2006/relationships/customXml" Target="../ink/ink410.xml"/><Relationship Id="rId58" Type="http://schemas.openxmlformats.org/officeDocument/2006/relationships/image" Target="../media/image440.png"/><Relationship Id="rId74" Type="http://schemas.openxmlformats.org/officeDocument/2006/relationships/image" Target="../media/image448.png"/><Relationship Id="rId79" Type="http://schemas.openxmlformats.org/officeDocument/2006/relationships/customXml" Target="../ink/ink423.xml"/><Relationship Id="rId102" Type="http://schemas.openxmlformats.org/officeDocument/2006/relationships/image" Target="../media/image462.png"/><Relationship Id="rId123" Type="http://schemas.openxmlformats.org/officeDocument/2006/relationships/customXml" Target="../ink/ink445.xml"/><Relationship Id="rId128" Type="http://schemas.openxmlformats.org/officeDocument/2006/relationships/image" Target="../media/image475.png"/><Relationship Id="rId5" Type="http://schemas.openxmlformats.org/officeDocument/2006/relationships/customXml" Target="../ink/ink386.xml"/><Relationship Id="rId90" Type="http://schemas.openxmlformats.org/officeDocument/2006/relationships/image" Target="../media/image456.png"/><Relationship Id="rId95" Type="http://schemas.openxmlformats.org/officeDocument/2006/relationships/customXml" Target="../ink/ink431.xml"/><Relationship Id="rId22" Type="http://schemas.openxmlformats.org/officeDocument/2006/relationships/image" Target="../media/image422.png"/><Relationship Id="rId27" Type="http://schemas.openxmlformats.org/officeDocument/2006/relationships/customXml" Target="../ink/ink397.xml"/><Relationship Id="rId43" Type="http://schemas.openxmlformats.org/officeDocument/2006/relationships/customXml" Target="../ink/ink405.xml"/><Relationship Id="rId48" Type="http://schemas.openxmlformats.org/officeDocument/2006/relationships/image" Target="../media/image435.png"/><Relationship Id="rId64" Type="http://schemas.openxmlformats.org/officeDocument/2006/relationships/image" Target="../media/image443.png"/><Relationship Id="rId69" Type="http://schemas.openxmlformats.org/officeDocument/2006/relationships/customXml" Target="../ink/ink418.xml"/><Relationship Id="rId113" Type="http://schemas.openxmlformats.org/officeDocument/2006/relationships/customXml" Target="../ink/ink440.xml"/><Relationship Id="rId118" Type="http://schemas.openxmlformats.org/officeDocument/2006/relationships/image" Target="../media/image470.png"/><Relationship Id="rId134" Type="http://schemas.openxmlformats.org/officeDocument/2006/relationships/image" Target="../media/image478.png"/><Relationship Id="rId139" Type="http://schemas.openxmlformats.org/officeDocument/2006/relationships/customXml" Target="../ink/ink453.xml"/><Relationship Id="rId80" Type="http://schemas.openxmlformats.org/officeDocument/2006/relationships/image" Target="../media/image451.png"/><Relationship Id="rId85" Type="http://schemas.openxmlformats.org/officeDocument/2006/relationships/customXml" Target="../ink/ink426.xml"/><Relationship Id="rId12" Type="http://schemas.openxmlformats.org/officeDocument/2006/relationships/image" Target="../media/image417.png"/><Relationship Id="rId17" Type="http://schemas.openxmlformats.org/officeDocument/2006/relationships/customXml" Target="../ink/ink392.xml"/><Relationship Id="rId33" Type="http://schemas.openxmlformats.org/officeDocument/2006/relationships/customXml" Target="../ink/ink400.xml"/><Relationship Id="rId38" Type="http://schemas.openxmlformats.org/officeDocument/2006/relationships/image" Target="../media/image430.png"/><Relationship Id="rId59" Type="http://schemas.openxmlformats.org/officeDocument/2006/relationships/customXml" Target="../ink/ink413.xml"/><Relationship Id="rId103" Type="http://schemas.openxmlformats.org/officeDocument/2006/relationships/customXml" Target="../ink/ink435.xml"/><Relationship Id="rId108" Type="http://schemas.openxmlformats.org/officeDocument/2006/relationships/image" Target="../media/image465.png"/><Relationship Id="rId124" Type="http://schemas.openxmlformats.org/officeDocument/2006/relationships/image" Target="../media/image473.png"/><Relationship Id="rId129" Type="http://schemas.openxmlformats.org/officeDocument/2006/relationships/customXml" Target="../ink/ink448.xml"/><Relationship Id="rId54" Type="http://schemas.openxmlformats.org/officeDocument/2006/relationships/image" Target="../media/image438.png"/><Relationship Id="rId70" Type="http://schemas.openxmlformats.org/officeDocument/2006/relationships/image" Target="../media/image446.png"/><Relationship Id="rId75" Type="http://schemas.openxmlformats.org/officeDocument/2006/relationships/customXml" Target="../ink/ink421.xml"/><Relationship Id="rId91" Type="http://schemas.openxmlformats.org/officeDocument/2006/relationships/customXml" Target="../ink/ink429.xml"/><Relationship Id="rId96" Type="http://schemas.openxmlformats.org/officeDocument/2006/relationships/image" Target="../media/image459.png"/><Relationship Id="rId140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4.png"/><Relationship Id="rId23" Type="http://schemas.openxmlformats.org/officeDocument/2006/relationships/customXml" Target="../ink/ink395.xml"/><Relationship Id="rId28" Type="http://schemas.openxmlformats.org/officeDocument/2006/relationships/image" Target="../media/image425.png"/><Relationship Id="rId49" Type="http://schemas.openxmlformats.org/officeDocument/2006/relationships/customXml" Target="../ink/ink408.xml"/><Relationship Id="rId114" Type="http://schemas.openxmlformats.org/officeDocument/2006/relationships/image" Target="../media/image468.png"/><Relationship Id="rId119" Type="http://schemas.openxmlformats.org/officeDocument/2006/relationships/customXml" Target="../ink/ink443.xml"/><Relationship Id="rId44" Type="http://schemas.openxmlformats.org/officeDocument/2006/relationships/image" Target="../media/image433.png"/><Relationship Id="rId60" Type="http://schemas.openxmlformats.org/officeDocument/2006/relationships/image" Target="../media/image441.png"/><Relationship Id="rId65" Type="http://schemas.openxmlformats.org/officeDocument/2006/relationships/customXml" Target="../ink/ink416.xml"/><Relationship Id="rId81" Type="http://schemas.openxmlformats.org/officeDocument/2006/relationships/customXml" Target="../ink/ink424.xml"/><Relationship Id="rId86" Type="http://schemas.openxmlformats.org/officeDocument/2006/relationships/image" Target="../media/image454.png"/><Relationship Id="rId130" Type="http://schemas.openxmlformats.org/officeDocument/2006/relationships/image" Target="../media/image476.png"/><Relationship Id="rId135" Type="http://schemas.openxmlformats.org/officeDocument/2006/relationships/customXml" Target="../ink/ink451.xml"/><Relationship Id="rId13" Type="http://schemas.openxmlformats.org/officeDocument/2006/relationships/customXml" Target="../ink/ink390.xml"/><Relationship Id="rId18" Type="http://schemas.openxmlformats.org/officeDocument/2006/relationships/image" Target="../media/image420.png"/><Relationship Id="rId39" Type="http://schemas.openxmlformats.org/officeDocument/2006/relationships/customXml" Target="../ink/ink403.xml"/><Relationship Id="rId109" Type="http://schemas.openxmlformats.org/officeDocument/2006/relationships/customXml" Target="../ink/ink438.xml"/><Relationship Id="rId34" Type="http://schemas.openxmlformats.org/officeDocument/2006/relationships/image" Target="../media/image428.png"/><Relationship Id="rId50" Type="http://schemas.openxmlformats.org/officeDocument/2006/relationships/image" Target="../media/image436.png"/><Relationship Id="rId55" Type="http://schemas.openxmlformats.org/officeDocument/2006/relationships/customXml" Target="../ink/ink411.xml"/><Relationship Id="rId76" Type="http://schemas.openxmlformats.org/officeDocument/2006/relationships/image" Target="../media/image449.png"/><Relationship Id="rId97" Type="http://schemas.openxmlformats.org/officeDocument/2006/relationships/customXml" Target="../ink/ink432.xml"/><Relationship Id="rId104" Type="http://schemas.openxmlformats.org/officeDocument/2006/relationships/image" Target="../media/image463.png"/><Relationship Id="rId120" Type="http://schemas.openxmlformats.org/officeDocument/2006/relationships/image" Target="../media/image471.png"/><Relationship Id="rId125" Type="http://schemas.openxmlformats.org/officeDocument/2006/relationships/customXml" Target="../ink/ink446.xml"/><Relationship Id="rId141" Type="http://schemas.openxmlformats.org/officeDocument/2006/relationships/customXml" Target="../ink/ink454.xml"/><Relationship Id="rId7" Type="http://schemas.openxmlformats.org/officeDocument/2006/relationships/customXml" Target="../ink/ink387.xml"/><Relationship Id="rId71" Type="http://schemas.openxmlformats.org/officeDocument/2006/relationships/customXml" Target="../ink/ink419.xml"/><Relationship Id="rId92" Type="http://schemas.openxmlformats.org/officeDocument/2006/relationships/image" Target="../media/image457.png"/><Relationship Id="rId2" Type="http://schemas.openxmlformats.org/officeDocument/2006/relationships/image" Target="../media/image412.png"/><Relationship Id="rId29" Type="http://schemas.openxmlformats.org/officeDocument/2006/relationships/customXml" Target="../ink/ink398.xml"/><Relationship Id="rId24" Type="http://schemas.openxmlformats.org/officeDocument/2006/relationships/image" Target="../media/image423.png"/><Relationship Id="rId40" Type="http://schemas.openxmlformats.org/officeDocument/2006/relationships/image" Target="../media/image431.png"/><Relationship Id="rId45" Type="http://schemas.openxmlformats.org/officeDocument/2006/relationships/customXml" Target="../ink/ink406.xml"/><Relationship Id="rId66" Type="http://schemas.openxmlformats.org/officeDocument/2006/relationships/image" Target="../media/image444.png"/><Relationship Id="rId87" Type="http://schemas.openxmlformats.org/officeDocument/2006/relationships/customXml" Target="../ink/ink427.xml"/><Relationship Id="rId110" Type="http://schemas.openxmlformats.org/officeDocument/2006/relationships/image" Target="../media/image466.png"/><Relationship Id="rId115" Type="http://schemas.openxmlformats.org/officeDocument/2006/relationships/customXml" Target="../ink/ink441.xml"/><Relationship Id="rId131" Type="http://schemas.openxmlformats.org/officeDocument/2006/relationships/customXml" Target="../ink/ink449.xml"/><Relationship Id="rId136" Type="http://schemas.openxmlformats.org/officeDocument/2006/relationships/image" Target="../media/image479.png"/><Relationship Id="rId61" Type="http://schemas.openxmlformats.org/officeDocument/2006/relationships/customXml" Target="../ink/ink414.xml"/><Relationship Id="rId82" Type="http://schemas.openxmlformats.org/officeDocument/2006/relationships/image" Target="../media/image452.png"/><Relationship Id="rId19" Type="http://schemas.openxmlformats.org/officeDocument/2006/relationships/customXml" Target="../ink/ink393.xml"/><Relationship Id="rId14" Type="http://schemas.openxmlformats.org/officeDocument/2006/relationships/image" Target="../media/image418.png"/><Relationship Id="rId30" Type="http://schemas.openxmlformats.org/officeDocument/2006/relationships/image" Target="../media/image426.png"/><Relationship Id="rId35" Type="http://schemas.openxmlformats.org/officeDocument/2006/relationships/customXml" Target="../ink/ink401.xml"/><Relationship Id="rId56" Type="http://schemas.openxmlformats.org/officeDocument/2006/relationships/image" Target="../media/image439.png"/><Relationship Id="rId77" Type="http://schemas.openxmlformats.org/officeDocument/2006/relationships/customXml" Target="../ink/ink422.xml"/><Relationship Id="rId100" Type="http://schemas.openxmlformats.org/officeDocument/2006/relationships/image" Target="../media/image461.png"/><Relationship Id="rId105" Type="http://schemas.openxmlformats.org/officeDocument/2006/relationships/customXml" Target="../ink/ink436.xml"/><Relationship Id="rId126" Type="http://schemas.openxmlformats.org/officeDocument/2006/relationships/image" Target="../media/image474.png"/><Relationship Id="rId8" Type="http://schemas.openxmlformats.org/officeDocument/2006/relationships/image" Target="../media/image415.png"/><Relationship Id="rId51" Type="http://schemas.openxmlformats.org/officeDocument/2006/relationships/customXml" Target="../ink/ink409.xml"/><Relationship Id="rId72" Type="http://schemas.openxmlformats.org/officeDocument/2006/relationships/image" Target="../media/image447.png"/><Relationship Id="rId93" Type="http://schemas.openxmlformats.org/officeDocument/2006/relationships/customXml" Target="../ink/ink430.xml"/><Relationship Id="rId98" Type="http://schemas.openxmlformats.org/officeDocument/2006/relationships/image" Target="../media/image460.png"/><Relationship Id="rId121" Type="http://schemas.openxmlformats.org/officeDocument/2006/relationships/customXml" Target="../ink/ink444.xml"/><Relationship Id="rId142" Type="http://schemas.openxmlformats.org/officeDocument/2006/relationships/image" Target="../media/image482.png"/><Relationship Id="rId3" Type="http://schemas.openxmlformats.org/officeDocument/2006/relationships/slide" Target="slide1.xml"/><Relationship Id="rId25" Type="http://schemas.openxmlformats.org/officeDocument/2006/relationships/customXml" Target="../ink/ink396.xml"/><Relationship Id="rId46" Type="http://schemas.openxmlformats.org/officeDocument/2006/relationships/image" Target="../media/image434.png"/><Relationship Id="rId67" Type="http://schemas.openxmlformats.org/officeDocument/2006/relationships/customXml" Target="../ink/ink417.xml"/><Relationship Id="rId116" Type="http://schemas.openxmlformats.org/officeDocument/2006/relationships/image" Target="../media/image469.png"/><Relationship Id="rId137" Type="http://schemas.openxmlformats.org/officeDocument/2006/relationships/customXml" Target="../ink/ink452.xml"/><Relationship Id="rId20" Type="http://schemas.openxmlformats.org/officeDocument/2006/relationships/image" Target="../media/image421.png"/><Relationship Id="rId41" Type="http://schemas.openxmlformats.org/officeDocument/2006/relationships/customXml" Target="../ink/ink404.xml"/><Relationship Id="rId62" Type="http://schemas.openxmlformats.org/officeDocument/2006/relationships/image" Target="../media/image442.png"/><Relationship Id="rId83" Type="http://schemas.openxmlformats.org/officeDocument/2006/relationships/customXml" Target="../ink/ink425.xml"/><Relationship Id="rId88" Type="http://schemas.openxmlformats.org/officeDocument/2006/relationships/image" Target="../media/image455.png"/><Relationship Id="rId111" Type="http://schemas.openxmlformats.org/officeDocument/2006/relationships/customXml" Target="../ink/ink439.xml"/><Relationship Id="rId132" Type="http://schemas.openxmlformats.org/officeDocument/2006/relationships/image" Target="../media/image477.png"/><Relationship Id="rId15" Type="http://schemas.openxmlformats.org/officeDocument/2006/relationships/customXml" Target="../ink/ink391.xml"/><Relationship Id="rId36" Type="http://schemas.openxmlformats.org/officeDocument/2006/relationships/image" Target="../media/image429.png"/><Relationship Id="rId57" Type="http://schemas.openxmlformats.org/officeDocument/2006/relationships/customXml" Target="../ink/ink412.xml"/><Relationship Id="rId106" Type="http://schemas.openxmlformats.org/officeDocument/2006/relationships/image" Target="../media/image464.png"/><Relationship Id="rId127" Type="http://schemas.openxmlformats.org/officeDocument/2006/relationships/customXml" Target="../ink/ink447.xml"/><Relationship Id="rId10" Type="http://schemas.openxmlformats.org/officeDocument/2006/relationships/image" Target="../media/image416.png"/><Relationship Id="rId31" Type="http://schemas.openxmlformats.org/officeDocument/2006/relationships/customXml" Target="../ink/ink399.xml"/><Relationship Id="rId52" Type="http://schemas.openxmlformats.org/officeDocument/2006/relationships/image" Target="../media/image437.png"/><Relationship Id="rId73" Type="http://schemas.openxmlformats.org/officeDocument/2006/relationships/customXml" Target="../ink/ink420.xml"/><Relationship Id="rId78" Type="http://schemas.openxmlformats.org/officeDocument/2006/relationships/image" Target="../media/image450.png"/><Relationship Id="rId94" Type="http://schemas.openxmlformats.org/officeDocument/2006/relationships/image" Target="../media/image458.png"/><Relationship Id="rId99" Type="http://schemas.openxmlformats.org/officeDocument/2006/relationships/customXml" Target="../ink/ink433.xml"/><Relationship Id="rId101" Type="http://schemas.openxmlformats.org/officeDocument/2006/relationships/customXml" Target="../ink/ink434.xml"/><Relationship Id="rId122" Type="http://schemas.openxmlformats.org/officeDocument/2006/relationships/image" Target="../media/image472.png"/><Relationship Id="rId4" Type="http://schemas.openxmlformats.org/officeDocument/2006/relationships/image" Target="../media/image413.tmp"/><Relationship Id="rId9" Type="http://schemas.openxmlformats.org/officeDocument/2006/relationships/customXml" Target="../ink/ink388.xml"/><Relationship Id="rId26" Type="http://schemas.openxmlformats.org/officeDocument/2006/relationships/image" Target="../media/image424.png"/><Relationship Id="rId47" Type="http://schemas.openxmlformats.org/officeDocument/2006/relationships/customXml" Target="../ink/ink407.xml"/><Relationship Id="rId68" Type="http://schemas.openxmlformats.org/officeDocument/2006/relationships/image" Target="../media/image445.png"/><Relationship Id="rId89" Type="http://schemas.openxmlformats.org/officeDocument/2006/relationships/customXml" Target="../ink/ink428.xml"/><Relationship Id="rId112" Type="http://schemas.openxmlformats.org/officeDocument/2006/relationships/image" Target="../media/image467.png"/><Relationship Id="rId133" Type="http://schemas.openxmlformats.org/officeDocument/2006/relationships/customXml" Target="../ink/ink450.xml"/><Relationship Id="rId16" Type="http://schemas.openxmlformats.org/officeDocument/2006/relationships/image" Target="../media/image41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4.xml"/><Relationship Id="rId21" Type="http://schemas.openxmlformats.org/officeDocument/2006/relationships/image" Target="../media/image494.png"/><Relationship Id="rId42" Type="http://schemas.openxmlformats.org/officeDocument/2006/relationships/customXml" Target="../ink/ink472.xml"/><Relationship Id="rId47" Type="http://schemas.openxmlformats.org/officeDocument/2006/relationships/image" Target="../media/image507.png"/><Relationship Id="rId63" Type="http://schemas.openxmlformats.org/officeDocument/2006/relationships/image" Target="../media/image515.png"/><Relationship Id="rId68" Type="http://schemas.openxmlformats.org/officeDocument/2006/relationships/customXml" Target="../ink/ink485.xml"/><Relationship Id="rId7" Type="http://schemas.openxmlformats.org/officeDocument/2006/relationships/image" Target="../media/image487.png"/><Relationship Id="rId2" Type="http://schemas.openxmlformats.org/officeDocument/2006/relationships/image" Target="../media/image483.png"/><Relationship Id="rId16" Type="http://schemas.openxmlformats.org/officeDocument/2006/relationships/customXml" Target="../ink/ink459.xml"/><Relationship Id="rId29" Type="http://schemas.openxmlformats.org/officeDocument/2006/relationships/image" Target="../media/image498.png"/><Relationship Id="rId11" Type="http://schemas.openxmlformats.org/officeDocument/2006/relationships/image" Target="../media/image489.png"/><Relationship Id="rId24" Type="http://schemas.openxmlformats.org/officeDocument/2006/relationships/customXml" Target="../ink/ink463.xml"/><Relationship Id="rId32" Type="http://schemas.openxmlformats.org/officeDocument/2006/relationships/customXml" Target="../ink/ink467.xml"/><Relationship Id="rId37" Type="http://schemas.openxmlformats.org/officeDocument/2006/relationships/image" Target="../media/image502.png"/><Relationship Id="rId40" Type="http://schemas.openxmlformats.org/officeDocument/2006/relationships/customXml" Target="../ink/ink471.xml"/><Relationship Id="rId45" Type="http://schemas.openxmlformats.org/officeDocument/2006/relationships/image" Target="../media/image506.png"/><Relationship Id="rId53" Type="http://schemas.openxmlformats.org/officeDocument/2006/relationships/image" Target="../media/image510.png"/><Relationship Id="rId58" Type="http://schemas.openxmlformats.org/officeDocument/2006/relationships/customXml" Target="../ink/ink480.xml"/><Relationship Id="rId66" Type="http://schemas.openxmlformats.org/officeDocument/2006/relationships/customXml" Target="../ink/ink484.xml"/><Relationship Id="rId5" Type="http://schemas.openxmlformats.org/officeDocument/2006/relationships/image" Target="../media/image485.png"/><Relationship Id="rId61" Type="http://schemas.openxmlformats.org/officeDocument/2006/relationships/image" Target="../media/image514.png"/><Relationship Id="rId19" Type="http://schemas.openxmlformats.org/officeDocument/2006/relationships/image" Target="../media/image493.png"/><Relationship Id="rId14" Type="http://schemas.openxmlformats.org/officeDocument/2006/relationships/customXml" Target="../ink/ink458.xml"/><Relationship Id="rId22" Type="http://schemas.openxmlformats.org/officeDocument/2006/relationships/customXml" Target="../ink/ink462.xml"/><Relationship Id="rId27" Type="http://schemas.openxmlformats.org/officeDocument/2006/relationships/image" Target="../media/image497.png"/><Relationship Id="rId30" Type="http://schemas.openxmlformats.org/officeDocument/2006/relationships/customXml" Target="../ink/ink466.xml"/><Relationship Id="rId35" Type="http://schemas.openxmlformats.org/officeDocument/2006/relationships/image" Target="../media/image501.png"/><Relationship Id="rId43" Type="http://schemas.openxmlformats.org/officeDocument/2006/relationships/image" Target="../media/image505.png"/><Relationship Id="rId48" Type="http://schemas.openxmlformats.org/officeDocument/2006/relationships/customXml" Target="../ink/ink475.xml"/><Relationship Id="rId56" Type="http://schemas.openxmlformats.org/officeDocument/2006/relationships/customXml" Target="../ink/ink479.xml"/><Relationship Id="rId64" Type="http://schemas.openxmlformats.org/officeDocument/2006/relationships/customXml" Target="../ink/ink483.xml"/><Relationship Id="rId69" Type="http://schemas.openxmlformats.org/officeDocument/2006/relationships/image" Target="../media/image518.png"/><Relationship Id="rId8" Type="http://schemas.openxmlformats.org/officeDocument/2006/relationships/customXml" Target="../ink/ink455.xml"/><Relationship Id="rId51" Type="http://schemas.openxmlformats.org/officeDocument/2006/relationships/image" Target="../media/image509.png"/><Relationship Id="rId3" Type="http://schemas.openxmlformats.org/officeDocument/2006/relationships/slide" Target="slide1.xml"/><Relationship Id="rId12" Type="http://schemas.openxmlformats.org/officeDocument/2006/relationships/customXml" Target="../ink/ink457.xml"/><Relationship Id="rId17" Type="http://schemas.openxmlformats.org/officeDocument/2006/relationships/image" Target="../media/image492.png"/><Relationship Id="rId25" Type="http://schemas.openxmlformats.org/officeDocument/2006/relationships/image" Target="../media/image496.png"/><Relationship Id="rId33" Type="http://schemas.openxmlformats.org/officeDocument/2006/relationships/image" Target="../media/image500.png"/><Relationship Id="rId38" Type="http://schemas.openxmlformats.org/officeDocument/2006/relationships/customXml" Target="../ink/ink470.xml"/><Relationship Id="rId46" Type="http://schemas.openxmlformats.org/officeDocument/2006/relationships/customXml" Target="../ink/ink474.xml"/><Relationship Id="rId59" Type="http://schemas.openxmlformats.org/officeDocument/2006/relationships/image" Target="../media/image513.png"/><Relationship Id="rId67" Type="http://schemas.openxmlformats.org/officeDocument/2006/relationships/image" Target="../media/image517.png"/><Relationship Id="rId20" Type="http://schemas.openxmlformats.org/officeDocument/2006/relationships/customXml" Target="../ink/ink461.xml"/><Relationship Id="rId41" Type="http://schemas.openxmlformats.org/officeDocument/2006/relationships/image" Target="../media/image504.png"/><Relationship Id="rId54" Type="http://schemas.openxmlformats.org/officeDocument/2006/relationships/customXml" Target="../ink/ink478.xml"/><Relationship Id="rId62" Type="http://schemas.openxmlformats.org/officeDocument/2006/relationships/customXml" Target="../ink/ink4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6.png"/><Relationship Id="rId15" Type="http://schemas.openxmlformats.org/officeDocument/2006/relationships/image" Target="../media/image491.png"/><Relationship Id="rId23" Type="http://schemas.openxmlformats.org/officeDocument/2006/relationships/image" Target="../media/image495.png"/><Relationship Id="rId28" Type="http://schemas.openxmlformats.org/officeDocument/2006/relationships/customXml" Target="../ink/ink465.xml"/><Relationship Id="rId36" Type="http://schemas.openxmlformats.org/officeDocument/2006/relationships/customXml" Target="../ink/ink469.xml"/><Relationship Id="rId49" Type="http://schemas.openxmlformats.org/officeDocument/2006/relationships/image" Target="../media/image508.png"/><Relationship Id="rId57" Type="http://schemas.openxmlformats.org/officeDocument/2006/relationships/image" Target="../media/image512.png"/><Relationship Id="rId10" Type="http://schemas.openxmlformats.org/officeDocument/2006/relationships/customXml" Target="../ink/ink456.xml"/><Relationship Id="rId31" Type="http://schemas.openxmlformats.org/officeDocument/2006/relationships/image" Target="../media/image499.png"/><Relationship Id="rId44" Type="http://schemas.openxmlformats.org/officeDocument/2006/relationships/customXml" Target="../ink/ink473.xml"/><Relationship Id="rId52" Type="http://schemas.openxmlformats.org/officeDocument/2006/relationships/customXml" Target="../ink/ink477.xml"/><Relationship Id="rId60" Type="http://schemas.openxmlformats.org/officeDocument/2006/relationships/customXml" Target="../ink/ink481.xml"/><Relationship Id="rId65" Type="http://schemas.openxmlformats.org/officeDocument/2006/relationships/image" Target="../media/image516.png"/><Relationship Id="rId4" Type="http://schemas.openxmlformats.org/officeDocument/2006/relationships/image" Target="../media/image484.png"/><Relationship Id="rId9" Type="http://schemas.openxmlformats.org/officeDocument/2006/relationships/image" Target="../media/image488.png"/><Relationship Id="rId13" Type="http://schemas.openxmlformats.org/officeDocument/2006/relationships/image" Target="../media/image490.png"/><Relationship Id="rId18" Type="http://schemas.openxmlformats.org/officeDocument/2006/relationships/customXml" Target="../ink/ink460.xml"/><Relationship Id="rId39" Type="http://schemas.openxmlformats.org/officeDocument/2006/relationships/image" Target="../media/image503.png"/><Relationship Id="rId34" Type="http://schemas.openxmlformats.org/officeDocument/2006/relationships/customXml" Target="../ink/ink468.xml"/><Relationship Id="rId50" Type="http://schemas.openxmlformats.org/officeDocument/2006/relationships/customXml" Target="../ink/ink476.xml"/><Relationship Id="rId55" Type="http://schemas.openxmlformats.org/officeDocument/2006/relationships/image" Target="../media/image51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7.xml"/><Relationship Id="rId21" Type="http://schemas.openxmlformats.org/officeDocument/2006/relationships/image" Target="../media/image529.png"/><Relationship Id="rId42" Type="http://schemas.openxmlformats.org/officeDocument/2006/relationships/customXml" Target="../ink/ink505.xml"/><Relationship Id="rId47" Type="http://schemas.openxmlformats.org/officeDocument/2006/relationships/image" Target="../media/image542.png"/><Relationship Id="rId63" Type="http://schemas.openxmlformats.org/officeDocument/2006/relationships/image" Target="../media/image550.png"/><Relationship Id="rId68" Type="http://schemas.openxmlformats.org/officeDocument/2006/relationships/customXml" Target="../ink/ink518.xml"/><Relationship Id="rId16" Type="http://schemas.openxmlformats.org/officeDocument/2006/relationships/customXml" Target="../ink/ink492.xml"/><Relationship Id="rId11" Type="http://schemas.openxmlformats.org/officeDocument/2006/relationships/image" Target="../media/image524.png"/><Relationship Id="rId32" Type="http://schemas.openxmlformats.org/officeDocument/2006/relationships/customXml" Target="../ink/ink500.xml"/><Relationship Id="rId37" Type="http://schemas.openxmlformats.org/officeDocument/2006/relationships/image" Target="../media/image537.png"/><Relationship Id="rId53" Type="http://schemas.openxmlformats.org/officeDocument/2006/relationships/image" Target="../media/image545.png"/><Relationship Id="rId58" Type="http://schemas.openxmlformats.org/officeDocument/2006/relationships/customXml" Target="../ink/ink513.xml"/><Relationship Id="rId74" Type="http://schemas.openxmlformats.org/officeDocument/2006/relationships/customXml" Target="../ink/ink521.xml"/><Relationship Id="rId79" Type="http://schemas.openxmlformats.org/officeDocument/2006/relationships/image" Target="../media/image558.png"/><Relationship Id="rId5" Type="http://schemas.openxmlformats.org/officeDocument/2006/relationships/image" Target="../media/image521.png"/><Relationship Id="rId61" Type="http://schemas.openxmlformats.org/officeDocument/2006/relationships/image" Target="../media/image549.png"/><Relationship Id="rId82" Type="http://schemas.openxmlformats.org/officeDocument/2006/relationships/customXml" Target="../ink/ink525.xml"/><Relationship Id="rId19" Type="http://schemas.openxmlformats.org/officeDocument/2006/relationships/image" Target="../media/image528.png"/><Relationship Id="rId14" Type="http://schemas.openxmlformats.org/officeDocument/2006/relationships/customXml" Target="../ink/ink491.xml"/><Relationship Id="rId22" Type="http://schemas.openxmlformats.org/officeDocument/2006/relationships/customXml" Target="../ink/ink495.xml"/><Relationship Id="rId27" Type="http://schemas.openxmlformats.org/officeDocument/2006/relationships/image" Target="../media/image532.png"/><Relationship Id="rId30" Type="http://schemas.openxmlformats.org/officeDocument/2006/relationships/customXml" Target="../ink/ink499.xml"/><Relationship Id="rId35" Type="http://schemas.openxmlformats.org/officeDocument/2006/relationships/image" Target="../media/image536.png"/><Relationship Id="rId43" Type="http://schemas.openxmlformats.org/officeDocument/2006/relationships/image" Target="../media/image540.png"/><Relationship Id="rId48" Type="http://schemas.openxmlformats.org/officeDocument/2006/relationships/customXml" Target="../ink/ink508.xml"/><Relationship Id="rId56" Type="http://schemas.openxmlformats.org/officeDocument/2006/relationships/customXml" Target="../ink/ink512.xml"/><Relationship Id="rId64" Type="http://schemas.openxmlformats.org/officeDocument/2006/relationships/customXml" Target="../ink/ink516.xml"/><Relationship Id="rId69" Type="http://schemas.openxmlformats.org/officeDocument/2006/relationships/image" Target="../media/image553.png"/><Relationship Id="rId77" Type="http://schemas.openxmlformats.org/officeDocument/2006/relationships/image" Target="../media/image557.png"/><Relationship Id="rId8" Type="http://schemas.openxmlformats.org/officeDocument/2006/relationships/customXml" Target="../ink/ink488.xml"/><Relationship Id="rId51" Type="http://schemas.openxmlformats.org/officeDocument/2006/relationships/image" Target="../media/image544.png"/><Relationship Id="rId72" Type="http://schemas.openxmlformats.org/officeDocument/2006/relationships/customXml" Target="../ink/ink520.xml"/><Relationship Id="rId80" Type="http://schemas.openxmlformats.org/officeDocument/2006/relationships/customXml" Target="../ink/ink524.xml"/><Relationship Id="rId3" Type="http://schemas.openxmlformats.org/officeDocument/2006/relationships/image" Target="../media/image520.png"/><Relationship Id="rId12" Type="http://schemas.openxmlformats.org/officeDocument/2006/relationships/customXml" Target="../ink/ink490.xml"/><Relationship Id="rId17" Type="http://schemas.openxmlformats.org/officeDocument/2006/relationships/image" Target="../media/image527.png"/><Relationship Id="rId25" Type="http://schemas.openxmlformats.org/officeDocument/2006/relationships/image" Target="../media/image531.png"/><Relationship Id="rId33" Type="http://schemas.openxmlformats.org/officeDocument/2006/relationships/image" Target="../media/image535.png"/><Relationship Id="rId38" Type="http://schemas.openxmlformats.org/officeDocument/2006/relationships/customXml" Target="../ink/ink503.xml"/><Relationship Id="rId46" Type="http://schemas.openxmlformats.org/officeDocument/2006/relationships/customXml" Target="../ink/ink507.xml"/><Relationship Id="rId59" Type="http://schemas.openxmlformats.org/officeDocument/2006/relationships/image" Target="../media/image548.png"/><Relationship Id="rId67" Type="http://schemas.openxmlformats.org/officeDocument/2006/relationships/image" Target="../media/image552.png"/><Relationship Id="rId20" Type="http://schemas.openxmlformats.org/officeDocument/2006/relationships/customXml" Target="../ink/ink494.xml"/><Relationship Id="rId41" Type="http://schemas.openxmlformats.org/officeDocument/2006/relationships/image" Target="../media/image539.png"/><Relationship Id="rId54" Type="http://schemas.openxmlformats.org/officeDocument/2006/relationships/customXml" Target="../ink/ink511.xml"/><Relationship Id="rId62" Type="http://schemas.openxmlformats.org/officeDocument/2006/relationships/customXml" Target="../ink/ink515.xml"/><Relationship Id="rId70" Type="http://schemas.openxmlformats.org/officeDocument/2006/relationships/customXml" Target="../ink/ink519.xml"/><Relationship Id="rId75" Type="http://schemas.openxmlformats.org/officeDocument/2006/relationships/image" Target="../media/image556.png"/><Relationship Id="rId83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7.xml"/><Relationship Id="rId15" Type="http://schemas.openxmlformats.org/officeDocument/2006/relationships/image" Target="../media/image526.png"/><Relationship Id="rId23" Type="http://schemas.openxmlformats.org/officeDocument/2006/relationships/image" Target="../media/image530.png"/><Relationship Id="rId28" Type="http://schemas.openxmlformats.org/officeDocument/2006/relationships/customXml" Target="../ink/ink498.xml"/><Relationship Id="rId36" Type="http://schemas.openxmlformats.org/officeDocument/2006/relationships/customXml" Target="../ink/ink502.xml"/><Relationship Id="rId49" Type="http://schemas.openxmlformats.org/officeDocument/2006/relationships/image" Target="../media/image543.png"/><Relationship Id="rId57" Type="http://schemas.openxmlformats.org/officeDocument/2006/relationships/image" Target="../media/image547.png"/><Relationship Id="rId10" Type="http://schemas.openxmlformats.org/officeDocument/2006/relationships/customXml" Target="../ink/ink489.xml"/><Relationship Id="rId31" Type="http://schemas.openxmlformats.org/officeDocument/2006/relationships/image" Target="../media/image534.png"/><Relationship Id="rId44" Type="http://schemas.openxmlformats.org/officeDocument/2006/relationships/customXml" Target="../ink/ink506.xml"/><Relationship Id="rId52" Type="http://schemas.openxmlformats.org/officeDocument/2006/relationships/customXml" Target="../ink/ink510.xml"/><Relationship Id="rId60" Type="http://schemas.openxmlformats.org/officeDocument/2006/relationships/customXml" Target="../ink/ink514.xml"/><Relationship Id="rId65" Type="http://schemas.openxmlformats.org/officeDocument/2006/relationships/image" Target="../media/image551.png"/><Relationship Id="rId73" Type="http://schemas.openxmlformats.org/officeDocument/2006/relationships/image" Target="../media/image555.png"/><Relationship Id="rId78" Type="http://schemas.openxmlformats.org/officeDocument/2006/relationships/customXml" Target="../ink/ink523.xml"/><Relationship Id="rId81" Type="http://schemas.openxmlformats.org/officeDocument/2006/relationships/image" Target="../media/image559.png"/><Relationship Id="rId4" Type="http://schemas.openxmlformats.org/officeDocument/2006/relationships/customXml" Target="../ink/ink486.xml"/><Relationship Id="rId9" Type="http://schemas.openxmlformats.org/officeDocument/2006/relationships/image" Target="../media/image523.png"/><Relationship Id="rId13" Type="http://schemas.openxmlformats.org/officeDocument/2006/relationships/image" Target="../media/image525.png"/><Relationship Id="rId18" Type="http://schemas.openxmlformats.org/officeDocument/2006/relationships/customXml" Target="../ink/ink493.xml"/><Relationship Id="rId39" Type="http://schemas.openxmlformats.org/officeDocument/2006/relationships/image" Target="../media/image538.png"/><Relationship Id="rId34" Type="http://schemas.openxmlformats.org/officeDocument/2006/relationships/customXml" Target="../ink/ink501.xml"/><Relationship Id="rId50" Type="http://schemas.openxmlformats.org/officeDocument/2006/relationships/customXml" Target="../ink/ink509.xml"/><Relationship Id="rId55" Type="http://schemas.openxmlformats.org/officeDocument/2006/relationships/image" Target="../media/image546.png"/><Relationship Id="rId76" Type="http://schemas.openxmlformats.org/officeDocument/2006/relationships/customXml" Target="../ink/ink522.xml"/><Relationship Id="rId7" Type="http://schemas.openxmlformats.org/officeDocument/2006/relationships/image" Target="../media/image522.png"/><Relationship Id="rId71" Type="http://schemas.openxmlformats.org/officeDocument/2006/relationships/image" Target="../media/image554.png"/><Relationship Id="rId2" Type="http://schemas.openxmlformats.org/officeDocument/2006/relationships/image" Target="../media/image519.png"/><Relationship Id="rId29" Type="http://schemas.openxmlformats.org/officeDocument/2006/relationships/image" Target="../media/image533.png"/><Relationship Id="rId24" Type="http://schemas.openxmlformats.org/officeDocument/2006/relationships/customXml" Target="../ink/ink496.xml"/><Relationship Id="rId40" Type="http://schemas.openxmlformats.org/officeDocument/2006/relationships/customXml" Target="../ink/ink504.xml"/><Relationship Id="rId45" Type="http://schemas.openxmlformats.org/officeDocument/2006/relationships/image" Target="../media/image541.png"/><Relationship Id="rId66" Type="http://schemas.openxmlformats.org/officeDocument/2006/relationships/customXml" Target="../ink/ink5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4.png"/><Relationship Id="rId13" Type="http://schemas.openxmlformats.org/officeDocument/2006/relationships/customXml" Target="../ink/ink531.xml"/><Relationship Id="rId18" Type="http://schemas.openxmlformats.org/officeDocument/2006/relationships/image" Target="../media/image569.png"/><Relationship Id="rId3" Type="http://schemas.openxmlformats.org/officeDocument/2006/relationships/customXml" Target="../ink/ink526.xml"/><Relationship Id="rId7" Type="http://schemas.openxmlformats.org/officeDocument/2006/relationships/customXml" Target="../ink/ink528.xml"/><Relationship Id="rId12" Type="http://schemas.openxmlformats.org/officeDocument/2006/relationships/image" Target="../media/image566.png"/><Relationship Id="rId17" Type="http://schemas.openxmlformats.org/officeDocument/2006/relationships/customXml" Target="../ink/ink533.xml"/><Relationship Id="rId2" Type="http://schemas.openxmlformats.org/officeDocument/2006/relationships/image" Target="../media/image561.png"/><Relationship Id="rId16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3.png"/><Relationship Id="rId11" Type="http://schemas.openxmlformats.org/officeDocument/2006/relationships/customXml" Target="../ink/ink530.xml"/><Relationship Id="rId5" Type="http://schemas.openxmlformats.org/officeDocument/2006/relationships/customXml" Target="../ink/ink527.xml"/><Relationship Id="rId15" Type="http://schemas.openxmlformats.org/officeDocument/2006/relationships/customXml" Target="../ink/ink532.xml"/><Relationship Id="rId10" Type="http://schemas.openxmlformats.org/officeDocument/2006/relationships/image" Target="../media/image565.png"/><Relationship Id="rId4" Type="http://schemas.openxmlformats.org/officeDocument/2006/relationships/image" Target="../media/image562.png"/><Relationship Id="rId9" Type="http://schemas.openxmlformats.org/officeDocument/2006/relationships/customXml" Target="../ink/ink529.xml"/><Relationship Id="rId14" Type="http://schemas.openxmlformats.org/officeDocument/2006/relationships/image" Target="../media/image56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3.png"/><Relationship Id="rId21" Type="http://schemas.openxmlformats.org/officeDocument/2006/relationships/customXml" Target="../ink/ink541.xml"/><Relationship Id="rId34" Type="http://schemas.openxmlformats.org/officeDocument/2006/relationships/image" Target="../media/image587.png"/><Relationship Id="rId42" Type="http://schemas.openxmlformats.org/officeDocument/2006/relationships/image" Target="../media/image591.png"/><Relationship Id="rId47" Type="http://schemas.openxmlformats.org/officeDocument/2006/relationships/customXml" Target="../ink/ink554.xml"/><Relationship Id="rId50" Type="http://schemas.openxmlformats.org/officeDocument/2006/relationships/image" Target="../media/image595.png"/><Relationship Id="rId55" Type="http://schemas.openxmlformats.org/officeDocument/2006/relationships/customXml" Target="../ink/ink558.xml"/><Relationship Id="rId63" Type="http://schemas.openxmlformats.org/officeDocument/2006/relationships/customXml" Target="../ink/ink562.xml"/><Relationship Id="rId7" Type="http://schemas.openxmlformats.org/officeDocument/2006/relationships/customXml" Target="../ink/ink534.xml"/><Relationship Id="rId2" Type="http://schemas.openxmlformats.org/officeDocument/2006/relationships/image" Target="../media/image570.png"/><Relationship Id="rId16" Type="http://schemas.openxmlformats.org/officeDocument/2006/relationships/image" Target="../media/image578.png"/><Relationship Id="rId29" Type="http://schemas.openxmlformats.org/officeDocument/2006/relationships/customXml" Target="../ink/ink545.xml"/><Relationship Id="rId11" Type="http://schemas.openxmlformats.org/officeDocument/2006/relationships/customXml" Target="../ink/ink536.xml"/><Relationship Id="rId24" Type="http://schemas.openxmlformats.org/officeDocument/2006/relationships/image" Target="../media/image582.png"/><Relationship Id="rId32" Type="http://schemas.openxmlformats.org/officeDocument/2006/relationships/image" Target="../media/image586.png"/><Relationship Id="rId37" Type="http://schemas.openxmlformats.org/officeDocument/2006/relationships/customXml" Target="../ink/ink549.xml"/><Relationship Id="rId40" Type="http://schemas.openxmlformats.org/officeDocument/2006/relationships/image" Target="../media/image590.png"/><Relationship Id="rId45" Type="http://schemas.openxmlformats.org/officeDocument/2006/relationships/customXml" Target="../ink/ink553.xml"/><Relationship Id="rId53" Type="http://schemas.openxmlformats.org/officeDocument/2006/relationships/customXml" Target="../ink/ink557.xml"/><Relationship Id="rId58" Type="http://schemas.openxmlformats.org/officeDocument/2006/relationships/image" Target="../media/image599.png"/><Relationship Id="rId66" Type="http://schemas.openxmlformats.org/officeDocument/2006/relationships/image" Target="../media/image603.png"/><Relationship Id="rId5" Type="http://schemas.openxmlformats.org/officeDocument/2006/relationships/image" Target="../media/image572.png"/><Relationship Id="rId61" Type="http://schemas.openxmlformats.org/officeDocument/2006/relationships/customXml" Target="../ink/ink561.xml"/><Relationship Id="rId19" Type="http://schemas.openxmlformats.org/officeDocument/2006/relationships/customXml" Target="../ink/ink540.xml"/><Relationship Id="rId14" Type="http://schemas.openxmlformats.org/officeDocument/2006/relationships/image" Target="../media/image577.png"/><Relationship Id="rId22" Type="http://schemas.openxmlformats.org/officeDocument/2006/relationships/image" Target="../media/image581.png"/><Relationship Id="rId27" Type="http://schemas.openxmlformats.org/officeDocument/2006/relationships/customXml" Target="../ink/ink544.xml"/><Relationship Id="rId30" Type="http://schemas.openxmlformats.org/officeDocument/2006/relationships/image" Target="../media/image585.png"/><Relationship Id="rId35" Type="http://schemas.openxmlformats.org/officeDocument/2006/relationships/customXml" Target="../ink/ink548.xml"/><Relationship Id="rId43" Type="http://schemas.openxmlformats.org/officeDocument/2006/relationships/customXml" Target="../ink/ink552.xml"/><Relationship Id="rId48" Type="http://schemas.openxmlformats.org/officeDocument/2006/relationships/image" Target="../media/image594.png"/><Relationship Id="rId56" Type="http://schemas.openxmlformats.org/officeDocument/2006/relationships/image" Target="../media/image598.png"/><Relationship Id="rId64" Type="http://schemas.openxmlformats.org/officeDocument/2006/relationships/image" Target="../media/image602.png"/><Relationship Id="rId8" Type="http://schemas.openxmlformats.org/officeDocument/2006/relationships/image" Target="../media/image574.png"/><Relationship Id="rId51" Type="http://schemas.openxmlformats.org/officeDocument/2006/relationships/customXml" Target="../ink/ink556.xml"/><Relationship Id="rId3" Type="http://schemas.openxmlformats.org/officeDocument/2006/relationships/image" Target="../media/image571.png"/><Relationship Id="rId12" Type="http://schemas.openxmlformats.org/officeDocument/2006/relationships/image" Target="../media/image576.png"/><Relationship Id="rId17" Type="http://schemas.openxmlformats.org/officeDocument/2006/relationships/customXml" Target="../ink/ink539.xml"/><Relationship Id="rId25" Type="http://schemas.openxmlformats.org/officeDocument/2006/relationships/customXml" Target="../ink/ink543.xml"/><Relationship Id="rId33" Type="http://schemas.openxmlformats.org/officeDocument/2006/relationships/customXml" Target="../ink/ink547.xml"/><Relationship Id="rId38" Type="http://schemas.openxmlformats.org/officeDocument/2006/relationships/image" Target="../media/image589.png"/><Relationship Id="rId46" Type="http://schemas.openxmlformats.org/officeDocument/2006/relationships/image" Target="../media/image593.png"/><Relationship Id="rId59" Type="http://schemas.openxmlformats.org/officeDocument/2006/relationships/customXml" Target="../ink/ink560.xml"/><Relationship Id="rId20" Type="http://schemas.openxmlformats.org/officeDocument/2006/relationships/image" Target="../media/image580.png"/><Relationship Id="rId41" Type="http://schemas.openxmlformats.org/officeDocument/2006/relationships/customXml" Target="../ink/ink551.xml"/><Relationship Id="rId54" Type="http://schemas.openxmlformats.org/officeDocument/2006/relationships/image" Target="../media/image597.png"/><Relationship Id="rId6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15" Type="http://schemas.openxmlformats.org/officeDocument/2006/relationships/customXml" Target="../ink/ink538.xml"/><Relationship Id="rId23" Type="http://schemas.openxmlformats.org/officeDocument/2006/relationships/customXml" Target="../ink/ink542.xml"/><Relationship Id="rId28" Type="http://schemas.openxmlformats.org/officeDocument/2006/relationships/image" Target="../media/image584.png"/><Relationship Id="rId36" Type="http://schemas.openxmlformats.org/officeDocument/2006/relationships/image" Target="../media/image588.png"/><Relationship Id="rId49" Type="http://schemas.openxmlformats.org/officeDocument/2006/relationships/customXml" Target="../ink/ink555.xml"/><Relationship Id="rId57" Type="http://schemas.openxmlformats.org/officeDocument/2006/relationships/customXml" Target="../ink/ink559.xml"/><Relationship Id="rId10" Type="http://schemas.openxmlformats.org/officeDocument/2006/relationships/image" Target="../media/image575.png"/><Relationship Id="rId31" Type="http://schemas.openxmlformats.org/officeDocument/2006/relationships/customXml" Target="../ink/ink546.xml"/><Relationship Id="rId44" Type="http://schemas.openxmlformats.org/officeDocument/2006/relationships/image" Target="../media/image592.png"/><Relationship Id="rId52" Type="http://schemas.openxmlformats.org/officeDocument/2006/relationships/image" Target="../media/image596.png"/><Relationship Id="rId60" Type="http://schemas.openxmlformats.org/officeDocument/2006/relationships/image" Target="../media/image600.png"/><Relationship Id="rId65" Type="http://schemas.openxmlformats.org/officeDocument/2006/relationships/customXml" Target="../ink/ink563.xml"/><Relationship Id="rId4" Type="http://schemas.openxmlformats.org/officeDocument/2006/relationships/slide" Target="slide1.xml"/><Relationship Id="rId9" Type="http://schemas.openxmlformats.org/officeDocument/2006/relationships/customXml" Target="../ink/ink535.xml"/><Relationship Id="rId13" Type="http://schemas.openxmlformats.org/officeDocument/2006/relationships/customXml" Target="../ink/ink537.xml"/><Relationship Id="rId18" Type="http://schemas.openxmlformats.org/officeDocument/2006/relationships/image" Target="../media/image579.png"/><Relationship Id="rId39" Type="http://schemas.openxmlformats.org/officeDocument/2006/relationships/customXml" Target="../ink/ink55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1.png"/><Relationship Id="rId18" Type="http://schemas.openxmlformats.org/officeDocument/2006/relationships/customXml" Target="../ink/ink569.xml"/><Relationship Id="rId26" Type="http://schemas.openxmlformats.org/officeDocument/2006/relationships/customXml" Target="../ink/ink573.xml"/><Relationship Id="rId39" Type="http://schemas.openxmlformats.org/officeDocument/2006/relationships/image" Target="../media/image624.png"/><Relationship Id="rId21" Type="http://schemas.openxmlformats.org/officeDocument/2006/relationships/image" Target="../media/image615.png"/><Relationship Id="rId34" Type="http://schemas.openxmlformats.org/officeDocument/2006/relationships/customXml" Target="../ink/ink577.xml"/><Relationship Id="rId42" Type="http://schemas.openxmlformats.org/officeDocument/2006/relationships/customXml" Target="../ink/ink581.xml"/><Relationship Id="rId47" Type="http://schemas.openxmlformats.org/officeDocument/2006/relationships/image" Target="../media/image628.png"/><Relationship Id="rId50" Type="http://schemas.openxmlformats.org/officeDocument/2006/relationships/customXml" Target="../ink/ink585.xml"/><Relationship Id="rId55" Type="http://schemas.openxmlformats.org/officeDocument/2006/relationships/image" Target="../media/image632.png"/><Relationship Id="rId7" Type="http://schemas.openxmlformats.org/officeDocument/2006/relationships/image" Target="../media/image608.png"/><Relationship Id="rId2" Type="http://schemas.openxmlformats.org/officeDocument/2006/relationships/image" Target="../media/image604.png"/><Relationship Id="rId16" Type="http://schemas.openxmlformats.org/officeDocument/2006/relationships/customXml" Target="../ink/ink568.xml"/><Relationship Id="rId29" Type="http://schemas.openxmlformats.org/officeDocument/2006/relationships/image" Target="../media/image619.png"/><Relationship Id="rId11" Type="http://schemas.openxmlformats.org/officeDocument/2006/relationships/image" Target="../media/image610.png"/><Relationship Id="rId24" Type="http://schemas.openxmlformats.org/officeDocument/2006/relationships/customXml" Target="../ink/ink572.xml"/><Relationship Id="rId32" Type="http://schemas.openxmlformats.org/officeDocument/2006/relationships/customXml" Target="../ink/ink576.xml"/><Relationship Id="rId37" Type="http://schemas.openxmlformats.org/officeDocument/2006/relationships/image" Target="../media/image623.png"/><Relationship Id="rId40" Type="http://schemas.openxmlformats.org/officeDocument/2006/relationships/customXml" Target="../ink/ink580.xml"/><Relationship Id="rId45" Type="http://schemas.openxmlformats.org/officeDocument/2006/relationships/image" Target="../media/image627.png"/><Relationship Id="rId53" Type="http://schemas.openxmlformats.org/officeDocument/2006/relationships/image" Target="../media/image631.png"/><Relationship Id="rId58" Type="http://schemas.openxmlformats.org/officeDocument/2006/relationships/customXml" Target="../ink/ink589.xml"/><Relationship Id="rId5" Type="http://schemas.openxmlformats.org/officeDocument/2006/relationships/image" Target="../media/image606.png"/><Relationship Id="rId61" Type="http://schemas.openxmlformats.org/officeDocument/2006/relationships/image" Target="../media/image635.png"/><Relationship Id="rId19" Type="http://schemas.openxmlformats.org/officeDocument/2006/relationships/image" Target="../media/image614.png"/><Relationship Id="rId14" Type="http://schemas.openxmlformats.org/officeDocument/2006/relationships/customXml" Target="../ink/ink567.xml"/><Relationship Id="rId22" Type="http://schemas.openxmlformats.org/officeDocument/2006/relationships/customXml" Target="../ink/ink571.xml"/><Relationship Id="rId27" Type="http://schemas.openxmlformats.org/officeDocument/2006/relationships/image" Target="../media/image618.png"/><Relationship Id="rId30" Type="http://schemas.openxmlformats.org/officeDocument/2006/relationships/customXml" Target="../ink/ink575.xml"/><Relationship Id="rId35" Type="http://schemas.openxmlformats.org/officeDocument/2006/relationships/image" Target="../media/image622.png"/><Relationship Id="rId43" Type="http://schemas.openxmlformats.org/officeDocument/2006/relationships/image" Target="../media/image626.png"/><Relationship Id="rId48" Type="http://schemas.openxmlformats.org/officeDocument/2006/relationships/customXml" Target="../ink/ink584.xml"/><Relationship Id="rId56" Type="http://schemas.openxmlformats.org/officeDocument/2006/relationships/customXml" Target="../ink/ink588.xml"/><Relationship Id="rId8" Type="http://schemas.openxmlformats.org/officeDocument/2006/relationships/customXml" Target="../ink/ink564.xml"/><Relationship Id="rId51" Type="http://schemas.openxmlformats.org/officeDocument/2006/relationships/image" Target="../media/image630.png"/><Relationship Id="rId3" Type="http://schemas.openxmlformats.org/officeDocument/2006/relationships/slide" Target="slide1.xml"/><Relationship Id="rId12" Type="http://schemas.openxmlformats.org/officeDocument/2006/relationships/customXml" Target="../ink/ink566.xml"/><Relationship Id="rId17" Type="http://schemas.openxmlformats.org/officeDocument/2006/relationships/image" Target="../media/image613.png"/><Relationship Id="rId25" Type="http://schemas.openxmlformats.org/officeDocument/2006/relationships/image" Target="../media/image617.png"/><Relationship Id="rId33" Type="http://schemas.openxmlformats.org/officeDocument/2006/relationships/image" Target="../media/image621.png"/><Relationship Id="rId38" Type="http://schemas.openxmlformats.org/officeDocument/2006/relationships/customXml" Target="../ink/ink579.xml"/><Relationship Id="rId46" Type="http://schemas.openxmlformats.org/officeDocument/2006/relationships/customXml" Target="../ink/ink583.xml"/><Relationship Id="rId59" Type="http://schemas.openxmlformats.org/officeDocument/2006/relationships/image" Target="../media/image634.png"/><Relationship Id="rId20" Type="http://schemas.openxmlformats.org/officeDocument/2006/relationships/customXml" Target="../ink/ink570.xml"/><Relationship Id="rId41" Type="http://schemas.openxmlformats.org/officeDocument/2006/relationships/image" Target="../media/image625.png"/><Relationship Id="rId54" Type="http://schemas.openxmlformats.org/officeDocument/2006/relationships/customXml" Target="../ink/ink5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7.png"/><Relationship Id="rId15" Type="http://schemas.openxmlformats.org/officeDocument/2006/relationships/image" Target="../media/image612.png"/><Relationship Id="rId23" Type="http://schemas.openxmlformats.org/officeDocument/2006/relationships/image" Target="../media/image616.png"/><Relationship Id="rId28" Type="http://schemas.openxmlformats.org/officeDocument/2006/relationships/customXml" Target="../ink/ink574.xml"/><Relationship Id="rId36" Type="http://schemas.openxmlformats.org/officeDocument/2006/relationships/customXml" Target="../ink/ink578.xml"/><Relationship Id="rId49" Type="http://schemas.openxmlformats.org/officeDocument/2006/relationships/image" Target="../media/image629.png"/><Relationship Id="rId57" Type="http://schemas.openxmlformats.org/officeDocument/2006/relationships/image" Target="../media/image633.png"/><Relationship Id="rId10" Type="http://schemas.openxmlformats.org/officeDocument/2006/relationships/customXml" Target="../ink/ink565.xml"/><Relationship Id="rId31" Type="http://schemas.openxmlformats.org/officeDocument/2006/relationships/image" Target="../media/image620.png"/><Relationship Id="rId44" Type="http://schemas.openxmlformats.org/officeDocument/2006/relationships/customXml" Target="../ink/ink582.xml"/><Relationship Id="rId52" Type="http://schemas.openxmlformats.org/officeDocument/2006/relationships/customXml" Target="../ink/ink586.xml"/><Relationship Id="rId60" Type="http://schemas.openxmlformats.org/officeDocument/2006/relationships/customXml" Target="../ink/ink590.xml"/><Relationship Id="rId4" Type="http://schemas.openxmlformats.org/officeDocument/2006/relationships/image" Target="../media/image605.tmp"/><Relationship Id="rId9" Type="http://schemas.openxmlformats.org/officeDocument/2006/relationships/image" Target="../media/image609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4.png"/><Relationship Id="rId21" Type="http://schemas.openxmlformats.org/officeDocument/2006/relationships/image" Target="../media/image646.png"/><Relationship Id="rId42" Type="http://schemas.openxmlformats.org/officeDocument/2006/relationships/customXml" Target="../ink/ink609.xml"/><Relationship Id="rId63" Type="http://schemas.openxmlformats.org/officeDocument/2006/relationships/image" Target="../media/image667.png"/><Relationship Id="rId84" Type="http://schemas.openxmlformats.org/officeDocument/2006/relationships/customXml" Target="../ink/ink630.xml"/><Relationship Id="rId16" Type="http://schemas.openxmlformats.org/officeDocument/2006/relationships/customXml" Target="../ink/ink596.xml"/><Relationship Id="rId107" Type="http://schemas.openxmlformats.org/officeDocument/2006/relationships/image" Target="../media/image689.png"/><Relationship Id="rId11" Type="http://schemas.openxmlformats.org/officeDocument/2006/relationships/image" Target="../media/image641.png"/><Relationship Id="rId32" Type="http://schemas.openxmlformats.org/officeDocument/2006/relationships/customXml" Target="../ink/ink604.xml"/><Relationship Id="rId37" Type="http://schemas.openxmlformats.org/officeDocument/2006/relationships/image" Target="../media/image654.png"/><Relationship Id="rId53" Type="http://schemas.openxmlformats.org/officeDocument/2006/relationships/image" Target="../media/image662.png"/><Relationship Id="rId58" Type="http://schemas.openxmlformats.org/officeDocument/2006/relationships/customXml" Target="../ink/ink617.xml"/><Relationship Id="rId74" Type="http://schemas.openxmlformats.org/officeDocument/2006/relationships/customXml" Target="../ink/ink625.xml"/><Relationship Id="rId79" Type="http://schemas.openxmlformats.org/officeDocument/2006/relationships/image" Target="../media/image675.png"/><Relationship Id="rId102" Type="http://schemas.openxmlformats.org/officeDocument/2006/relationships/customXml" Target="../ink/ink639.xml"/><Relationship Id="rId123" Type="http://schemas.openxmlformats.org/officeDocument/2006/relationships/image" Target="../media/image697.png"/><Relationship Id="rId128" Type="http://schemas.openxmlformats.org/officeDocument/2006/relationships/customXml" Target="../ink/ink652.xml"/><Relationship Id="rId5" Type="http://schemas.openxmlformats.org/officeDocument/2006/relationships/image" Target="../media/image637.png"/><Relationship Id="rId90" Type="http://schemas.openxmlformats.org/officeDocument/2006/relationships/customXml" Target="../ink/ink633.xml"/><Relationship Id="rId95" Type="http://schemas.openxmlformats.org/officeDocument/2006/relationships/image" Target="../media/image683.png"/><Relationship Id="rId22" Type="http://schemas.openxmlformats.org/officeDocument/2006/relationships/customXml" Target="../ink/ink599.xml"/><Relationship Id="rId27" Type="http://schemas.openxmlformats.org/officeDocument/2006/relationships/image" Target="../media/image649.png"/><Relationship Id="rId43" Type="http://schemas.openxmlformats.org/officeDocument/2006/relationships/image" Target="../media/image657.png"/><Relationship Id="rId48" Type="http://schemas.openxmlformats.org/officeDocument/2006/relationships/customXml" Target="../ink/ink612.xml"/><Relationship Id="rId64" Type="http://schemas.openxmlformats.org/officeDocument/2006/relationships/customXml" Target="../ink/ink620.xml"/><Relationship Id="rId69" Type="http://schemas.openxmlformats.org/officeDocument/2006/relationships/image" Target="../media/image670.png"/><Relationship Id="rId113" Type="http://schemas.openxmlformats.org/officeDocument/2006/relationships/image" Target="../media/image692.png"/><Relationship Id="rId118" Type="http://schemas.openxmlformats.org/officeDocument/2006/relationships/customXml" Target="../ink/ink647.xml"/><Relationship Id="rId134" Type="http://schemas.openxmlformats.org/officeDocument/2006/relationships/customXml" Target="../ink/ink655.xml"/><Relationship Id="rId80" Type="http://schemas.openxmlformats.org/officeDocument/2006/relationships/customXml" Target="../ink/ink628.xml"/><Relationship Id="rId85" Type="http://schemas.openxmlformats.org/officeDocument/2006/relationships/image" Target="../media/image678.png"/><Relationship Id="rId12" Type="http://schemas.openxmlformats.org/officeDocument/2006/relationships/customXml" Target="../ink/ink594.xml"/><Relationship Id="rId17" Type="http://schemas.openxmlformats.org/officeDocument/2006/relationships/image" Target="../media/image644.png"/><Relationship Id="rId33" Type="http://schemas.openxmlformats.org/officeDocument/2006/relationships/image" Target="../media/image652.png"/><Relationship Id="rId38" Type="http://schemas.openxmlformats.org/officeDocument/2006/relationships/customXml" Target="../ink/ink607.xml"/><Relationship Id="rId59" Type="http://schemas.openxmlformats.org/officeDocument/2006/relationships/image" Target="../media/image665.png"/><Relationship Id="rId103" Type="http://schemas.openxmlformats.org/officeDocument/2006/relationships/image" Target="../media/image687.png"/><Relationship Id="rId108" Type="http://schemas.openxmlformats.org/officeDocument/2006/relationships/customXml" Target="../ink/ink642.xml"/><Relationship Id="rId124" Type="http://schemas.openxmlformats.org/officeDocument/2006/relationships/customXml" Target="../ink/ink650.xml"/><Relationship Id="rId129" Type="http://schemas.openxmlformats.org/officeDocument/2006/relationships/image" Target="../media/image700.png"/><Relationship Id="rId54" Type="http://schemas.openxmlformats.org/officeDocument/2006/relationships/customXml" Target="../ink/ink615.xml"/><Relationship Id="rId70" Type="http://schemas.openxmlformats.org/officeDocument/2006/relationships/customXml" Target="../ink/ink623.xml"/><Relationship Id="rId75" Type="http://schemas.openxmlformats.org/officeDocument/2006/relationships/image" Target="../media/image673.png"/><Relationship Id="rId91" Type="http://schemas.openxmlformats.org/officeDocument/2006/relationships/image" Target="../media/image681.png"/><Relationship Id="rId96" Type="http://schemas.openxmlformats.org/officeDocument/2006/relationships/customXml" Target="../ink/ink6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1.xml"/><Relationship Id="rId23" Type="http://schemas.openxmlformats.org/officeDocument/2006/relationships/image" Target="../media/image647.png"/><Relationship Id="rId28" Type="http://schemas.openxmlformats.org/officeDocument/2006/relationships/customXml" Target="../ink/ink602.xml"/><Relationship Id="rId49" Type="http://schemas.openxmlformats.org/officeDocument/2006/relationships/image" Target="../media/image660.png"/><Relationship Id="rId114" Type="http://schemas.openxmlformats.org/officeDocument/2006/relationships/customXml" Target="../ink/ink645.xml"/><Relationship Id="rId119" Type="http://schemas.openxmlformats.org/officeDocument/2006/relationships/image" Target="../media/image695.png"/><Relationship Id="rId44" Type="http://schemas.openxmlformats.org/officeDocument/2006/relationships/customXml" Target="../ink/ink610.xml"/><Relationship Id="rId60" Type="http://schemas.openxmlformats.org/officeDocument/2006/relationships/customXml" Target="../ink/ink618.xml"/><Relationship Id="rId65" Type="http://schemas.openxmlformats.org/officeDocument/2006/relationships/image" Target="../media/image668.png"/><Relationship Id="rId81" Type="http://schemas.openxmlformats.org/officeDocument/2006/relationships/image" Target="../media/image676.png"/><Relationship Id="rId86" Type="http://schemas.openxmlformats.org/officeDocument/2006/relationships/customXml" Target="../ink/ink631.xml"/><Relationship Id="rId130" Type="http://schemas.openxmlformats.org/officeDocument/2006/relationships/customXml" Target="../ink/ink653.xml"/><Relationship Id="rId135" Type="http://schemas.openxmlformats.org/officeDocument/2006/relationships/image" Target="../media/image703.png"/><Relationship Id="rId13" Type="http://schemas.openxmlformats.org/officeDocument/2006/relationships/image" Target="../media/image642.png"/><Relationship Id="rId18" Type="http://schemas.openxmlformats.org/officeDocument/2006/relationships/customXml" Target="../ink/ink597.xml"/><Relationship Id="rId39" Type="http://schemas.openxmlformats.org/officeDocument/2006/relationships/image" Target="../media/image655.png"/><Relationship Id="rId109" Type="http://schemas.openxmlformats.org/officeDocument/2006/relationships/image" Target="../media/image690.png"/><Relationship Id="rId34" Type="http://schemas.openxmlformats.org/officeDocument/2006/relationships/customXml" Target="../ink/ink605.xml"/><Relationship Id="rId50" Type="http://schemas.openxmlformats.org/officeDocument/2006/relationships/customXml" Target="../ink/ink613.xml"/><Relationship Id="rId55" Type="http://schemas.openxmlformats.org/officeDocument/2006/relationships/image" Target="../media/image663.png"/><Relationship Id="rId76" Type="http://schemas.openxmlformats.org/officeDocument/2006/relationships/customXml" Target="../ink/ink626.xml"/><Relationship Id="rId97" Type="http://schemas.openxmlformats.org/officeDocument/2006/relationships/image" Target="../media/image684.png"/><Relationship Id="rId104" Type="http://schemas.openxmlformats.org/officeDocument/2006/relationships/customXml" Target="../ink/ink640.xml"/><Relationship Id="rId120" Type="http://schemas.openxmlformats.org/officeDocument/2006/relationships/customXml" Target="../ink/ink648.xml"/><Relationship Id="rId125" Type="http://schemas.openxmlformats.org/officeDocument/2006/relationships/image" Target="../media/image698.png"/><Relationship Id="rId7" Type="http://schemas.openxmlformats.org/officeDocument/2006/relationships/image" Target="../media/image639.png"/><Relationship Id="rId71" Type="http://schemas.openxmlformats.org/officeDocument/2006/relationships/image" Target="../media/image671.png"/><Relationship Id="rId92" Type="http://schemas.openxmlformats.org/officeDocument/2006/relationships/customXml" Target="../ink/ink634.xml"/><Relationship Id="rId2" Type="http://schemas.openxmlformats.org/officeDocument/2006/relationships/slide" Target="slide1.xml"/><Relationship Id="rId29" Type="http://schemas.openxmlformats.org/officeDocument/2006/relationships/image" Target="../media/image650.png"/><Relationship Id="rId24" Type="http://schemas.openxmlformats.org/officeDocument/2006/relationships/customXml" Target="../ink/ink600.xml"/><Relationship Id="rId40" Type="http://schemas.openxmlformats.org/officeDocument/2006/relationships/customXml" Target="../ink/ink608.xml"/><Relationship Id="rId45" Type="http://schemas.openxmlformats.org/officeDocument/2006/relationships/image" Target="../media/image658.png"/><Relationship Id="rId66" Type="http://schemas.openxmlformats.org/officeDocument/2006/relationships/customXml" Target="../ink/ink621.xml"/><Relationship Id="rId87" Type="http://schemas.openxmlformats.org/officeDocument/2006/relationships/image" Target="../media/image679.png"/><Relationship Id="rId110" Type="http://schemas.openxmlformats.org/officeDocument/2006/relationships/customXml" Target="../ink/ink643.xml"/><Relationship Id="rId115" Type="http://schemas.openxmlformats.org/officeDocument/2006/relationships/image" Target="../media/image693.png"/><Relationship Id="rId131" Type="http://schemas.openxmlformats.org/officeDocument/2006/relationships/image" Target="../media/image701.png"/><Relationship Id="rId136" Type="http://schemas.openxmlformats.org/officeDocument/2006/relationships/customXml" Target="../ink/ink656.xml"/><Relationship Id="rId61" Type="http://schemas.openxmlformats.org/officeDocument/2006/relationships/image" Target="../media/image666.png"/><Relationship Id="rId82" Type="http://schemas.openxmlformats.org/officeDocument/2006/relationships/customXml" Target="../ink/ink629.xml"/><Relationship Id="rId19" Type="http://schemas.openxmlformats.org/officeDocument/2006/relationships/image" Target="../media/image645.png"/><Relationship Id="rId14" Type="http://schemas.openxmlformats.org/officeDocument/2006/relationships/customXml" Target="../ink/ink595.xml"/><Relationship Id="rId30" Type="http://schemas.openxmlformats.org/officeDocument/2006/relationships/customXml" Target="../ink/ink603.xml"/><Relationship Id="rId35" Type="http://schemas.openxmlformats.org/officeDocument/2006/relationships/image" Target="../media/image653.png"/><Relationship Id="rId56" Type="http://schemas.openxmlformats.org/officeDocument/2006/relationships/customXml" Target="../ink/ink616.xml"/><Relationship Id="rId77" Type="http://schemas.openxmlformats.org/officeDocument/2006/relationships/image" Target="../media/image674.png"/><Relationship Id="rId100" Type="http://schemas.openxmlformats.org/officeDocument/2006/relationships/customXml" Target="../ink/ink638.xml"/><Relationship Id="rId105" Type="http://schemas.openxmlformats.org/officeDocument/2006/relationships/image" Target="../media/image688.png"/><Relationship Id="rId126" Type="http://schemas.openxmlformats.org/officeDocument/2006/relationships/customXml" Target="../ink/ink651.xml"/><Relationship Id="rId8" Type="http://schemas.openxmlformats.org/officeDocument/2006/relationships/customXml" Target="../ink/ink592.xml"/><Relationship Id="rId51" Type="http://schemas.openxmlformats.org/officeDocument/2006/relationships/image" Target="../media/image661.png"/><Relationship Id="rId72" Type="http://schemas.openxmlformats.org/officeDocument/2006/relationships/customXml" Target="../ink/ink624.xml"/><Relationship Id="rId93" Type="http://schemas.openxmlformats.org/officeDocument/2006/relationships/image" Target="../media/image682.png"/><Relationship Id="rId98" Type="http://schemas.openxmlformats.org/officeDocument/2006/relationships/customXml" Target="../ink/ink637.xml"/><Relationship Id="rId121" Type="http://schemas.openxmlformats.org/officeDocument/2006/relationships/image" Target="../media/image696.png"/><Relationship Id="rId3" Type="http://schemas.openxmlformats.org/officeDocument/2006/relationships/image" Target="../media/image609.tmp"/><Relationship Id="rId25" Type="http://schemas.openxmlformats.org/officeDocument/2006/relationships/image" Target="../media/image648.png"/><Relationship Id="rId46" Type="http://schemas.openxmlformats.org/officeDocument/2006/relationships/customXml" Target="../ink/ink611.xml"/><Relationship Id="rId67" Type="http://schemas.openxmlformats.org/officeDocument/2006/relationships/image" Target="../media/image669.png"/><Relationship Id="rId116" Type="http://schemas.openxmlformats.org/officeDocument/2006/relationships/customXml" Target="../ink/ink646.xml"/><Relationship Id="rId137" Type="http://schemas.openxmlformats.org/officeDocument/2006/relationships/image" Target="../media/image704.png"/><Relationship Id="rId20" Type="http://schemas.openxmlformats.org/officeDocument/2006/relationships/customXml" Target="../ink/ink598.xml"/><Relationship Id="rId41" Type="http://schemas.openxmlformats.org/officeDocument/2006/relationships/image" Target="../media/image656.png"/><Relationship Id="rId62" Type="http://schemas.openxmlformats.org/officeDocument/2006/relationships/customXml" Target="../ink/ink619.xml"/><Relationship Id="rId83" Type="http://schemas.openxmlformats.org/officeDocument/2006/relationships/image" Target="../media/image677.png"/><Relationship Id="rId88" Type="http://schemas.openxmlformats.org/officeDocument/2006/relationships/customXml" Target="../ink/ink632.xml"/><Relationship Id="rId111" Type="http://schemas.openxmlformats.org/officeDocument/2006/relationships/image" Target="../media/image691.png"/><Relationship Id="rId132" Type="http://schemas.openxmlformats.org/officeDocument/2006/relationships/customXml" Target="../ink/ink654.xml"/><Relationship Id="rId15" Type="http://schemas.openxmlformats.org/officeDocument/2006/relationships/image" Target="../media/image643.png"/><Relationship Id="rId36" Type="http://schemas.openxmlformats.org/officeDocument/2006/relationships/customXml" Target="../ink/ink606.xml"/><Relationship Id="rId57" Type="http://schemas.openxmlformats.org/officeDocument/2006/relationships/image" Target="../media/image664.png"/><Relationship Id="rId106" Type="http://schemas.openxmlformats.org/officeDocument/2006/relationships/customXml" Target="../ink/ink641.xml"/><Relationship Id="rId127" Type="http://schemas.openxmlformats.org/officeDocument/2006/relationships/image" Target="../media/image699.png"/><Relationship Id="rId10" Type="http://schemas.openxmlformats.org/officeDocument/2006/relationships/customXml" Target="../ink/ink593.xml"/><Relationship Id="rId31" Type="http://schemas.openxmlformats.org/officeDocument/2006/relationships/image" Target="../media/image651.png"/><Relationship Id="rId52" Type="http://schemas.openxmlformats.org/officeDocument/2006/relationships/customXml" Target="../ink/ink614.xml"/><Relationship Id="rId73" Type="http://schemas.openxmlformats.org/officeDocument/2006/relationships/image" Target="../media/image672.png"/><Relationship Id="rId78" Type="http://schemas.openxmlformats.org/officeDocument/2006/relationships/customXml" Target="../ink/ink627.xml"/><Relationship Id="rId94" Type="http://schemas.openxmlformats.org/officeDocument/2006/relationships/customXml" Target="../ink/ink635.xml"/><Relationship Id="rId99" Type="http://schemas.openxmlformats.org/officeDocument/2006/relationships/image" Target="../media/image685.png"/><Relationship Id="rId101" Type="http://schemas.openxmlformats.org/officeDocument/2006/relationships/image" Target="../media/image686.png"/><Relationship Id="rId122" Type="http://schemas.openxmlformats.org/officeDocument/2006/relationships/customXml" Target="../ink/ink649.xml"/><Relationship Id="rId4" Type="http://schemas.openxmlformats.org/officeDocument/2006/relationships/image" Target="../media/image636.png"/><Relationship Id="rId9" Type="http://schemas.openxmlformats.org/officeDocument/2006/relationships/image" Target="../media/image640.png"/><Relationship Id="rId26" Type="http://schemas.openxmlformats.org/officeDocument/2006/relationships/customXml" Target="../ink/ink601.xml"/><Relationship Id="rId47" Type="http://schemas.openxmlformats.org/officeDocument/2006/relationships/image" Target="../media/image659.png"/><Relationship Id="rId68" Type="http://schemas.openxmlformats.org/officeDocument/2006/relationships/customXml" Target="../ink/ink622.xml"/><Relationship Id="rId89" Type="http://schemas.openxmlformats.org/officeDocument/2006/relationships/image" Target="../media/image680.png"/><Relationship Id="rId112" Type="http://schemas.openxmlformats.org/officeDocument/2006/relationships/customXml" Target="../ink/ink644.xml"/><Relationship Id="rId133" Type="http://schemas.openxmlformats.org/officeDocument/2006/relationships/image" Target="../media/image70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7.xml"/><Relationship Id="rId21" Type="http://schemas.openxmlformats.org/officeDocument/2006/relationships/image" Target="../media/image715.png"/><Relationship Id="rId34" Type="http://schemas.openxmlformats.org/officeDocument/2006/relationships/customXml" Target="../ink/ink671.xml"/><Relationship Id="rId42" Type="http://schemas.openxmlformats.org/officeDocument/2006/relationships/customXml" Target="../ink/ink675.xml"/><Relationship Id="rId47" Type="http://schemas.openxmlformats.org/officeDocument/2006/relationships/image" Target="../media/image728.png"/><Relationship Id="rId50" Type="http://schemas.openxmlformats.org/officeDocument/2006/relationships/customXml" Target="../ink/ink679.xml"/><Relationship Id="rId55" Type="http://schemas.openxmlformats.org/officeDocument/2006/relationships/image" Target="../media/image732.png"/><Relationship Id="rId63" Type="http://schemas.openxmlformats.org/officeDocument/2006/relationships/image" Target="../media/image736.png"/><Relationship Id="rId7" Type="http://schemas.openxmlformats.org/officeDocument/2006/relationships/image" Target="../media/image708.png"/><Relationship Id="rId2" Type="http://schemas.openxmlformats.org/officeDocument/2006/relationships/image" Target="../media/image638.png"/><Relationship Id="rId16" Type="http://schemas.openxmlformats.org/officeDocument/2006/relationships/customXml" Target="../ink/ink662.xml"/><Relationship Id="rId29" Type="http://schemas.openxmlformats.org/officeDocument/2006/relationships/image" Target="../media/image719.png"/><Relationship Id="rId11" Type="http://schemas.openxmlformats.org/officeDocument/2006/relationships/image" Target="../media/image710.png"/><Relationship Id="rId24" Type="http://schemas.openxmlformats.org/officeDocument/2006/relationships/customXml" Target="../ink/ink666.xml"/><Relationship Id="rId32" Type="http://schemas.openxmlformats.org/officeDocument/2006/relationships/customXml" Target="../ink/ink670.xml"/><Relationship Id="rId37" Type="http://schemas.openxmlformats.org/officeDocument/2006/relationships/image" Target="../media/image723.png"/><Relationship Id="rId40" Type="http://schemas.openxmlformats.org/officeDocument/2006/relationships/customXml" Target="../ink/ink674.xml"/><Relationship Id="rId45" Type="http://schemas.openxmlformats.org/officeDocument/2006/relationships/image" Target="../media/image727.png"/><Relationship Id="rId53" Type="http://schemas.openxmlformats.org/officeDocument/2006/relationships/image" Target="../media/image731.png"/><Relationship Id="rId58" Type="http://schemas.openxmlformats.org/officeDocument/2006/relationships/customXml" Target="../ink/ink683.xml"/><Relationship Id="rId66" Type="http://schemas.openxmlformats.org/officeDocument/2006/relationships/customXml" Target="../ink/ink687.xml"/><Relationship Id="rId5" Type="http://schemas.openxmlformats.org/officeDocument/2006/relationships/image" Target="../media/image706.png"/><Relationship Id="rId61" Type="http://schemas.openxmlformats.org/officeDocument/2006/relationships/image" Target="../media/image735.png"/><Relationship Id="rId19" Type="http://schemas.openxmlformats.org/officeDocument/2006/relationships/image" Target="../media/image714.png"/><Relationship Id="rId14" Type="http://schemas.openxmlformats.org/officeDocument/2006/relationships/customXml" Target="../ink/ink661.xml"/><Relationship Id="rId22" Type="http://schemas.openxmlformats.org/officeDocument/2006/relationships/customXml" Target="../ink/ink665.xml"/><Relationship Id="rId27" Type="http://schemas.openxmlformats.org/officeDocument/2006/relationships/image" Target="../media/image718.png"/><Relationship Id="rId30" Type="http://schemas.openxmlformats.org/officeDocument/2006/relationships/customXml" Target="../ink/ink669.xml"/><Relationship Id="rId35" Type="http://schemas.openxmlformats.org/officeDocument/2006/relationships/image" Target="../media/image722.png"/><Relationship Id="rId43" Type="http://schemas.openxmlformats.org/officeDocument/2006/relationships/image" Target="../media/image726.png"/><Relationship Id="rId48" Type="http://schemas.openxmlformats.org/officeDocument/2006/relationships/customXml" Target="../ink/ink678.xml"/><Relationship Id="rId56" Type="http://schemas.openxmlformats.org/officeDocument/2006/relationships/customXml" Target="../ink/ink682.xml"/><Relationship Id="rId64" Type="http://schemas.openxmlformats.org/officeDocument/2006/relationships/customXml" Target="../ink/ink686.xml"/><Relationship Id="rId8" Type="http://schemas.openxmlformats.org/officeDocument/2006/relationships/customXml" Target="../ink/ink658.xml"/><Relationship Id="rId51" Type="http://schemas.openxmlformats.org/officeDocument/2006/relationships/image" Target="../media/image730.png"/><Relationship Id="rId3" Type="http://schemas.openxmlformats.org/officeDocument/2006/relationships/slide" Target="slide1.xml"/><Relationship Id="rId12" Type="http://schemas.openxmlformats.org/officeDocument/2006/relationships/customXml" Target="../ink/ink660.xml"/><Relationship Id="rId17" Type="http://schemas.openxmlformats.org/officeDocument/2006/relationships/image" Target="../media/image713.png"/><Relationship Id="rId25" Type="http://schemas.openxmlformats.org/officeDocument/2006/relationships/image" Target="../media/image717.png"/><Relationship Id="rId33" Type="http://schemas.openxmlformats.org/officeDocument/2006/relationships/image" Target="../media/image721.png"/><Relationship Id="rId38" Type="http://schemas.openxmlformats.org/officeDocument/2006/relationships/customXml" Target="../ink/ink673.xml"/><Relationship Id="rId46" Type="http://schemas.openxmlformats.org/officeDocument/2006/relationships/customXml" Target="../ink/ink677.xml"/><Relationship Id="rId59" Type="http://schemas.openxmlformats.org/officeDocument/2006/relationships/image" Target="../media/image734.png"/><Relationship Id="rId67" Type="http://schemas.openxmlformats.org/officeDocument/2006/relationships/image" Target="../media/image738.png"/><Relationship Id="rId20" Type="http://schemas.openxmlformats.org/officeDocument/2006/relationships/customXml" Target="../ink/ink664.xml"/><Relationship Id="rId41" Type="http://schemas.openxmlformats.org/officeDocument/2006/relationships/image" Target="../media/image725.png"/><Relationship Id="rId54" Type="http://schemas.openxmlformats.org/officeDocument/2006/relationships/customXml" Target="../ink/ink681.xml"/><Relationship Id="rId62" Type="http://schemas.openxmlformats.org/officeDocument/2006/relationships/customXml" Target="../ink/ink6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7.xml"/><Relationship Id="rId15" Type="http://schemas.openxmlformats.org/officeDocument/2006/relationships/image" Target="../media/image712.png"/><Relationship Id="rId23" Type="http://schemas.openxmlformats.org/officeDocument/2006/relationships/image" Target="../media/image716.png"/><Relationship Id="rId28" Type="http://schemas.openxmlformats.org/officeDocument/2006/relationships/customXml" Target="../ink/ink668.xml"/><Relationship Id="rId36" Type="http://schemas.openxmlformats.org/officeDocument/2006/relationships/customXml" Target="../ink/ink672.xml"/><Relationship Id="rId49" Type="http://schemas.openxmlformats.org/officeDocument/2006/relationships/image" Target="../media/image729.png"/><Relationship Id="rId57" Type="http://schemas.openxmlformats.org/officeDocument/2006/relationships/image" Target="../media/image733.png"/><Relationship Id="rId10" Type="http://schemas.openxmlformats.org/officeDocument/2006/relationships/customXml" Target="../ink/ink659.xml"/><Relationship Id="rId31" Type="http://schemas.openxmlformats.org/officeDocument/2006/relationships/image" Target="../media/image720.png"/><Relationship Id="rId44" Type="http://schemas.openxmlformats.org/officeDocument/2006/relationships/customXml" Target="../ink/ink676.xml"/><Relationship Id="rId52" Type="http://schemas.openxmlformats.org/officeDocument/2006/relationships/customXml" Target="../ink/ink680.xml"/><Relationship Id="rId60" Type="http://schemas.openxmlformats.org/officeDocument/2006/relationships/customXml" Target="../ink/ink684.xml"/><Relationship Id="rId65" Type="http://schemas.openxmlformats.org/officeDocument/2006/relationships/image" Target="../media/image737.png"/><Relationship Id="rId4" Type="http://schemas.openxmlformats.org/officeDocument/2006/relationships/image" Target="../media/image705.png"/><Relationship Id="rId9" Type="http://schemas.openxmlformats.org/officeDocument/2006/relationships/image" Target="../media/image709.png"/><Relationship Id="rId13" Type="http://schemas.openxmlformats.org/officeDocument/2006/relationships/image" Target="../media/image711.png"/><Relationship Id="rId18" Type="http://schemas.openxmlformats.org/officeDocument/2006/relationships/customXml" Target="../ink/ink663.xml"/><Relationship Id="rId39" Type="http://schemas.openxmlformats.org/officeDocument/2006/relationships/image" Target="../media/image724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9.xml"/><Relationship Id="rId21" Type="http://schemas.openxmlformats.org/officeDocument/2006/relationships/image" Target="../media/image748.png"/><Relationship Id="rId42" Type="http://schemas.openxmlformats.org/officeDocument/2006/relationships/customXml" Target="../ink/ink707.xml"/><Relationship Id="rId47" Type="http://schemas.openxmlformats.org/officeDocument/2006/relationships/image" Target="../media/image761.png"/><Relationship Id="rId63" Type="http://schemas.openxmlformats.org/officeDocument/2006/relationships/image" Target="../media/image769.png"/><Relationship Id="rId68" Type="http://schemas.openxmlformats.org/officeDocument/2006/relationships/customXml" Target="../ink/ink720.xml"/><Relationship Id="rId7" Type="http://schemas.openxmlformats.org/officeDocument/2006/relationships/image" Target="../media/image741.png"/><Relationship Id="rId2" Type="http://schemas.openxmlformats.org/officeDocument/2006/relationships/image" Target="../media/image707.png"/><Relationship Id="rId16" Type="http://schemas.openxmlformats.org/officeDocument/2006/relationships/customXml" Target="../ink/ink694.xml"/><Relationship Id="rId29" Type="http://schemas.openxmlformats.org/officeDocument/2006/relationships/image" Target="../media/image752.png"/><Relationship Id="rId11" Type="http://schemas.openxmlformats.org/officeDocument/2006/relationships/image" Target="../media/image743.png"/><Relationship Id="rId24" Type="http://schemas.openxmlformats.org/officeDocument/2006/relationships/customXml" Target="../ink/ink698.xml"/><Relationship Id="rId32" Type="http://schemas.openxmlformats.org/officeDocument/2006/relationships/customXml" Target="../ink/ink702.xml"/><Relationship Id="rId37" Type="http://schemas.openxmlformats.org/officeDocument/2006/relationships/image" Target="../media/image756.png"/><Relationship Id="rId40" Type="http://schemas.openxmlformats.org/officeDocument/2006/relationships/customXml" Target="../ink/ink706.xml"/><Relationship Id="rId45" Type="http://schemas.openxmlformats.org/officeDocument/2006/relationships/image" Target="../media/image760.png"/><Relationship Id="rId53" Type="http://schemas.openxmlformats.org/officeDocument/2006/relationships/image" Target="../media/image764.png"/><Relationship Id="rId58" Type="http://schemas.openxmlformats.org/officeDocument/2006/relationships/customXml" Target="../ink/ink715.xml"/><Relationship Id="rId66" Type="http://schemas.openxmlformats.org/officeDocument/2006/relationships/customXml" Target="../ink/ink719.xml"/><Relationship Id="rId5" Type="http://schemas.openxmlformats.org/officeDocument/2006/relationships/image" Target="../media/image740.png"/><Relationship Id="rId61" Type="http://schemas.openxmlformats.org/officeDocument/2006/relationships/image" Target="../media/image768.png"/><Relationship Id="rId19" Type="http://schemas.openxmlformats.org/officeDocument/2006/relationships/image" Target="../media/image747.png"/><Relationship Id="rId14" Type="http://schemas.openxmlformats.org/officeDocument/2006/relationships/customXml" Target="../ink/ink693.xml"/><Relationship Id="rId22" Type="http://schemas.openxmlformats.org/officeDocument/2006/relationships/customXml" Target="../ink/ink697.xml"/><Relationship Id="rId27" Type="http://schemas.openxmlformats.org/officeDocument/2006/relationships/image" Target="../media/image751.png"/><Relationship Id="rId30" Type="http://schemas.openxmlformats.org/officeDocument/2006/relationships/customXml" Target="../ink/ink701.xml"/><Relationship Id="rId35" Type="http://schemas.openxmlformats.org/officeDocument/2006/relationships/image" Target="../media/image755.png"/><Relationship Id="rId43" Type="http://schemas.openxmlformats.org/officeDocument/2006/relationships/image" Target="../media/image759.png"/><Relationship Id="rId48" Type="http://schemas.openxmlformats.org/officeDocument/2006/relationships/customXml" Target="../ink/ink710.xml"/><Relationship Id="rId56" Type="http://schemas.openxmlformats.org/officeDocument/2006/relationships/customXml" Target="../ink/ink714.xml"/><Relationship Id="rId64" Type="http://schemas.openxmlformats.org/officeDocument/2006/relationships/customXml" Target="../ink/ink718.xml"/><Relationship Id="rId69" Type="http://schemas.openxmlformats.org/officeDocument/2006/relationships/image" Target="../media/image772.png"/><Relationship Id="rId8" Type="http://schemas.openxmlformats.org/officeDocument/2006/relationships/customXml" Target="../ink/ink690.xml"/><Relationship Id="rId51" Type="http://schemas.openxmlformats.org/officeDocument/2006/relationships/image" Target="../media/image763.png"/><Relationship Id="rId3" Type="http://schemas.openxmlformats.org/officeDocument/2006/relationships/slide" Target="slide1.xml"/><Relationship Id="rId12" Type="http://schemas.openxmlformats.org/officeDocument/2006/relationships/customXml" Target="../ink/ink692.xml"/><Relationship Id="rId17" Type="http://schemas.openxmlformats.org/officeDocument/2006/relationships/image" Target="../media/image746.png"/><Relationship Id="rId25" Type="http://schemas.openxmlformats.org/officeDocument/2006/relationships/image" Target="../media/image750.png"/><Relationship Id="rId33" Type="http://schemas.openxmlformats.org/officeDocument/2006/relationships/image" Target="../media/image754.png"/><Relationship Id="rId38" Type="http://schemas.openxmlformats.org/officeDocument/2006/relationships/customXml" Target="../ink/ink705.xml"/><Relationship Id="rId46" Type="http://schemas.openxmlformats.org/officeDocument/2006/relationships/customXml" Target="../ink/ink709.xml"/><Relationship Id="rId59" Type="http://schemas.openxmlformats.org/officeDocument/2006/relationships/image" Target="../media/image767.png"/><Relationship Id="rId67" Type="http://schemas.openxmlformats.org/officeDocument/2006/relationships/image" Target="../media/image771.png"/><Relationship Id="rId20" Type="http://schemas.openxmlformats.org/officeDocument/2006/relationships/customXml" Target="../ink/ink696.xml"/><Relationship Id="rId41" Type="http://schemas.openxmlformats.org/officeDocument/2006/relationships/image" Target="../media/image758.png"/><Relationship Id="rId54" Type="http://schemas.openxmlformats.org/officeDocument/2006/relationships/customXml" Target="../ink/ink713.xml"/><Relationship Id="rId62" Type="http://schemas.openxmlformats.org/officeDocument/2006/relationships/customXml" Target="../ink/ink7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9.xml"/><Relationship Id="rId15" Type="http://schemas.openxmlformats.org/officeDocument/2006/relationships/image" Target="../media/image745.png"/><Relationship Id="rId23" Type="http://schemas.openxmlformats.org/officeDocument/2006/relationships/image" Target="../media/image749.png"/><Relationship Id="rId28" Type="http://schemas.openxmlformats.org/officeDocument/2006/relationships/customXml" Target="../ink/ink700.xml"/><Relationship Id="rId36" Type="http://schemas.openxmlformats.org/officeDocument/2006/relationships/customXml" Target="../ink/ink704.xml"/><Relationship Id="rId49" Type="http://schemas.openxmlformats.org/officeDocument/2006/relationships/image" Target="../media/image762.png"/><Relationship Id="rId57" Type="http://schemas.openxmlformats.org/officeDocument/2006/relationships/image" Target="../media/image766.png"/><Relationship Id="rId10" Type="http://schemas.openxmlformats.org/officeDocument/2006/relationships/customXml" Target="../ink/ink691.xml"/><Relationship Id="rId31" Type="http://schemas.openxmlformats.org/officeDocument/2006/relationships/image" Target="../media/image753.png"/><Relationship Id="rId44" Type="http://schemas.openxmlformats.org/officeDocument/2006/relationships/customXml" Target="../ink/ink708.xml"/><Relationship Id="rId52" Type="http://schemas.openxmlformats.org/officeDocument/2006/relationships/customXml" Target="../ink/ink712.xml"/><Relationship Id="rId60" Type="http://schemas.openxmlformats.org/officeDocument/2006/relationships/customXml" Target="../ink/ink716.xml"/><Relationship Id="rId65" Type="http://schemas.openxmlformats.org/officeDocument/2006/relationships/image" Target="../media/image770.png"/><Relationship Id="rId4" Type="http://schemas.openxmlformats.org/officeDocument/2006/relationships/customXml" Target="../ink/ink688.xml"/><Relationship Id="rId9" Type="http://schemas.openxmlformats.org/officeDocument/2006/relationships/image" Target="../media/image742.png"/><Relationship Id="rId13" Type="http://schemas.openxmlformats.org/officeDocument/2006/relationships/image" Target="../media/image744.png"/><Relationship Id="rId18" Type="http://schemas.openxmlformats.org/officeDocument/2006/relationships/customXml" Target="../ink/ink695.xml"/><Relationship Id="rId39" Type="http://schemas.openxmlformats.org/officeDocument/2006/relationships/image" Target="../media/image757.png"/><Relationship Id="rId34" Type="http://schemas.openxmlformats.org/officeDocument/2006/relationships/customXml" Target="../ink/ink703.xml"/><Relationship Id="rId50" Type="http://schemas.openxmlformats.org/officeDocument/2006/relationships/customXml" Target="../ink/ink711.xml"/><Relationship Id="rId55" Type="http://schemas.openxmlformats.org/officeDocument/2006/relationships/image" Target="../media/image76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9.png"/><Relationship Id="rId18" Type="http://schemas.openxmlformats.org/officeDocument/2006/relationships/customXml" Target="../ink/ink728.xml"/><Relationship Id="rId26" Type="http://schemas.openxmlformats.org/officeDocument/2006/relationships/customXml" Target="../ink/ink732.xml"/><Relationship Id="rId39" Type="http://schemas.openxmlformats.org/officeDocument/2006/relationships/image" Target="../media/image792.png"/><Relationship Id="rId21" Type="http://schemas.openxmlformats.org/officeDocument/2006/relationships/image" Target="../media/image783.png"/><Relationship Id="rId34" Type="http://schemas.openxmlformats.org/officeDocument/2006/relationships/customXml" Target="../ink/ink736.xml"/><Relationship Id="rId42" Type="http://schemas.openxmlformats.org/officeDocument/2006/relationships/customXml" Target="../ink/ink740.xml"/><Relationship Id="rId47" Type="http://schemas.openxmlformats.org/officeDocument/2006/relationships/image" Target="../media/image796.png"/><Relationship Id="rId50" Type="http://schemas.openxmlformats.org/officeDocument/2006/relationships/customXml" Target="../ink/ink744.xml"/><Relationship Id="rId55" Type="http://schemas.openxmlformats.org/officeDocument/2006/relationships/image" Target="../media/image800.png"/><Relationship Id="rId63" Type="http://schemas.openxmlformats.org/officeDocument/2006/relationships/image" Target="../media/image804.png"/><Relationship Id="rId7" Type="http://schemas.openxmlformats.org/officeDocument/2006/relationships/image" Target="../media/image776.png"/><Relationship Id="rId2" Type="http://schemas.openxmlformats.org/officeDocument/2006/relationships/image" Target="../media/image739.png"/><Relationship Id="rId16" Type="http://schemas.openxmlformats.org/officeDocument/2006/relationships/customXml" Target="../ink/ink727.xml"/><Relationship Id="rId29" Type="http://schemas.openxmlformats.org/officeDocument/2006/relationships/image" Target="../media/image787.png"/><Relationship Id="rId11" Type="http://schemas.openxmlformats.org/officeDocument/2006/relationships/image" Target="../media/image778.png"/><Relationship Id="rId24" Type="http://schemas.openxmlformats.org/officeDocument/2006/relationships/customXml" Target="../ink/ink731.xml"/><Relationship Id="rId32" Type="http://schemas.openxmlformats.org/officeDocument/2006/relationships/customXml" Target="../ink/ink735.xml"/><Relationship Id="rId37" Type="http://schemas.openxmlformats.org/officeDocument/2006/relationships/image" Target="../media/image791.png"/><Relationship Id="rId40" Type="http://schemas.openxmlformats.org/officeDocument/2006/relationships/customXml" Target="../ink/ink739.xml"/><Relationship Id="rId45" Type="http://schemas.openxmlformats.org/officeDocument/2006/relationships/image" Target="../media/image795.png"/><Relationship Id="rId53" Type="http://schemas.openxmlformats.org/officeDocument/2006/relationships/image" Target="../media/image799.png"/><Relationship Id="rId58" Type="http://schemas.openxmlformats.org/officeDocument/2006/relationships/customXml" Target="../ink/ink748.xml"/><Relationship Id="rId5" Type="http://schemas.openxmlformats.org/officeDocument/2006/relationships/image" Target="../media/image775.png"/><Relationship Id="rId61" Type="http://schemas.openxmlformats.org/officeDocument/2006/relationships/image" Target="../media/image803.png"/><Relationship Id="rId19" Type="http://schemas.openxmlformats.org/officeDocument/2006/relationships/image" Target="../media/image782.png"/><Relationship Id="rId14" Type="http://schemas.openxmlformats.org/officeDocument/2006/relationships/customXml" Target="../ink/ink726.xml"/><Relationship Id="rId22" Type="http://schemas.openxmlformats.org/officeDocument/2006/relationships/customXml" Target="../ink/ink730.xml"/><Relationship Id="rId27" Type="http://schemas.openxmlformats.org/officeDocument/2006/relationships/image" Target="../media/image786.png"/><Relationship Id="rId30" Type="http://schemas.openxmlformats.org/officeDocument/2006/relationships/customXml" Target="../ink/ink734.xml"/><Relationship Id="rId35" Type="http://schemas.openxmlformats.org/officeDocument/2006/relationships/image" Target="../media/image790.png"/><Relationship Id="rId43" Type="http://schemas.openxmlformats.org/officeDocument/2006/relationships/image" Target="../media/image794.png"/><Relationship Id="rId48" Type="http://schemas.openxmlformats.org/officeDocument/2006/relationships/customXml" Target="../ink/ink743.xml"/><Relationship Id="rId56" Type="http://schemas.openxmlformats.org/officeDocument/2006/relationships/customXml" Target="../ink/ink747.xml"/><Relationship Id="rId8" Type="http://schemas.openxmlformats.org/officeDocument/2006/relationships/customXml" Target="../ink/ink723.xml"/><Relationship Id="rId51" Type="http://schemas.openxmlformats.org/officeDocument/2006/relationships/image" Target="../media/image798.png"/><Relationship Id="rId3" Type="http://schemas.openxmlformats.org/officeDocument/2006/relationships/image" Target="../media/image773.png"/><Relationship Id="rId12" Type="http://schemas.openxmlformats.org/officeDocument/2006/relationships/customXml" Target="../ink/ink725.xml"/><Relationship Id="rId17" Type="http://schemas.openxmlformats.org/officeDocument/2006/relationships/image" Target="../media/image781.png"/><Relationship Id="rId25" Type="http://schemas.openxmlformats.org/officeDocument/2006/relationships/image" Target="../media/image785.png"/><Relationship Id="rId33" Type="http://schemas.openxmlformats.org/officeDocument/2006/relationships/image" Target="../media/image789.png"/><Relationship Id="rId38" Type="http://schemas.openxmlformats.org/officeDocument/2006/relationships/customXml" Target="../ink/ink738.xml"/><Relationship Id="rId46" Type="http://schemas.openxmlformats.org/officeDocument/2006/relationships/customXml" Target="../ink/ink742.xml"/><Relationship Id="rId59" Type="http://schemas.openxmlformats.org/officeDocument/2006/relationships/image" Target="../media/image802.png"/><Relationship Id="rId20" Type="http://schemas.openxmlformats.org/officeDocument/2006/relationships/customXml" Target="../ink/ink729.xml"/><Relationship Id="rId41" Type="http://schemas.openxmlformats.org/officeDocument/2006/relationships/image" Target="../media/image793.png"/><Relationship Id="rId54" Type="http://schemas.openxmlformats.org/officeDocument/2006/relationships/customXml" Target="../ink/ink746.xml"/><Relationship Id="rId62" Type="http://schemas.openxmlformats.org/officeDocument/2006/relationships/customXml" Target="../ink/ink7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2.xml"/><Relationship Id="rId15" Type="http://schemas.openxmlformats.org/officeDocument/2006/relationships/image" Target="../media/image780.png"/><Relationship Id="rId23" Type="http://schemas.openxmlformats.org/officeDocument/2006/relationships/image" Target="../media/image784.png"/><Relationship Id="rId28" Type="http://schemas.openxmlformats.org/officeDocument/2006/relationships/customXml" Target="../ink/ink733.xml"/><Relationship Id="rId36" Type="http://schemas.openxmlformats.org/officeDocument/2006/relationships/customXml" Target="../ink/ink737.xml"/><Relationship Id="rId49" Type="http://schemas.openxmlformats.org/officeDocument/2006/relationships/image" Target="../media/image797.png"/><Relationship Id="rId57" Type="http://schemas.openxmlformats.org/officeDocument/2006/relationships/image" Target="../media/image801.png"/><Relationship Id="rId10" Type="http://schemas.openxmlformats.org/officeDocument/2006/relationships/customXml" Target="../ink/ink724.xml"/><Relationship Id="rId31" Type="http://schemas.openxmlformats.org/officeDocument/2006/relationships/image" Target="../media/image788.png"/><Relationship Id="rId44" Type="http://schemas.openxmlformats.org/officeDocument/2006/relationships/customXml" Target="../ink/ink741.xml"/><Relationship Id="rId52" Type="http://schemas.openxmlformats.org/officeDocument/2006/relationships/customXml" Target="../ink/ink745.xml"/><Relationship Id="rId60" Type="http://schemas.openxmlformats.org/officeDocument/2006/relationships/customXml" Target="../ink/ink749.xml"/><Relationship Id="rId4" Type="http://schemas.openxmlformats.org/officeDocument/2006/relationships/customXml" Target="../ink/ink721.xml"/><Relationship Id="rId9" Type="http://schemas.openxmlformats.org/officeDocument/2006/relationships/image" Target="../media/image77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.xml"/><Relationship Id="rId299" Type="http://schemas.openxmlformats.org/officeDocument/2006/relationships/customXml" Target="../ink/ink147.xml"/><Relationship Id="rId21" Type="http://schemas.openxmlformats.org/officeDocument/2006/relationships/customXml" Target="../ink/ink8.xml"/><Relationship Id="rId63" Type="http://schemas.openxmlformats.org/officeDocument/2006/relationships/customXml" Target="../ink/ink29.xml"/><Relationship Id="rId159" Type="http://schemas.openxmlformats.org/officeDocument/2006/relationships/customXml" Target="../ink/ink77.xml"/><Relationship Id="rId170" Type="http://schemas.openxmlformats.org/officeDocument/2006/relationships/image" Target="../media/image86.png"/><Relationship Id="rId226" Type="http://schemas.openxmlformats.org/officeDocument/2006/relationships/image" Target="../media/image114.png"/><Relationship Id="rId268" Type="http://schemas.openxmlformats.org/officeDocument/2006/relationships/image" Target="../media/image135.png"/><Relationship Id="rId32" Type="http://schemas.openxmlformats.org/officeDocument/2006/relationships/image" Target="../media/image17.png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5" Type="http://schemas.openxmlformats.org/officeDocument/2006/relationships/slide" Target="slide1.xml"/><Relationship Id="rId181" Type="http://schemas.openxmlformats.org/officeDocument/2006/relationships/customXml" Target="../ink/ink88.xml"/><Relationship Id="rId237" Type="http://schemas.openxmlformats.org/officeDocument/2006/relationships/customXml" Target="../ink/ink116.xml"/><Relationship Id="rId279" Type="http://schemas.openxmlformats.org/officeDocument/2006/relationships/customXml" Target="../ink/ink137.xml"/><Relationship Id="rId43" Type="http://schemas.openxmlformats.org/officeDocument/2006/relationships/customXml" Target="../ink/ink19.xml"/><Relationship Id="rId139" Type="http://schemas.openxmlformats.org/officeDocument/2006/relationships/customXml" Target="../ink/ink67.xml"/><Relationship Id="rId290" Type="http://schemas.openxmlformats.org/officeDocument/2006/relationships/image" Target="../media/image146.png"/><Relationship Id="rId85" Type="http://schemas.openxmlformats.org/officeDocument/2006/relationships/customXml" Target="../ink/ink40.xml"/><Relationship Id="rId150" Type="http://schemas.openxmlformats.org/officeDocument/2006/relationships/image" Target="../media/image76.png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48" Type="http://schemas.openxmlformats.org/officeDocument/2006/relationships/image" Target="../media/image125.png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54" Type="http://schemas.openxmlformats.org/officeDocument/2006/relationships/image" Target="../media/image28.png"/><Relationship Id="rId75" Type="http://schemas.openxmlformats.org/officeDocument/2006/relationships/customXml" Target="../ink/ink35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61" Type="http://schemas.openxmlformats.org/officeDocument/2006/relationships/customXml" Target="../ink/ink78.xml"/><Relationship Id="rId182" Type="http://schemas.openxmlformats.org/officeDocument/2006/relationships/image" Target="../media/image92.png"/><Relationship Id="rId217" Type="http://schemas.openxmlformats.org/officeDocument/2006/relationships/customXml" Target="../ink/ink106.xml"/><Relationship Id="rId6" Type="http://schemas.openxmlformats.org/officeDocument/2006/relationships/image" Target="../media/image4.tmp"/><Relationship Id="rId238" Type="http://schemas.openxmlformats.org/officeDocument/2006/relationships/image" Target="../media/image120.png"/><Relationship Id="rId259" Type="http://schemas.openxmlformats.org/officeDocument/2006/relationships/customXml" Target="../ink/ink127.xml"/><Relationship Id="rId23" Type="http://schemas.openxmlformats.org/officeDocument/2006/relationships/customXml" Target="../ink/ink9.xml"/><Relationship Id="rId119" Type="http://schemas.openxmlformats.org/officeDocument/2006/relationships/customXml" Target="../ink/ink57.xml"/><Relationship Id="rId270" Type="http://schemas.openxmlformats.org/officeDocument/2006/relationships/image" Target="../media/image136.png"/><Relationship Id="rId291" Type="http://schemas.openxmlformats.org/officeDocument/2006/relationships/customXml" Target="../ink/ink143.xml"/><Relationship Id="rId44" Type="http://schemas.openxmlformats.org/officeDocument/2006/relationships/image" Target="../media/image23.png"/><Relationship Id="rId65" Type="http://schemas.openxmlformats.org/officeDocument/2006/relationships/customXml" Target="../ink/ink30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51" Type="http://schemas.openxmlformats.org/officeDocument/2006/relationships/customXml" Target="../ink/ink73.xml"/><Relationship Id="rId172" Type="http://schemas.openxmlformats.org/officeDocument/2006/relationships/image" Target="../media/image87.png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228" Type="http://schemas.openxmlformats.org/officeDocument/2006/relationships/image" Target="../media/image115.png"/><Relationship Id="rId249" Type="http://schemas.openxmlformats.org/officeDocument/2006/relationships/customXml" Target="../ink/ink122.xml"/><Relationship Id="rId13" Type="http://schemas.openxmlformats.org/officeDocument/2006/relationships/customXml" Target="../ink/ink4.xml"/><Relationship Id="rId109" Type="http://schemas.openxmlformats.org/officeDocument/2006/relationships/customXml" Target="../ink/ink52.xml"/><Relationship Id="rId260" Type="http://schemas.openxmlformats.org/officeDocument/2006/relationships/image" Target="../media/image131.png"/><Relationship Id="rId281" Type="http://schemas.openxmlformats.org/officeDocument/2006/relationships/customXml" Target="../ink/ink138.xml"/><Relationship Id="rId34" Type="http://schemas.openxmlformats.org/officeDocument/2006/relationships/image" Target="../media/image18.png"/><Relationship Id="rId55" Type="http://schemas.openxmlformats.org/officeDocument/2006/relationships/customXml" Target="../ink/ink25.xml"/><Relationship Id="rId76" Type="http://schemas.openxmlformats.org/officeDocument/2006/relationships/image" Target="../media/image39.png"/><Relationship Id="rId97" Type="http://schemas.openxmlformats.org/officeDocument/2006/relationships/customXml" Target="../ink/ink46.xml"/><Relationship Id="rId120" Type="http://schemas.openxmlformats.org/officeDocument/2006/relationships/image" Target="../media/image61.png"/><Relationship Id="rId141" Type="http://schemas.openxmlformats.org/officeDocument/2006/relationships/customXml" Target="../ink/ink68.xml"/><Relationship Id="rId7" Type="http://schemas.openxmlformats.org/officeDocument/2006/relationships/customXml" Target="../ink/ink1.xml"/><Relationship Id="rId162" Type="http://schemas.openxmlformats.org/officeDocument/2006/relationships/image" Target="../media/image82.png"/><Relationship Id="rId183" Type="http://schemas.openxmlformats.org/officeDocument/2006/relationships/customXml" Target="../ink/ink89.xml"/><Relationship Id="rId218" Type="http://schemas.openxmlformats.org/officeDocument/2006/relationships/image" Target="../media/image110.png"/><Relationship Id="rId239" Type="http://schemas.openxmlformats.org/officeDocument/2006/relationships/customXml" Target="../ink/ink117.xml"/><Relationship Id="rId250" Type="http://schemas.openxmlformats.org/officeDocument/2006/relationships/image" Target="../media/image126.png"/><Relationship Id="rId271" Type="http://schemas.openxmlformats.org/officeDocument/2006/relationships/customXml" Target="../ink/ink133.xml"/><Relationship Id="rId292" Type="http://schemas.openxmlformats.org/officeDocument/2006/relationships/image" Target="../media/image147.png"/><Relationship Id="rId24" Type="http://schemas.openxmlformats.org/officeDocument/2006/relationships/image" Target="../media/image13.png"/><Relationship Id="rId45" Type="http://schemas.openxmlformats.org/officeDocument/2006/relationships/customXml" Target="../ink/ink20.xml"/><Relationship Id="rId66" Type="http://schemas.openxmlformats.org/officeDocument/2006/relationships/image" Target="../media/image34.png"/><Relationship Id="rId87" Type="http://schemas.openxmlformats.org/officeDocument/2006/relationships/customXml" Target="../ink/ink41.xml"/><Relationship Id="rId110" Type="http://schemas.openxmlformats.org/officeDocument/2006/relationships/image" Target="../media/image56.png"/><Relationship Id="rId131" Type="http://schemas.openxmlformats.org/officeDocument/2006/relationships/customXml" Target="../ink/ink63.xml"/><Relationship Id="rId152" Type="http://schemas.openxmlformats.org/officeDocument/2006/relationships/image" Target="../media/image77.png"/><Relationship Id="rId173" Type="http://schemas.openxmlformats.org/officeDocument/2006/relationships/customXml" Target="../ink/ink84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2.xml"/><Relationship Id="rId240" Type="http://schemas.openxmlformats.org/officeDocument/2006/relationships/image" Target="../media/image121.png"/><Relationship Id="rId261" Type="http://schemas.openxmlformats.org/officeDocument/2006/relationships/customXml" Target="../ink/ink128.xml"/><Relationship Id="rId14" Type="http://schemas.openxmlformats.org/officeDocument/2006/relationships/image" Target="../media/image8.png"/><Relationship Id="rId35" Type="http://schemas.openxmlformats.org/officeDocument/2006/relationships/customXml" Target="../ink/ink15.xml"/><Relationship Id="rId56" Type="http://schemas.openxmlformats.org/officeDocument/2006/relationships/image" Target="../media/image29.png"/><Relationship Id="rId77" Type="http://schemas.openxmlformats.org/officeDocument/2006/relationships/customXml" Target="../ink/ink36.xml"/><Relationship Id="rId100" Type="http://schemas.openxmlformats.org/officeDocument/2006/relationships/image" Target="../media/image51.png"/><Relationship Id="rId282" Type="http://schemas.openxmlformats.org/officeDocument/2006/relationships/image" Target="../media/image142.png"/><Relationship Id="rId8" Type="http://schemas.openxmlformats.org/officeDocument/2006/relationships/image" Target="../media/image5.png"/><Relationship Id="rId98" Type="http://schemas.openxmlformats.org/officeDocument/2006/relationships/image" Target="../media/image50.png"/><Relationship Id="rId121" Type="http://schemas.openxmlformats.org/officeDocument/2006/relationships/customXml" Target="../ink/ink58.xml"/><Relationship Id="rId142" Type="http://schemas.openxmlformats.org/officeDocument/2006/relationships/image" Target="../media/image72.png"/><Relationship Id="rId163" Type="http://schemas.openxmlformats.org/officeDocument/2006/relationships/customXml" Target="../ink/ink79.xml"/><Relationship Id="rId184" Type="http://schemas.openxmlformats.org/officeDocument/2006/relationships/image" Target="../media/image93.png"/><Relationship Id="rId219" Type="http://schemas.openxmlformats.org/officeDocument/2006/relationships/customXml" Target="../ink/ink107.xml"/><Relationship Id="rId230" Type="http://schemas.openxmlformats.org/officeDocument/2006/relationships/image" Target="../media/image116.png"/><Relationship Id="rId251" Type="http://schemas.openxmlformats.org/officeDocument/2006/relationships/customXml" Target="../ink/ink123.xml"/><Relationship Id="rId25" Type="http://schemas.openxmlformats.org/officeDocument/2006/relationships/customXml" Target="../ink/ink10.xml"/><Relationship Id="rId46" Type="http://schemas.openxmlformats.org/officeDocument/2006/relationships/image" Target="../media/image24.png"/><Relationship Id="rId67" Type="http://schemas.openxmlformats.org/officeDocument/2006/relationships/customXml" Target="../ink/ink31.xml"/><Relationship Id="rId272" Type="http://schemas.openxmlformats.org/officeDocument/2006/relationships/image" Target="../media/image137.png"/><Relationship Id="rId293" Type="http://schemas.openxmlformats.org/officeDocument/2006/relationships/customXml" Target="../ink/ink144.xml"/><Relationship Id="rId88" Type="http://schemas.openxmlformats.org/officeDocument/2006/relationships/image" Target="../media/image45.png"/><Relationship Id="rId111" Type="http://schemas.openxmlformats.org/officeDocument/2006/relationships/customXml" Target="../ink/ink53.xml"/><Relationship Id="rId132" Type="http://schemas.openxmlformats.org/officeDocument/2006/relationships/image" Target="../media/image67.png"/><Relationship Id="rId153" Type="http://schemas.openxmlformats.org/officeDocument/2006/relationships/customXml" Target="../ink/ink74.xml"/><Relationship Id="rId174" Type="http://schemas.openxmlformats.org/officeDocument/2006/relationships/image" Target="../media/image88.png"/><Relationship Id="rId195" Type="http://schemas.openxmlformats.org/officeDocument/2006/relationships/customXml" Target="../ink/ink95.xml"/><Relationship Id="rId209" Type="http://schemas.openxmlformats.org/officeDocument/2006/relationships/customXml" Target="../ink/ink102.xml"/><Relationship Id="rId220" Type="http://schemas.openxmlformats.org/officeDocument/2006/relationships/image" Target="../media/image111.png"/><Relationship Id="rId241" Type="http://schemas.openxmlformats.org/officeDocument/2006/relationships/customXml" Target="../ink/ink118.xml"/><Relationship Id="rId15" Type="http://schemas.openxmlformats.org/officeDocument/2006/relationships/customXml" Target="../ink/ink5.xml"/><Relationship Id="rId36" Type="http://schemas.openxmlformats.org/officeDocument/2006/relationships/image" Target="../media/image19.png"/><Relationship Id="rId57" Type="http://schemas.openxmlformats.org/officeDocument/2006/relationships/customXml" Target="../ink/ink26.xml"/><Relationship Id="rId262" Type="http://schemas.openxmlformats.org/officeDocument/2006/relationships/image" Target="../media/image132.png"/><Relationship Id="rId283" Type="http://schemas.openxmlformats.org/officeDocument/2006/relationships/customXml" Target="../ink/ink139.xml"/><Relationship Id="rId78" Type="http://schemas.openxmlformats.org/officeDocument/2006/relationships/image" Target="../media/image40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2.png"/><Relationship Id="rId143" Type="http://schemas.openxmlformats.org/officeDocument/2006/relationships/customXml" Target="../ink/ink69.xml"/><Relationship Id="rId164" Type="http://schemas.openxmlformats.org/officeDocument/2006/relationships/image" Target="../media/image83.png"/><Relationship Id="rId185" Type="http://schemas.openxmlformats.org/officeDocument/2006/relationships/customXml" Target="../ink/ink90.xml"/><Relationship Id="rId9" Type="http://schemas.openxmlformats.org/officeDocument/2006/relationships/customXml" Target="../ink/ink2.xml"/><Relationship Id="rId210" Type="http://schemas.openxmlformats.org/officeDocument/2006/relationships/image" Target="../media/image106.png"/><Relationship Id="rId26" Type="http://schemas.openxmlformats.org/officeDocument/2006/relationships/image" Target="../media/image14.png"/><Relationship Id="rId231" Type="http://schemas.openxmlformats.org/officeDocument/2006/relationships/customXml" Target="../ink/ink113.xml"/><Relationship Id="rId252" Type="http://schemas.openxmlformats.org/officeDocument/2006/relationships/image" Target="../media/image127.png"/><Relationship Id="rId273" Type="http://schemas.openxmlformats.org/officeDocument/2006/relationships/customXml" Target="../ink/ink134.xml"/><Relationship Id="rId294" Type="http://schemas.openxmlformats.org/officeDocument/2006/relationships/image" Target="../media/image148.png"/><Relationship Id="rId47" Type="http://schemas.openxmlformats.org/officeDocument/2006/relationships/customXml" Target="../ink/ink21.xml"/><Relationship Id="rId68" Type="http://schemas.openxmlformats.org/officeDocument/2006/relationships/image" Target="../media/image35.png"/><Relationship Id="rId89" Type="http://schemas.openxmlformats.org/officeDocument/2006/relationships/customXml" Target="../ink/ink42.xml"/><Relationship Id="rId112" Type="http://schemas.openxmlformats.org/officeDocument/2006/relationships/image" Target="../media/image57.png"/><Relationship Id="rId133" Type="http://schemas.openxmlformats.org/officeDocument/2006/relationships/customXml" Target="../ink/ink64.xml"/><Relationship Id="rId154" Type="http://schemas.openxmlformats.org/officeDocument/2006/relationships/image" Target="../media/image78.png"/><Relationship Id="rId175" Type="http://schemas.openxmlformats.org/officeDocument/2006/relationships/customXml" Target="../ink/ink85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221" Type="http://schemas.openxmlformats.org/officeDocument/2006/relationships/customXml" Target="../ink/ink108.xml"/><Relationship Id="rId242" Type="http://schemas.openxmlformats.org/officeDocument/2006/relationships/image" Target="../media/image122.png"/><Relationship Id="rId263" Type="http://schemas.openxmlformats.org/officeDocument/2006/relationships/customXml" Target="../ink/ink129.xml"/><Relationship Id="rId284" Type="http://schemas.openxmlformats.org/officeDocument/2006/relationships/image" Target="../media/image143.png"/><Relationship Id="rId37" Type="http://schemas.openxmlformats.org/officeDocument/2006/relationships/customXml" Target="../ink/ink16.xml"/><Relationship Id="rId58" Type="http://schemas.openxmlformats.org/officeDocument/2006/relationships/image" Target="../media/image30.png"/><Relationship Id="rId79" Type="http://schemas.openxmlformats.org/officeDocument/2006/relationships/customXml" Target="../ink/ink37.xml"/><Relationship Id="rId102" Type="http://schemas.openxmlformats.org/officeDocument/2006/relationships/image" Target="../media/image52.png"/><Relationship Id="rId123" Type="http://schemas.openxmlformats.org/officeDocument/2006/relationships/customXml" Target="../ink/ink59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0.xml"/><Relationship Id="rId186" Type="http://schemas.openxmlformats.org/officeDocument/2006/relationships/image" Target="../media/image94.png"/><Relationship Id="rId211" Type="http://schemas.openxmlformats.org/officeDocument/2006/relationships/customXml" Target="../ink/ink103.xml"/><Relationship Id="rId232" Type="http://schemas.openxmlformats.org/officeDocument/2006/relationships/image" Target="../media/image117.png"/><Relationship Id="rId253" Type="http://schemas.openxmlformats.org/officeDocument/2006/relationships/customXml" Target="../ink/ink124.xml"/><Relationship Id="rId274" Type="http://schemas.openxmlformats.org/officeDocument/2006/relationships/image" Target="../media/image138.png"/><Relationship Id="rId295" Type="http://schemas.openxmlformats.org/officeDocument/2006/relationships/customXml" Target="../ink/ink145.xml"/><Relationship Id="rId27" Type="http://schemas.openxmlformats.org/officeDocument/2006/relationships/customXml" Target="../ink/ink11.xml"/><Relationship Id="rId48" Type="http://schemas.openxmlformats.org/officeDocument/2006/relationships/image" Target="../media/image25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55" Type="http://schemas.openxmlformats.org/officeDocument/2006/relationships/customXml" Target="../ink/ink75.xml"/><Relationship Id="rId176" Type="http://schemas.openxmlformats.org/officeDocument/2006/relationships/image" Target="../media/image89.png"/><Relationship Id="rId197" Type="http://schemas.openxmlformats.org/officeDocument/2006/relationships/customXml" Target="../ink/ink96.xml"/><Relationship Id="rId201" Type="http://schemas.openxmlformats.org/officeDocument/2006/relationships/customXml" Target="../ink/ink98.xml"/><Relationship Id="rId222" Type="http://schemas.openxmlformats.org/officeDocument/2006/relationships/image" Target="../media/image112.png"/><Relationship Id="rId243" Type="http://schemas.openxmlformats.org/officeDocument/2006/relationships/customXml" Target="../ink/ink119.xml"/><Relationship Id="rId264" Type="http://schemas.openxmlformats.org/officeDocument/2006/relationships/image" Target="../media/image133.png"/><Relationship Id="rId285" Type="http://schemas.openxmlformats.org/officeDocument/2006/relationships/customXml" Target="../ink/ink140.xml"/><Relationship Id="rId17" Type="http://schemas.openxmlformats.org/officeDocument/2006/relationships/customXml" Target="../ink/ink6.xml"/><Relationship Id="rId38" Type="http://schemas.openxmlformats.org/officeDocument/2006/relationships/image" Target="../media/image20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91" Type="http://schemas.openxmlformats.org/officeDocument/2006/relationships/customXml" Target="../ink/ink43.xml"/><Relationship Id="rId145" Type="http://schemas.openxmlformats.org/officeDocument/2006/relationships/customXml" Target="../ink/ink70.xml"/><Relationship Id="rId166" Type="http://schemas.openxmlformats.org/officeDocument/2006/relationships/image" Target="../media/image84.png"/><Relationship Id="rId187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4.xml"/><Relationship Id="rId254" Type="http://schemas.openxmlformats.org/officeDocument/2006/relationships/image" Target="../media/image128.png"/><Relationship Id="rId28" Type="http://schemas.openxmlformats.org/officeDocument/2006/relationships/image" Target="../media/image15.png"/><Relationship Id="rId49" Type="http://schemas.openxmlformats.org/officeDocument/2006/relationships/customXml" Target="../ink/ink22.xml"/><Relationship Id="rId114" Type="http://schemas.openxmlformats.org/officeDocument/2006/relationships/image" Target="../media/image58.png"/><Relationship Id="rId275" Type="http://schemas.openxmlformats.org/officeDocument/2006/relationships/customXml" Target="../ink/ink135.xml"/><Relationship Id="rId296" Type="http://schemas.openxmlformats.org/officeDocument/2006/relationships/image" Target="../media/image149.png"/><Relationship Id="rId300" Type="http://schemas.openxmlformats.org/officeDocument/2006/relationships/image" Target="../media/image151.png"/><Relationship Id="rId60" Type="http://schemas.openxmlformats.org/officeDocument/2006/relationships/image" Target="../media/image31.png"/><Relationship Id="rId81" Type="http://schemas.openxmlformats.org/officeDocument/2006/relationships/customXml" Target="../ink/ink38.xml"/><Relationship Id="rId135" Type="http://schemas.openxmlformats.org/officeDocument/2006/relationships/customXml" Target="../ink/ink65.xml"/><Relationship Id="rId156" Type="http://schemas.openxmlformats.org/officeDocument/2006/relationships/image" Target="../media/image79.png"/><Relationship Id="rId177" Type="http://schemas.openxmlformats.org/officeDocument/2006/relationships/customXml" Target="../ink/ink86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09.xml"/><Relationship Id="rId244" Type="http://schemas.openxmlformats.org/officeDocument/2006/relationships/image" Target="../media/image123.png"/><Relationship Id="rId18" Type="http://schemas.openxmlformats.org/officeDocument/2006/relationships/image" Target="../media/image10.png"/><Relationship Id="rId39" Type="http://schemas.openxmlformats.org/officeDocument/2006/relationships/customXml" Target="../ink/ink17.xml"/><Relationship Id="rId265" Type="http://schemas.openxmlformats.org/officeDocument/2006/relationships/customXml" Target="../ink/ink130.xml"/><Relationship Id="rId286" Type="http://schemas.openxmlformats.org/officeDocument/2006/relationships/image" Target="../media/image144.png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25" Type="http://schemas.openxmlformats.org/officeDocument/2006/relationships/customXml" Target="../ink/ink60.xml"/><Relationship Id="rId146" Type="http://schemas.openxmlformats.org/officeDocument/2006/relationships/image" Target="../media/image74.png"/><Relationship Id="rId167" Type="http://schemas.openxmlformats.org/officeDocument/2006/relationships/customXml" Target="../ink/ink81.xml"/><Relationship Id="rId188" Type="http://schemas.openxmlformats.org/officeDocument/2006/relationships/image" Target="../media/image95.png"/><Relationship Id="rId71" Type="http://schemas.openxmlformats.org/officeDocument/2006/relationships/customXml" Target="../ink/ink33.xml"/><Relationship Id="rId92" Type="http://schemas.openxmlformats.org/officeDocument/2006/relationships/image" Target="../media/image47.png"/><Relationship Id="rId213" Type="http://schemas.openxmlformats.org/officeDocument/2006/relationships/customXml" Target="../ink/ink104.xml"/><Relationship Id="rId234" Type="http://schemas.openxmlformats.org/officeDocument/2006/relationships/image" Target="../media/image118.png"/><Relationship Id="rId2" Type="http://schemas.openxmlformats.org/officeDocument/2006/relationships/image" Target="../media/image1.png"/><Relationship Id="rId29" Type="http://schemas.openxmlformats.org/officeDocument/2006/relationships/customXml" Target="../ink/ink12.xml"/><Relationship Id="rId255" Type="http://schemas.openxmlformats.org/officeDocument/2006/relationships/customXml" Target="../ink/ink125.xml"/><Relationship Id="rId276" Type="http://schemas.openxmlformats.org/officeDocument/2006/relationships/image" Target="../media/image139.png"/><Relationship Id="rId297" Type="http://schemas.openxmlformats.org/officeDocument/2006/relationships/customXml" Target="../ink/ink146.xml"/><Relationship Id="rId40" Type="http://schemas.openxmlformats.org/officeDocument/2006/relationships/image" Target="../media/image21.png"/><Relationship Id="rId115" Type="http://schemas.openxmlformats.org/officeDocument/2006/relationships/customXml" Target="../ink/ink55.xml"/><Relationship Id="rId136" Type="http://schemas.openxmlformats.org/officeDocument/2006/relationships/image" Target="../media/image69.png"/><Relationship Id="rId157" Type="http://schemas.openxmlformats.org/officeDocument/2006/relationships/customXml" Target="../ink/ink76.xml"/><Relationship Id="rId178" Type="http://schemas.openxmlformats.org/officeDocument/2006/relationships/image" Target="../media/image90.png"/><Relationship Id="rId61" Type="http://schemas.openxmlformats.org/officeDocument/2006/relationships/customXml" Target="../ink/ink28.xml"/><Relationship Id="rId82" Type="http://schemas.openxmlformats.org/officeDocument/2006/relationships/image" Target="../media/image42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19" Type="http://schemas.openxmlformats.org/officeDocument/2006/relationships/customXml" Target="../ink/ink7.xml"/><Relationship Id="rId224" Type="http://schemas.openxmlformats.org/officeDocument/2006/relationships/image" Target="../media/image113.png"/><Relationship Id="rId245" Type="http://schemas.openxmlformats.org/officeDocument/2006/relationships/customXml" Target="../ink/ink120.xml"/><Relationship Id="rId266" Type="http://schemas.openxmlformats.org/officeDocument/2006/relationships/image" Target="../media/image134.png"/><Relationship Id="rId287" Type="http://schemas.openxmlformats.org/officeDocument/2006/relationships/customXml" Target="../ink/ink141.xml"/><Relationship Id="rId30" Type="http://schemas.openxmlformats.org/officeDocument/2006/relationships/image" Target="../media/image16.png"/><Relationship Id="rId105" Type="http://schemas.openxmlformats.org/officeDocument/2006/relationships/customXml" Target="../ink/ink50.xml"/><Relationship Id="rId126" Type="http://schemas.openxmlformats.org/officeDocument/2006/relationships/image" Target="../media/image64.png"/><Relationship Id="rId147" Type="http://schemas.openxmlformats.org/officeDocument/2006/relationships/customXml" Target="../ink/ink71.xml"/><Relationship Id="rId168" Type="http://schemas.openxmlformats.org/officeDocument/2006/relationships/image" Target="../media/image85.png"/><Relationship Id="rId51" Type="http://schemas.openxmlformats.org/officeDocument/2006/relationships/customXml" Target="../ink/ink23.xml"/><Relationship Id="rId72" Type="http://schemas.openxmlformats.org/officeDocument/2006/relationships/image" Target="../media/image37.png"/><Relationship Id="rId93" Type="http://schemas.openxmlformats.org/officeDocument/2006/relationships/customXml" Target="../ink/ink44.xml"/><Relationship Id="rId189" Type="http://schemas.openxmlformats.org/officeDocument/2006/relationships/customXml" Target="../ink/ink92.xml"/><Relationship Id="rId3" Type="http://schemas.openxmlformats.org/officeDocument/2006/relationships/image" Target="../media/image2.png"/><Relationship Id="rId214" Type="http://schemas.openxmlformats.org/officeDocument/2006/relationships/image" Target="../media/image108.png"/><Relationship Id="rId235" Type="http://schemas.openxmlformats.org/officeDocument/2006/relationships/customXml" Target="../ink/ink115.xml"/><Relationship Id="rId256" Type="http://schemas.openxmlformats.org/officeDocument/2006/relationships/image" Target="../media/image129.png"/><Relationship Id="rId277" Type="http://schemas.openxmlformats.org/officeDocument/2006/relationships/customXml" Target="../ink/ink136.xml"/><Relationship Id="rId298" Type="http://schemas.openxmlformats.org/officeDocument/2006/relationships/image" Target="../media/image150.png"/><Relationship Id="rId116" Type="http://schemas.openxmlformats.org/officeDocument/2006/relationships/image" Target="../media/image59.png"/><Relationship Id="rId137" Type="http://schemas.openxmlformats.org/officeDocument/2006/relationships/customXml" Target="../ink/ink66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18.xml"/><Relationship Id="rId62" Type="http://schemas.openxmlformats.org/officeDocument/2006/relationships/image" Target="../media/image32.png"/><Relationship Id="rId83" Type="http://schemas.openxmlformats.org/officeDocument/2006/relationships/customXml" Target="../ink/ink39.xml"/><Relationship Id="rId179" Type="http://schemas.openxmlformats.org/officeDocument/2006/relationships/customXml" Target="../ink/ink87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0.xml"/><Relationship Id="rId246" Type="http://schemas.openxmlformats.org/officeDocument/2006/relationships/image" Target="../media/image124.png"/><Relationship Id="rId267" Type="http://schemas.openxmlformats.org/officeDocument/2006/relationships/customXml" Target="../ink/ink131.xml"/><Relationship Id="rId288" Type="http://schemas.openxmlformats.org/officeDocument/2006/relationships/image" Target="../media/image145.png"/><Relationship Id="rId106" Type="http://schemas.openxmlformats.org/officeDocument/2006/relationships/image" Target="../media/image54.png"/><Relationship Id="rId127" Type="http://schemas.openxmlformats.org/officeDocument/2006/relationships/customXml" Target="../ink/ink61.xml"/><Relationship Id="rId10" Type="http://schemas.openxmlformats.org/officeDocument/2006/relationships/image" Target="../media/image6.png"/><Relationship Id="rId31" Type="http://schemas.openxmlformats.org/officeDocument/2006/relationships/customXml" Target="../ink/ink13.xml"/><Relationship Id="rId52" Type="http://schemas.openxmlformats.org/officeDocument/2006/relationships/image" Target="../media/image27.png"/><Relationship Id="rId73" Type="http://schemas.openxmlformats.org/officeDocument/2006/relationships/customXml" Target="../ink/ink34.xml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169" Type="http://schemas.openxmlformats.org/officeDocument/2006/relationships/customXml" Target="../ink/ink82.xml"/><Relationship Id="rId4" Type="http://schemas.openxmlformats.org/officeDocument/2006/relationships/image" Target="../media/image3.png"/><Relationship Id="rId180" Type="http://schemas.openxmlformats.org/officeDocument/2006/relationships/image" Target="../media/image91.png"/><Relationship Id="rId215" Type="http://schemas.openxmlformats.org/officeDocument/2006/relationships/customXml" Target="../ink/ink105.xml"/><Relationship Id="rId236" Type="http://schemas.openxmlformats.org/officeDocument/2006/relationships/image" Target="../media/image119.png"/><Relationship Id="rId257" Type="http://schemas.openxmlformats.org/officeDocument/2006/relationships/customXml" Target="../ink/ink126.xml"/><Relationship Id="rId278" Type="http://schemas.openxmlformats.org/officeDocument/2006/relationships/image" Target="../media/image140.png"/><Relationship Id="rId42" Type="http://schemas.openxmlformats.org/officeDocument/2006/relationships/image" Target="../media/image22.png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247" Type="http://schemas.openxmlformats.org/officeDocument/2006/relationships/customXml" Target="../ink/ink121.xml"/><Relationship Id="rId107" Type="http://schemas.openxmlformats.org/officeDocument/2006/relationships/customXml" Target="../ink/ink51.xml"/><Relationship Id="rId289" Type="http://schemas.openxmlformats.org/officeDocument/2006/relationships/customXml" Target="../ink/ink142.xml"/><Relationship Id="rId11" Type="http://schemas.openxmlformats.org/officeDocument/2006/relationships/customXml" Target="../ink/ink3.xml"/><Relationship Id="rId53" Type="http://schemas.openxmlformats.org/officeDocument/2006/relationships/customXml" Target="../ink/ink24.xml"/><Relationship Id="rId149" Type="http://schemas.openxmlformats.org/officeDocument/2006/relationships/customXml" Target="../ink/ink72.xml"/><Relationship Id="rId95" Type="http://schemas.openxmlformats.org/officeDocument/2006/relationships/customXml" Target="../ink/ink45.xml"/><Relationship Id="rId160" Type="http://schemas.openxmlformats.org/officeDocument/2006/relationships/image" Target="../media/image81.png"/><Relationship Id="rId216" Type="http://schemas.openxmlformats.org/officeDocument/2006/relationships/image" Target="../media/image109.png"/><Relationship Id="rId258" Type="http://schemas.openxmlformats.org/officeDocument/2006/relationships/image" Target="../media/image130.png"/><Relationship Id="rId22" Type="http://schemas.openxmlformats.org/officeDocument/2006/relationships/image" Target="../media/image12.png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171" Type="http://schemas.openxmlformats.org/officeDocument/2006/relationships/customXml" Target="../ink/ink83.xml"/><Relationship Id="rId227" Type="http://schemas.openxmlformats.org/officeDocument/2006/relationships/customXml" Target="../ink/ink111.xml"/><Relationship Id="rId269" Type="http://schemas.openxmlformats.org/officeDocument/2006/relationships/customXml" Target="../ink/ink132.xml"/><Relationship Id="rId33" Type="http://schemas.openxmlformats.org/officeDocument/2006/relationships/customXml" Target="../ink/ink14.xml"/><Relationship Id="rId129" Type="http://schemas.openxmlformats.org/officeDocument/2006/relationships/customXml" Target="../ink/ink62.xml"/><Relationship Id="rId280" Type="http://schemas.openxmlformats.org/officeDocument/2006/relationships/image" Target="../media/image14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1.png"/><Relationship Id="rId18" Type="http://schemas.openxmlformats.org/officeDocument/2006/relationships/customXml" Target="../ink/ink758.xml"/><Relationship Id="rId26" Type="http://schemas.openxmlformats.org/officeDocument/2006/relationships/customXml" Target="../ink/ink762.xml"/><Relationship Id="rId39" Type="http://schemas.openxmlformats.org/officeDocument/2006/relationships/image" Target="../media/image824.png"/><Relationship Id="rId21" Type="http://schemas.openxmlformats.org/officeDocument/2006/relationships/image" Target="../media/image815.png"/><Relationship Id="rId34" Type="http://schemas.openxmlformats.org/officeDocument/2006/relationships/customXml" Target="../ink/ink766.xml"/><Relationship Id="rId42" Type="http://schemas.openxmlformats.org/officeDocument/2006/relationships/customXml" Target="../ink/ink770.xml"/><Relationship Id="rId47" Type="http://schemas.openxmlformats.org/officeDocument/2006/relationships/image" Target="../media/image828.png"/><Relationship Id="rId50" Type="http://schemas.openxmlformats.org/officeDocument/2006/relationships/customXml" Target="../ink/ink774.xml"/><Relationship Id="rId7" Type="http://schemas.openxmlformats.org/officeDocument/2006/relationships/image" Target="../media/image808.png"/><Relationship Id="rId2" Type="http://schemas.openxmlformats.org/officeDocument/2006/relationships/image" Target="../media/image774.png"/><Relationship Id="rId16" Type="http://schemas.openxmlformats.org/officeDocument/2006/relationships/customXml" Target="../ink/ink757.xml"/><Relationship Id="rId29" Type="http://schemas.openxmlformats.org/officeDocument/2006/relationships/image" Target="../media/image819.png"/><Relationship Id="rId11" Type="http://schemas.openxmlformats.org/officeDocument/2006/relationships/image" Target="../media/image810.png"/><Relationship Id="rId24" Type="http://schemas.openxmlformats.org/officeDocument/2006/relationships/customXml" Target="../ink/ink761.xml"/><Relationship Id="rId32" Type="http://schemas.openxmlformats.org/officeDocument/2006/relationships/customXml" Target="../ink/ink765.xml"/><Relationship Id="rId37" Type="http://schemas.openxmlformats.org/officeDocument/2006/relationships/image" Target="../media/image823.png"/><Relationship Id="rId40" Type="http://schemas.openxmlformats.org/officeDocument/2006/relationships/customXml" Target="../ink/ink769.xml"/><Relationship Id="rId45" Type="http://schemas.openxmlformats.org/officeDocument/2006/relationships/image" Target="../media/image827.png"/><Relationship Id="rId53" Type="http://schemas.openxmlformats.org/officeDocument/2006/relationships/image" Target="../media/image831.png"/><Relationship Id="rId5" Type="http://schemas.openxmlformats.org/officeDocument/2006/relationships/image" Target="../media/image807.png"/><Relationship Id="rId10" Type="http://schemas.openxmlformats.org/officeDocument/2006/relationships/customXml" Target="../ink/ink754.xml"/><Relationship Id="rId19" Type="http://schemas.openxmlformats.org/officeDocument/2006/relationships/image" Target="../media/image814.png"/><Relationship Id="rId31" Type="http://schemas.openxmlformats.org/officeDocument/2006/relationships/image" Target="../media/image820.png"/><Relationship Id="rId44" Type="http://schemas.openxmlformats.org/officeDocument/2006/relationships/customXml" Target="../ink/ink771.xml"/><Relationship Id="rId52" Type="http://schemas.openxmlformats.org/officeDocument/2006/relationships/customXml" Target="../ink/ink775.xml"/><Relationship Id="rId4" Type="http://schemas.openxmlformats.org/officeDocument/2006/relationships/customXml" Target="../ink/ink751.xml"/><Relationship Id="rId9" Type="http://schemas.openxmlformats.org/officeDocument/2006/relationships/image" Target="../media/image809.png"/><Relationship Id="rId14" Type="http://schemas.openxmlformats.org/officeDocument/2006/relationships/customXml" Target="../ink/ink756.xml"/><Relationship Id="rId22" Type="http://schemas.openxmlformats.org/officeDocument/2006/relationships/customXml" Target="../ink/ink760.xml"/><Relationship Id="rId27" Type="http://schemas.openxmlformats.org/officeDocument/2006/relationships/image" Target="../media/image818.png"/><Relationship Id="rId30" Type="http://schemas.openxmlformats.org/officeDocument/2006/relationships/customXml" Target="../ink/ink764.xml"/><Relationship Id="rId35" Type="http://schemas.openxmlformats.org/officeDocument/2006/relationships/image" Target="../media/image822.png"/><Relationship Id="rId43" Type="http://schemas.openxmlformats.org/officeDocument/2006/relationships/image" Target="../media/image826.png"/><Relationship Id="rId48" Type="http://schemas.openxmlformats.org/officeDocument/2006/relationships/customXml" Target="../ink/ink773.xml"/><Relationship Id="rId8" Type="http://schemas.openxmlformats.org/officeDocument/2006/relationships/customXml" Target="../ink/ink753.xml"/><Relationship Id="rId51" Type="http://schemas.openxmlformats.org/officeDocument/2006/relationships/image" Target="../media/image830.png"/><Relationship Id="rId3" Type="http://schemas.openxmlformats.org/officeDocument/2006/relationships/image" Target="../media/image805.png"/><Relationship Id="rId12" Type="http://schemas.openxmlformats.org/officeDocument/2006/relationships/customXml" Target="../ink/ink755.xml"/><Relationship Id="rId17" Type="http://schemas.openxmlformats.org/officeDocument/2006/relationships/image" Target="../media/image813.png"/><Relationship Id="rId25" Type="http://schemas.openxmlformats.org/officeDocument/2006/relationships/image" Target="../media/image817.png"/><Relationship Id="rId33" Type="http://schemas.openxmlformats.org/officeDocument/2006/relationships/image" Target="../media/image821.png"/><Relationship Id="rId38" Type="http://schemas.openxmlformats.org/officeDocument/2006/relationships/customXml" Target="../ink/ink768.xml"/><Relationship Id="rId46" Type="http://schemas.openxmlformats.org/officeDocument/2006/relationships/customXml" Target="../ink/ink772.xml"/><Relationship Id="rId20" Type="http://schemas.openxmlformats.org/officeDocument/2006/relationships/customXml" Target="../ink/ink759.xml"/><Relationship Id="rId41" Type="http://schemas.openxmlformats.org/officeDocument/2006/relationships/image" Target="../media/image8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2.xml"/><Relationship Id="rId15" Type="http://schemas.openxmlformats.org/officeDocument/2006/relationships/image" Target="../media/image812.png"/><Relationship Id="rId23" Type="http://schemas.openxmlformats.org/officeDocument/2006/relationships/image" Target="../media/image816.png"/><Relationship Id="rId28" Type="http://schemas.openxmlformats.org/officeDocument/2006/relationships/customXml" Target="../ink/ink763.xml"/><Relationship Id="rId36" Type="http://schemas.openxmlformats.org/officeDocument/2006/relationships/customXml" Target="../ink/ink767.xml"/><Relationship Id="rId49" Type="http://schemas.openxmlformats.org/officeDocument/2006/relationships/image" Target="../media/image82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9.png"/><Relationship Id="rId18" Type="http://schemas.openxmlformats.org/officeDocument/2006/relationships/customXml" Target="../ink/ink781.xml"/><Relationship Id="rId26" Type="http://schemas.openxmlformats.org/officeDocument/2006/relationships/customXml" Target="../ink/ink785.xml"/><Relationship Id="rId39" Type="http://schemas.openxmlformats.org/officeDocument/2006/relationships/image" Target="../media/image852.png"/><Relationship Id="rId21" Type="http://schemas.openxmlformats.org/officeDocument/2006/relationships/image" Target="../media/image843.png"/><Relationship Id="rId34" Type="http://schemas.openxmlformats.org/officeDocument/2006/relationships/customXml" Target="../ink/ink789.xml"/><Relationship Id="rId42" Type="http://schemas.openxmlformats.org/officeDocument/2006/relationships/customXml" Target="../ink/ink793.xml"/><Relationship Id="rId47" Type="http://schemas.openxmlformats.org/officeDocument/2006/relationships/image" Target="../media/image856.png"/><Relationship Id="rId7" Type="http://schemas.openxmlformats.org/officeDocument/2006/relationships/image" Target="../media/image835.png"/><Relationship Id="rId2" Type="http://schemas.openxmlformats.org/officeDocument/2006/relationships/image" Target="../media/image806.png"/><Relationship Id="rId16" Type="http://schemas.openxmlformats.org/officeDocument/2006/relationships/customXml" Target="../ink/ink780.xml"/><Relationship Id="rId29" Type="http://schemas.openxmlformats.org/officeDocument/2006/relationships/image" Target="../media/image8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4.png"/><Relationship Id="rId11" Type="http://schemas.openxmlformats.org/officeDocument/2006/relationships/image" Target="../media/image838.png"/><Relationship Id="rId24" Type="http://schemas.openxmlformats.org/officeDocument/2006/relationships/customXml" Target="../ink/ink784.xml"/><Relationship Id="rId32" Type="http://schemas.openxmlformats.org/officeDocument/2006/relationships/customXml" Target="../ink/ink788.xml"/><Relationship Id="rId37" Type="http://schemas.openxmlformats.org/officeDocument/2006/relationships/image" Target="../media/image851.png"/><Relationship Id="rId40" Type="http://schemas.openxmlformats.org/officeDocument/2006/relationships/customXml" Target="../ink/ink792.xml"/><Relationship Id="rId45" Type="http://schemas.openxmlformats.org/officeDocument/2006/relationships/image" Target="../media/image855.png"/><Relationship Id="rId5" Type="http://schemas.openxmlformats.org/officeDocument/2006/relationships/image" Target="../media/image833.png"/><Relationship Id="rId15" Type="http://schemas.openxmlformats.org/officeDocument/2006/relationships/image" Target="../media/image840.png"/><Relationship Id="rId23" Type="http://schemas.openxmlformats.org/officeDocument/2006/relationships/image" Target="../media/image844.png"/><Relationship Id="rId28" Type="http://schemas.openxmlformats.org/officeDocument/2006/relationships/customXml" Target="../ink/ink786.xml"/><Relationship Id="rId36" Type="http://schemas.openxmlformats.org/officeDocument/2006/relationships/customXml" Target="../ink/ink790.xml"/><Relationship Id="rId10" Type="http://schemas.openxmlformats.org/officeDocument/2006/relationships/customXml" Target="../ink/ink777.xml"/><Relationship Id="rId19" Type="http://schemas.openxmlformats.org/officeDocument/2006/relationships/image" Target="../media/image842.png"/><Relationship Id="rId31" Type="http://schemas.openxmlformats.org/officeDocument/2006/relationships/image" Target="../media/image848.png"/><Relationship Id="rId44" Type="http://schemas.openxmlformats.org/officeDocument/2006/relationships/customXml" Target="../ink/ink794.xml"/><Relationship Id="rId4" Type="http://schemas.openxmlformats.org/officeDocument/2006/relationships/slide" Target="slide1.xml"/><Relationship Id="rId9" Type="http://schemas.openxmlformats.org/officeDocument/2006/relationships/image" Target="../media/image837.png"/><Relationship Id="rId14" Type="http://schemas.openxmlformats.org/officeDocument/2006/relationships/customXml" Target="../ink/ink779.xml"/><Relationship Id="rId22" Type="http://schemas.openxmlformats.org/officeDocument/2006/relationships/customXml" Target="../ink/ink783.xml"/><Relationship Id="rId27" Type="http://schemas.openxmlformats.org/officeDocument/2006/relationships/image" Target="../media/image846.png"/><Relationship Id="rId30" Type="http://schemas.openxmlformats.org/officeDocument/2006/relationships/customXml" Target="../ink/ink787.xml"/><Relationship Id="rId35" Type="http://schemas.openxmlformats.org/officeDocument/2006/relationships/image" Target="../media/image850.png"/><Relationship Id="rId43" Type="http://schemas.openxmlformats.org/officeDocument/2006/relationships/image" Target="../media/image854.png"/><Relationship Id="rId8" Type="http://schemas.openxmlformats.org/officeDocument/2006/relationships/customXml" Target="../ink/ink776.xml"/><Relationship Id="rId3" Type="http://schemas.openxmlformats.org/officeDocument/2006/relationships/image" Target="../media/image832.png"/><Relationship Id="rId12" Type="http://schemas.openxmlformats.org/officeDocument/2006/relationships/customXml" Target="../ink/ink778.xml"/><Relationship Id="rId17" Type="http://schemas.openxmlformats.org/officeDocument/2006/relationships/image" Target="../media/image841.png"/><Relationship Id="rId25" Type="http://schemas.openxmlformats.org/officeDocument/2006/relationships/image" Target="../media/image845.png"/><Relationship Id="rId33" Type="http://schemas.openxmlformats.org/officeDocument/2006/relationships/image" Target="../media/image849.png"/><Relationship Id="rId38" Type="http://schemas.openxmlformats.org/officeDocument/2006/relationships/customXml" Target="../ink/ink791.xml"/><Relationship Id="rId46" Type="http://schemas.openxmlformats.org/officeDocument/2006/relationships/customXml" Target="../ink/ink795.xml"/><Relationship Id="rId20" Type="http://schemas.openxmlformats.org/officeDocument/2006/relationships/customXml" Target="../ink/ink782.xml"/><Relationship Id="rId41" Type="http://schemas.openxmlformats.org/officeDocument/2006/relationships/image" Target="../media/image853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9.png"/><Relationship Id="rId21" Type="http://schemas.openxmlformats.org/officeDocument/2006/relationships/customXml" Target="../ink/ink804.xml"/><Relationship Id="rId42" Type="http://schemas.openxmlformats.org/officeDocument/2006/relationships/image" Target="../media/image877.png"/><Relationship Id="rId47" Type="http://schemas.openxmlformats.org/officeDocument/2006/relationships/customXml" Target="../ink/ink817.xml"/><Relationship Id="rId63" Type="http://schemas.openxmlformats.org/officeDocument/2006/relationships/customXml" Target="../ink/ink825.xml"/><Relationship Id="rId68" Type="http://schemas.openxmlformats.org/officeDocument/2006/relationships/image" Target="../media/image890.png"/><Relationship Id="rId7" Type="http://schemas.openxmlformats.org/officeDocument/2006/relationships/customXml" Target="../ink/ink797.xml"/><Relationship Id="rId71" Type="http://schemas.openxmlformats.org/officeDocument/2006/relationships/customXml" Target="../ink/ink829.xml"/><Relationship Id="rId2" Type="http://schemas.openxmlformats.org/officeDocument/2006/relationships/image" Target="../media/image836.png"/><Relationship Id="rId16" Type="http://schemas.openxmlformats.org/officeDocument/2006/relationships/image" Target="../media/image864.png"/><Relationship Id="rId29" Type="http://schemas.openxmlformats.org/officeDocument/2006/relationships/customXml" Target="../ink/ink808.xml"/><Relationship Id="rId11" Type="http://schemas.openxmlformats.org/officeDocument/2006/relationships/customXml" Target="../ink/ink799.xml"/><Relationship Id="rId24" Type="http://schemas.openxmlformats.org/officeDocument/2006/relationships/image" Target="../media/image868.png"/><Relationship Id="rId32" Type="http://schemas.openxmlformats.org/officeDocument/2006/relationships/image" Target="../media/image872.png"/><Relationship Id="rId37" Type="http://schemas.openxmlformats.org/officeDocument/2006/relationships/customXml" Target="../ink/ink812.xml"/><Relationship Id="rId40" Type="http://schemas.openxmlformats.org/officeDocument/2006/relationships/image" Target="../media/image876.png"/><Relationship Id="rId45" Type="http://schemas.openxmlformats.org/officeDocument/2006/relationships/customXml" Target="../ink/ink816.xml"/><Relationship Id="rId53" Type="http://schemas.openxmlformats.org/officeDocument/2006/relationships/customXml" Target="../ink/ink820.xml"/><Relationship Id="rId58" Type="http://schemas.openxmlformats.org/officeDocument/2006/relationships/image" Target="../media/image885.png"/><Relationship Id="rId66" Type="http://schemas.openxmlformats.org/officeDocument/2006/relationships/image" Target="../media/image889.png"/><Relationship Id="rId5" Type="http://schemas.openxmlformats.org/officeDocument/2006/relationships/customXml" Target="../ink/ink796.xml"/><Relationship Id="rId61" Type="http://schemas.openxmlformats.org/officeDocument/2006/relationships/customXml" Target="../ink/ink824.xml"/><Relationship Id="rId19" Type="http://schemas.openxmlformats.org/officeDocument/2006/relationships/customXml" Target="../ink/ink803.xml"/><Relationship Id="rId14" Type="http://schemas.openxmlformats.org/officeDocument/2006/relationships/image" Target="../media/image863.png"/><Relationship Id="rId22" Type="http://schemas.openxmlformats.org/officeDocument/2006/relationships/image" Target="../media/image867.png"/><Relationship Id="rId27" Type="http://schemas.openxmlformats.org/officeDocument/2006/relationships/customXml" Target="../ink/ink807.xml"/><Relationship Id="rId30" Type="http://schemas.openxmlformats.org/officeDocument/2006/relationships/image" Target="../media/image871.png"/><Relationship Id="rId35" Type="http://schemas.openxmlformats.org/officeDocument/2006/relationships/customXml" Target="../ink/ink811.xml"/><Relationship Id="rId43" Type="http://schemas.openxmlformats.org/officeDocument/2006/relationships/customXml" Target="../ink/ink815.xml"/><Relationship Id="rId48" Type="http://schemas.openxmlformats.org/officeDocument/2006/relationships/image" Target="../media/image880.png"/><Relationship Id="rId56" Type="http://schemas.openxmlformats.org/officeDocument/2006/relationships/image" Target="../media/image884.png"/><Relationship Id="rId64" Type="http://schemas.openxmlformats.org/officeDocument/2006/relationships/image" Target="../media/image888.png"/><Relationship Id="rId69" Type="http://schemas.openxmlformats.org/officeDocument/2006/relationships/customXml" Target="../ink/ink828.xml"/><Relationship Id="rId8" Type="http://schemas.openxmlformats.org/officeDocument/2006/relationships/image" Target="../media/image860.png"/><Relationship Id="rId51" Type="http://schemas.openxmlformats.org/officeDocument/2006/relationships/customXml" Target="../ink/ink819.xml"/><Relationship Id="rId72" Type="http://schemas.openxmlformats.org/officeDocument/2006/relationships/image" Target="../media/image892.png"/><Relationship Id="rId3" Type="http://schemas.openxmlformats.org/officeDocument/2006/relationships/image" Target="../media/image857.png"/><Relationship Id="rId12" Type="http://schemas.openxmlformats.org/officeDocument/2006/relationships/image" Target="../media/image862.png"/><Relationship Id="rId17" Type="http://schemas.openxmlformats.org/officeDocument/2006/relationships/customXml" Target="../ink/ink802.xml"/><Relationship Id="rId25" Type="http://schemas.openxmlformats.org/officeDocument/2006/relationships/customXml" Target="../ink/ink806.xml"/><Relationship Id="rId33" Type="http://schemas.openxmlformats.org/officeDocument/2006/relationships/customXml" Target="../ink/ink810.xml"/><Relationship Id="rId38" Type="http://schemas.openxmlformats.org/officeDocument/2006/relationships/image" Target="../media/image875.png"/><Relationship Id="rId46" Type="http://schemas.openxmlformats.org/officeDocument/2006/relationships/image" Target="../media/image879.png"/><Relationship Id="rId59" Type="http://schemas.openxmlformats.org/officeDocument/2006/relationships/customXml" Target="../ink/ink823.xml"/><Relationship Id="rId67" Type="http://schemas.openxmlformats.org/officeDocument/2006/relationships/customXml" Target="../ink/ink827.xml"/><Relationship Id="rId20" Type="http://schemas.openxmlformats.org/officeDocument/2006/relationships/image" Target="../media/image866.png"/><Relationship Id="rId41" Type="http://schemas.openxmlformats.org/officeDocument/2006/relationships/customXml" Target="../ink/ink814.xml"/><Relationship Id="rId54" Type="http://schemas.openxmlformats.org/officeDocument/2006/relationships/image" Target="../media/image883.png"/><Relationship Id="rId62" Type="http://schemas.openxmlformats.org/officeDocument/2006/relationships/image" Target="../media/image887.png"/><Relationship Id="rId70" Type="http://schemas.openxmlformats.org/officeDocument/2006/relationships/image" Target="../media/image8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9.png"/><Relationship Id="rId15" Type="http://schemas.openxmlformats.org/officeDocument/2006/relationships/customXml" Target="../ink/ink801.xml"/><Relationship Id="rId23" Type="http://schemas.openxmlformats.org/officeDocument/2006/relationships/customXml" Target="../ink/ink805.xml"/><Relationship Id="rId28" Type="http://schemas.openxmlformats.org/officeDocument/2006/relationships/image" Target="../media/image870.png"/><Relationship Id="rId36" Type="http://schemas.openxmlformats.org/officeDocument/2006/relationships/image" Target="../media/image874.png"/><Relationship Id="rId49" Type="http://schemas.openxmlformats.org/officeDocument/2006/relationships/customXml" Target="../ink/ink818.xml"/><Relationship Id="rId57" Type="http://schemas.openxmlformats.org/officeDocument/2006/relationships/customXml" Target="../ink/ink822.xml"/><Relationship Id="rId10" Type="http://schemas.openxmlformats.org/officeDocument/2006/relationships/image" Target="../media/image861.png"/><Relationship Id="rId31" Type="http://schemas.openxmlformats.org/officeDocument/2006/relationships/customXml" Target="../ink/ink809.xml"/><Relationship Id="rId44" Type="http://schemas.openxmlformats.org/officeDocument/2006/relationships/image" Target="../media/image878.png"/><Relationship Id="rId52" Type="http://schemas.openxmlformats.org/officeDocument/2006/relationships/image" Target="../media/image882.png"/><Relationship Id="rId60" Type="http://schemas.openxmlformats.org/officeDocument/2006/relationships/image" Target="../media/image886.png"/><Relationship Id="rId65" Type="http://schemas.openxmlformats.org/officeDocument/2006/relationships/customXml" Target="../ink/ink826.xml"/><Relationship Id="rId4" Type="http://schemas.openxmlformats.org/officeDocument/2006/relationships/slide" Target="slide1.xml"/><Relationship Id="rId9" Type="http://schemas.openxmlformats.org/officeDocument/2006/relationships/customXml" Target="../ink/ink798.xml"/><Relationship Id="rId13" Type="http://schemas.openxmlformats.org/officeDocument/2006/relationships/customXml" Target="../ink/ink800.xml"/><Relationship Id="rId18" Type="http://schemas.openxmlformats.org/officeDocument/2006/relationships/image" Target="../media/image865.png"/><Relationship Id="rId39" Type="http://schemas.openxmlformats.org/officeDocument/2006/relationships/customXml" Target="../ink/ink813.xml"/><Relationship Id="rId34" Type="http://schemas.openxmlformats.org/officeDocument/2006/relationships/image" Target="../media/image873.png"/><Relationship Id="rId50" Type="http://schemas.openxmlformats.org/officeDocument/2006/relationships/image" Target="../media/image881.png"/><Relationship Id="rId55" Type="http://schemas.openxmlformats.org/officeDocument/2006/relationships/customXml" Target="../ink/ink82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5.xml"/><Relationship Id="rId299" Type="http://schemas.openxmlformats.org/officeDocument/2006/relationships/customXml" Target="../ink/ink976.xml"/><Relationship Id="rId21" Type="http://schemas.openxmlformats.org/officeDocument/2006/relationships/customXml" Target="../ink/ink837.xml"/><Relationship Id="rId63" Type="http://schemas.openxmlformats.org/officeDocument/2006/relationships/customXml" Target="../ink/ink858.xml"/><Relationship Id="rId159" Type="http://schemas.openxmlformats.org/officeDocument/2006/relationships/customXml" Target="../ink/ink906.xml"/><Relationship Id="rId170" Type="http://schemas.openxmlformats.org/officeDocument/2006/relationships/image" Target="../media/image978.png"/><Relationship Id="rId226" Type="http://schemas.openxmlformats.org/officeDocument/2006/relationships/image" Target="../media/image1006.png"/><Relationship Id="rId268" Type="http://schemas.openxmlformats.org/officeDocument/2006/relationships/image" Target="../media/image1027.png"/><Relationship Id="rId32" Type="http://schemas.openxmlformats.org/officeDocument/2006/relationships/image" Target="../media/image909.png"/><Relationship Id="rId74" Type="http://schemas.openxmlformats.org/officeDocument/2006/relationships/image" Target="../media/image930.png"/><Relationship Id="rId128" Type="http://schemas.openxmlformats.org/officeDocument/2006/relationships/image" Target="../media/image957.png"/><Relationship Id="rId5" Type="http://schemas.openxmlformats.org/officeDocument/2006/relationships/image" Target="../media/image894.png"/><Relationship Id="rId181" Type="http://schemas.openxmlformats.org/officeDocument/2006/relationships/customXml" Target="../ink/ink917.xml"/><Relationship Id="rId237" Type="http://schemas.openxmlformats.org/officeDocument/2006/relationships/customXml" Target="../ink/ink945.xml"/><Relationship Id="rId279" Type="http://schemas.openxmlformats.org/officeDocument/2006/relationships/customXml" Target="../ink/ink966.xml"/><Relationship Id="rId43" Type="http://schemas.openxmlformats.org/officeDocument/2006/relationships/customXml" Target="../ink/ink848.xml"/><Relationship Id="rId139" Type="http://schemas.openxmlformats.org/officeDocument/2006/relationships/customXml" Target="../ink/ink896.xml"/><Relationship Id="rId290" Type="http://schemas.openxmlformats.org/officeDocument/2006/relationships/image" Target="../media/image1038.png"/><Relationship Id="rId304" Type="http://schemas.openxmlformats.org/officeDocument/2006/relationships/image" Target="../media/image1045.png"/><Relationship Id="rId85" Type="http://schemas.openxmlformats.org/officeDocument/2006/relationships/customXml" Target="../ink/ink869.xml"/><Relationship Id="rId150" Type="http://schemas.openxmlformats.org/officeDocument/2006/relationships/image" Target="../media/image968.png"/><Relationship Id="rId192" Type="http://schemas.openxmlformats.org/officeDocument/2006/relationships/image" Target="../media/image989.png"/><Relationship Id="rId206" Type="http://schemas.openxmlformats.org/officeDocument/2006/relationships/image" Target="../media/image996.png"/><Relationship Id="rId248" Type="http://schemas.openxmlformats.org/officeDocument/2006/relationships/image" Target="../media/image1017.png"/><Relationship Id="rId12" Type="http://schemas.openxmlformats.org/officeDocument/2006/relationships/image" Target="../media/image899.png"/><Relationship Id="rId108" Type="http://schemas.openxmlformats.org/officeDocument/2006/relationships/image" Target="../media/image947.png"/><Relationship Id="rId54" Type="http://schemas.openxmlformats.org/officeDocument/2006/relationships/image" Target="../media/image920.png"/><Relationship Id="rId96" Type="http://schemas.openxmlformats.org/officeDocument/2006/relationships/image" Target="../media/image941.png"/><Relationship Id="rId161" Type="http://schemas.openxmlformats.org/officeDocument/2006/relationships/customXml" Target="../ink/ink907.xml"/><Relationship Id="rId217" Type="http://schemas.openxmlformats.org/officeDocument/2006/relationships/customXml" Target="../ink/ink935.xml"/><Relationship Id="rId259" Type="http://schemas.openxmlformats.org/officeDocument/2006/relationships/customXml" Target="../ink/ink956.xml"/><Relationship Id="rId23" Type="http://schemas.openxmlformats.org/officeDocument/2006/relationships/customXml" Target="../ink/ink838.xml"/><Relationship Id="rId119" Type="http://schemas.openxmlformats.org/officeDocument/2006/relationships/customXml" Target="../ink/ink886.xml"/><Relationship Id="rId270" Type="http://schemas.openxmlformats.org/officeDocument/2006/relationships/image" Target="../media/image1028.png"/><Relationship Id="rId291" Type="http://schemas.openxmlformats.org/officeDocument/2006/relationships/customXml" Target="../ink/ink972.xml"/><Relationship Id="rId305" Type="http://schemas.openxmlformats.org/officeDocument/2006/relationships/customXml" Target="../ink/ink979.xml"/><Relationship Id="rId44" Type="http://schemas.openxmlformats.org/officeDocument/2006/relationships/image" Target="../media/image915.png"/><Relationship Id="rId65" Type="http://schemas.openxmlformats.org/officeDocument/2006/relationships/customXml" Target="../ink/ink859.xml"/><Relationship Id="rId86" Type="http://schemas.openxmlformats.org/officeDocument/2006/relationships/image" Target="../media/image936.png"/><Relationship Id="rId130" Type="http://schemas.openxmlformats.org/officeDocument/2006/relationships/image" Target="../media/image958.png"/><Relationship Id="rId151" Type="http://schemas.openxmlformats.org/officeDocument/2006/relationships/customXml" Target="../ink/ink902.xml"/><Relationship Id="rId172" Type="http://schemas.openxmlformats.org/officeDocument/2006/relationships/image" Target="../media/image979.png"/><Relationship Id="rId193" Type="http://schemas.openxmlformats.org/officeDocument/2006/relationships/customXml" Target="../ink/ink923.xml"/><Relationship Id="rId207" Type="http://schemas.openxmlformats.org/officeDocument/2006/relationships/customXml" Target="../ink/ink930.xml"/><Relationship Id="rId228" Type="http://schemas.openxmlformats.org/officeDocument/2006/relationships/image" Target="../media/image1007.png"/><Relationship Id="rId249" Type="http://schemas.openxmlformats.org/officeDocument/2006/relationships/customXml" Target="../ink/ink951.xml"/><Relationship Id="rId13" Type="http://schemas.openxmlformats.org/officeDocument/2006/relationships/customXml" Target="../ink/ink833.xml"/><Relationship Id="rId109" Type="http://schemas.openxmlformats.org/officeDocument/2006/relationships/customXml" Target="../ink/ink881.xml"/><Relationship Id="rId260" Type="http://schemas.openxmlformats.org/officeDocument/2006/relationships/image" Target="../media/image1023.png"/><Relationship Id="rId281" Type="http://schemas.openxmlformats.org/officeDocument/2006/relationships/customXml" Target="../ink/ink967.xml"/><Relationship Id="rId34" Type="http://schemas.openxmlformats.org/officeDocument/2006/relationships/image" Target="../media/image910.png"/><Relationship Id="rId55" Type="http://schemas.openxmlformats.org/officeDocument/2006/relationships/customXml" Target="../ink/ink854.xml"/><Relationship Id="rId76" Type="http://schemas.openxmlformats.org/officeDocument/2006/relationships/image" Target="../media/image931.png"/><Relationship Id="rId97" Type="http://schemas.openxmlformats.org/officeDocument/2006/relationships/customXml" Target="../ink/ink875.xml"/><Relationship Id="rId120" Type="http://schemas.openxmlformats.org/officeDocument/2006/relationships/image" Target="../media/image953.png"/><Relationship Id="rId141" Type="http://schemas.openxmlformats.org/officeDocument/2006/relationships/customXml" Target="../ink/ink897.xml"/><Relationship Id="rId7" Type="http://schemas.openxmlformats.org/officeDocument/2006/relationships/customXml" Target="../ink/ink830.xml"/><Relationship Id="rId162" Type="http://schemas.openxmlformats.org/officeDocument/2006/relationships/image" Target="../media/image974.png"/><Relationship Id="rId183" Type="http://schemas.openxmlformats.org/officeDocument/2006/relationships/customXml" Target="../ink/ink918.xml"/><Relationship Id="rId218" Type="http://schemas.openxmlformats.org/officeDocument/2006/relationships/image" Target="../media/image1002.png"/><Relationship Id="rId239" Type="http://schemas.openxmlformats.org/officeDocument/2006/relationships/customXml" Target="../ink/ink946.xml"/><Relationship Id="rId250" Type="http://schemas.openxmlformats.org/officeDocument/2006/relationships/image" Target="../media/image1018.png"/><Relationship Id="rId271" Type="http://schemas.openxmlformats.org/officeDocument/2006/relationships/customXml" Target="../ink/ink962.xml"/><Relationship Id="rId292" Type="http://schemas.openxmlformats.org/officeDocument/2006/relationships/image" Target="../media/image1039.png"/><Relationship Id="rId306" Type="http://schemas.openxmlformats.org/officeDocument/2006/relationships/image" Target="../media/image1046.png"/><Relationship Id="rId24" Type="http://schemas.openxmlformats.org/officeDocument/2006/relationships/image" Target="../media/image905.png"/><Relationship Id="rId45" Type="http://schemas.openxmlformats.org/officeDocument/2006/relationships/customXml" Target="../ink/ink849.xml"/><Relationship Id="rId66" Type="http://schemas.openxmlformats.org/officeDocument/2006/relationships/image" Target="../media/image926.png"/><Relationship Id="rId87" Type="http://schemas.openxmlformats.org/officeDocument/2006/relationships/customXml" Target="../ink/ink870.xml"/><Relationship Id="rId110" Type="http://schemas.openxmlformats.org/officeDocument/2006/relationships/image" Target="../media/image948.png"/><Relationship Id="rId131" Type="http://schemas.openxmlformats.org/officeDocument/2006/relationships/customXml" Target="../ink/ink892.xml"/><Relationship Id="rId152" Type="http://schemas.openxmlformats.org/officeDocument/2006/relationships/image" Target="../media/image969.png"/><Relationship Id="rId173" Type="http://schemas.openxmlformats.org/officeDocument/2006/relationships/customXml" Target="../ink/ink913.xml"/><Relationship Id="rId194" Type="http://schemas.openxmlformats.org/officeDocument/2006/relationships/image" Target="../media/image990.png"/><Relationship Id="rId208" Type="http://schemas.openxmlformats.org/officeDocument/2006/relationships/image" Target="../media/image997.png"/><Relationship Id="rId229" Type="http://schemas.openxmlformats.org/officeDocument/2006/relationships/customXml" Target="../ink/ink941.xml"/><Relationship Id="rId240" Type="http://schemas.openxmlformats.org/officeDocument/2006/relationships/image" Target="../media/image1013.png"/><Relationship Id="rId261" Type="http://schemas.openxmlformats.org/officeDocument/2006/relationships/customXml" Target="../ink/ink957.xml"/><Relationship Id="rId14" Type="http://schemas.openxmlformats.org/officeDocument/2006/relationships/image" Target="../media/image900.png"/><Relationship Id="rId35" Type="http://schemas.openxmlformats.org/officeDocument/2006/relationships/customXml" Target="../ink/ink844.xml"/><Relationship Id="rId56" Type="http://schemas.openxmlformats.org/officeDocument/2006/relationships/image" Target="../media/image921.png"/><Relationship Id="rId77" Type="http://schemas.openxmlformats.org/officeDocument/2006/relationships/customXml" Target="../ink/ink865.xml"/><Relationship Id="rId100" Type="http://schemas.openxmlformats.org/officeDocument/2006/relationships/image" Target="../media/image943.png"/><Relationship Id="rId282" Type="http://schemas.openxmlformats.org/officeDocument/2006/relationships/image" Target="../media/image1034.png"/><Relationship Id="rId8" Type="http://schemas.openxmlformats.org/officeDocument/2006/relationships/image" Target="../media/image897.png"/><Relationship Id="rId98" Type="http://schemas.openxmlformats.org/officeDocument/2006/relationships/image" Target="../media/image942.png"/><Relationship Id="rId121" Type="http://schemas.openxmlformats.org/officeDocument/2006/relationships/customXml" Target="../ink/ink887.xml"/><Relationship Id="rId142" Type="http://schemas.openxmlformats.org/officeDocument/2006/relationships/image" Target="../media/image964.png"/><Relationship Id="rId163" Type="http://schemas.openxmlformats.org/officeDocument/2006/relationships/customXml" Target="../ink/ink908.xml"/><Relationship Id="rId184" Type="http://schemas.openxmlformats.org/officeDocument/2006/relationships/image" Target="../media/image985.png"/><Relationship Id="rId219" Type="http://schemas.openxmlformats.org/officeDocument/2006/relationships/customXml" Target="../ink/ink936.xml"/><Relationship Id="rId230" Type="http://schemas.openxmlformats.org/officeDocument/2006/relationships/image" Target="../media/image1008.png"/><Relationship Id="rId251" Type="http://schemas.openxmlformats.org/officeDocument/2006/relationships/customXml" Target="../ink/ink952.xml"/><Relationship Id="rId25" Type="http://schemas.openxmlformats.org/officeDocument/2006/relationships/customXml" Target="../ink/ink839.xml"/><Relationship Id="rId46" Type="http://schemas.openxmlformats.org/officeDocument/2006/relationships/image" Target="../media/image916.png"/><Relationship Id="rId67" Type="http://schemas.openxmlformats.org/officeDocument/2006/relationships/customXml" Target="../ink/ink860.xml"/><Relationship Id="rId272" Type="http://schemas.openxmlformats.org/officeDocument/2006/relationships/image" Target="../media/image1029.png"/><Relationship Id="rId293" Type="http://schemas.openxmlformats.org/officeDocument/2006/relationships/customXml" Target="../ink/ink973.xml"/><Relationship Id="rId307" Type="http://schemas.openxmlformats.org/officeDocument/2006/relationships/customXml" Target="../ink/ink980.xml"/><Relationship Id="rId88" Type="http://schemas.openxmlformats.org/officeDocument/2006/relationships/image" Target="../media/image937.png"/><Relationship Id="rId111" Type="http://schemas.openxmlformats.org/officeDocument/2006/relationships/customXml" Target="../ink/ink882.xml"/><Relationship Id="rId132" Type="http://schemas.openxmlformats.org/officeDocument/2006/relationships/image" Target="../media/image959.png"/><Relationship Id="rId153" Type="http://schemas.openxmlformats.org/officeDocument/2006/relationships/customXml" Target="../ink/ink903.xml"/><Relationship Id="rId174" Type="http://schemas.openxmlformats.org/officeDocument/2006/relationships/image" Target="../media/image980.png"/><Relationship Id="rId195" Type="http://schemas.openxmlformats.org/officeDocument/2006/relationships/customXml" Target="../ink/ink924.xml"/><Relationship Id="rId209" Type="http://schemas.openxmlformats.org/officeDocument/2006/relationships/customXml" Target="../ink/ink931.xml"/><Relationship Id="rId220" Type="http://schemas.openxmlformats.org/officeDocument/2006/relationships/image" Target="../media/image1003.png"/><Relationship Id="rId241" Type="http://schemas.openxmlformats.org/officeDocument/2006/relationships/customXml" Target="../ink/ink947.xml"/><Relationship Id="rId15" Type="http://schemas.openxmlformats.org/officeDocument/2006/relationships/customXml" Target="../ink/ink834.xml"/><Relationship Id="rId36" Type="http://schemas.openxmlformats.org/officeDocument/2006/relationships/image" Target="../media/image911.png"/><Relationship Id="rId57" Type="http://schemas.openxmlformats.org/officeDocument/2006/relationships/customXml" Target="../ink/ink855.xml"/><Relationship Id="rId262" Type="http://schemas.openxmlformats.org/officeDocument/2006/relationships/image" Target="../media/image1024.png"/><Relationship Id="rId283" Type="http://schemas.openxmlformats.org/officeDocument/2006/relationships/customXml" Target="../ink/ink968.xml"/><Relationship Id="rId78" Type="http://schemas.openxmlformats.org/officeDocument/2006/relationships/image" Target="../media/image932.png"/><Relationship Id="rId99" Type="http://schemas.openxmlformats.org/officeDocument/2006/relationships/customXml" Target="../ink/ink876.xml"/><Relationship Id="rId101" Type="http://schemas.openxmlformats.org/officeDocument/2006/relationships/customXml" Target="../ink/ink877.xml"/><Relationship Id="rId122" Type="http://schemas.openxmlformats.org/officeDocument/2006/relationships/image" Target="../media/image954.png"/><Relationship Id="rId143" Type="http://schemas.openxmlformats.org/officeDocument/2006/relationships/customXml" Target="../ink/ink898.xml"/><Relationship Id="rId164" Type="http://schemas.openxmlformats.org/officeDocument/2006/relationships/image" Target="../media/image975.png"/><Relationship Id="rId185" Type="http://schemas.openxmlformats.org/officeDocument/2006/relationships/customXml" Target="../ink/ink919.xml"/><Relationship Id="rId9" Type="http://schemas.openxmlformats.org/officeDocument/2006/relationships/customXml" Target="../ink/ink831.xml"/><Relationship Id="rId210" Type="http://schemas.openxmlformats.org/officeDocument/2006/relationships/image" Target="../media/image998.png"/><Relationship Id="rId26" Type="http://schemas.openxmlformats.org/officeDocument/2006/relationships/image" Target="../media/image906.png"/><Relationship Id="rId231" Type="http://schemas.openxmlformats.org/officeDocument/2006/relationships/customXml" Target="../ink/ink942.xml"/><Relationship Id="rId252" Type="http://schemas.openxmlformats.org/officeDocument/2006/relationships/image" Target="../media/image1019.png"/><Relationship Id="rId273" Type="http://schemas.openxmlformats.org/officeDocument/2006/relationships/customXml" Target="../ink/ink963.xml"/><Relationship Id="rId294" Type="http://schemas.openxmlformats.org/officeDocument/2006/relationships/image" Target="../media/image1040.png"/><Relationship Id="rId308" Type="http://schemas.openxmlformats.org/officeDocument/2006/relationships/image" Target="../media/image1047.png"/><Relationship Id="rId47" Type="http://schemas.openxmlformats.org/officeDocument/2006/relationships/customXml" Target="../ink/ink850.xml"/><Relationship Id="rId68" Type="http://schemas.openxmlformats.org/officeDocument/2006/relationships/image" Target="../media/image927.png"/><Relationship Id="rId89" Type="http://schemas.openxmlformats.org/officeDocument/2006/relationships/customXml" Target="../ink/ink871.xml"/><Relationship Id="rId112" Type="http://schemas.openxmlformats.org/officeDocument/2006/relationships/image" Target="../media/image949.png"/><Relationship Id="rId133" Type="http://schemas.openxmlformats.org/officeDocument/2006/relationships/customXml" Target="../ink/ink893.xml"/><Relationship Id="rId154" Type="http://schemas.openxmlformats.org/officeDocument/2006/relationships/image" Target="../media/image970.png"/><Relationship Id="rId175" Type="http://schemas.openxmlformats.org/officeDocument/2006/relationships/customXml" Target="../ink/ink914.xml"/><Relationship Id="rId196" Type="http://schemas.openxmlformats.org/officeDocument/2006/relationships/image" Target="../media/image991.png"/><Relationship Id="rId200" Type="http://schemas.openxmlformats.org/officeDocument/2006/relationships/image" Target="../media/image993.png"/><Relationship Id="rId16" Type="http://schemas.openxmlformats.org/officeDocument/2006/relationships/image" Target="../media/image901.png"/><Relationship Id="rId221" Type="http://schemas.openxmlformats.org/officeDocument/2006/relationships/customXml" Target="../ink/ink937.xml"/><Relationship Id="rId242" Type="http://schemas.openxmlformats.org/officeDocument/2006/relationships/image" Target="../media/image1014.png"/><Relationship Id="rId263" Type="http://schemas.openxmlformats.org/officeDocument/2006/relationships/customXml" Target="../ink/ink958.xml"/><Relationship Id="rId284" Type="http://schemas.openxmlformats.org/officeDocument/2006/relationships/image" Target="../media/image1035.png"/><Relationship Id="rId37" Type="http://schemas.openxmlformats.org/officeDocument/2006/relationships/customXml" Target="../ink/ink845.xml"/><Relationship Id="rId58" Type="http://schemas.openxmlformats.org/officeDocument/2006/relationships/image" Target="../media/image922.png"/><Relationship Id="rId79" Type="http://schemas.openxmlformats.org/officeDocument/2006/relationships/customXml" Target="../ink/ink866.xml"/><Relationship Id="rId102" Type="http://schemas.openxmlformats.org/officeDocument/2006/relationships/image" Target="../media/image944.png"/><Relationship Id="rId123" Type="http://schemas.openxmlformats.org/officeDocument/2006/relationships/customXml" Target="../ink/ink888.xml"/><Relationship Id="rId144" Type="http://schemas.openxmlformats.org/officeDocument/2006/relationships/image" Target="../media/image965.png"/><Relationship Id="rId90" Type="http://schemas.openxmlformats.org/officeDocument/2006/relationships/image" Target="../media/image938.png"/><Relationship Id="rId165" Type="http://schemas.openxmlformats.org/officeDocument/2006/relationships/customXml" Target="../ink/ink909.xml"/><Relationship Id="rId186" Type="http://schemas.openxmlformats.org/officeDocument/2006/relationships/image" Target="../media/image986.png"/><Relationship Id="rId211" Type="http://schemas.openxmlformats.org/officeDocument/2006/relationships/customXml" Target="../ink/ink932.xml"/><Relationship Id="rId232" Type="http://schemas.openxmlformats.org/officeDocument/2006/relationships/image" Target="../media/image1009.png"/><Relationship Id="rId253" Type="http://schemas.openxmlformats.org/officeDocument/2006/relationships/customXml" Target="../ink/ink953.xml"/><Relationship Id="rId274" Type="http://schemas.openxmlformats.org/officeDocument/2006/relationships/image" Target="../media/image1030.png"/><Relationship Id="rId295" Type="http://schemas.openxmlformats.org/officeDocument/2006/relationships/customXml" Target="../ink/ink974.xml"/><Relationship Id="rId27" Type="http://schemas.openxmlformats.org/officeDocument/2006/relationships/customXml" Target="../ink/ink840.xml"/><Relationship Id="rId48" Type="http://schemas.openxmlformats.org/officeDocument/2006/relationships/image" Target="../media/image917.png"/><Relationship Id="rId69" Type="http://schemas.openxmlformats.org/officeDocument/2006/relationships/customXml" Target="../ink/ink861.xml"/><Relationship Id="rId113" Type="http://schemas.openxmlformats.org/officeDocument/2006/relationships/customXml" Target="../ink/ink883.xml"/><Relationship Id="rId134" Type="http://schemas.openxmlformats.org/officeDocument/2006/relationships/image" Target="../media/image960.png"/><Relationship Id="rId80" Type="http://schemas.openxmlformats.org/officeDocument/2006/relationships/image" Target="../media/image933.png"/><Relationship Id="rId155" Type="http://schemas.openxmlformats.org/officeDocument/2006/relationships/customXml" Target="../ink/ink904.xml"/><Relationship Id="rId176" Type="http://schemas.openxmlformats.org/officeDocument/2006/relationships/image" Target="../media/image981.png"/><Relationship Id="rId197" Type="http://schemas.openxmlformats.org/officeDocument/2006/relationships/customXml" Target="../ink/ink925.xml"/><Relationship Id="rId201" Type="http://schemas.openxmlformats.org/officeDocument/2006/relationships/customXml" Target="../ink/ink927.xml"/><Relationship Id="rId222" Type="http://schemas.openxmlformats.org/officeDocument/2006/relationships/image" Target="../media/image1004.png"/><Relationship Id="rId243" Type="http://schemas.openxmlformats.org/officeDocument/2006/relationships/customXml" Target="../ink/ink948.xml"/><Relationship Id="rId264" Type="http://schemas.openxmlformats.org/officeDocument/2006/relationships/image" Target="../media/image1025.png"/><Relationship Id="rId285" Type="http://schemas.openxmlformats.org/officeDocument/2006/relationships/customXml" Target="../ink/ink969.xml"/><Relationship Id="rId17" Type="http://schemas.openxmlformats.org/officeDocument/2006/relationships/customXml" Target="../ink/ink835.xml"/><Relationship Id="rId38" Type="http://schemas.openxmlformats.org/officeDocument/2006/relationships/image" Target="../media/image912.png"/><Relationship Id="rId59" Type="http://schemas.openxmlformats.org/officeDocument/2006/relationships/customXml" Target="../ink/ink856.xml"/><Relationship Id="rId103" Type="http://schemas.openxmlformats.org/officeDocument/2006/relationships/customXml" Target="../ink/ink878.xml"/><Relationship Id="rId124" Type="http://schemas.openxmlformats.org/officeDocument/2006/relationships/image" Target="../media/image955.png"/><Relationship Id="rId70" Type="http://schemas.openxmlformats.org/officeDocument/2006/relationships/image" Target="../media/image928.png"/><Relationship Id="rId91" Type="http://schemas.openxmlformats.org/officeDocument/2006/relationships/customXml" Target="../ink/ink872.xml"/><Relationship Id="rId145" Type="http://schemas.openxmlformats.org/officeDocument/2006/relationships/customXml" Target="../ink/ink899.xml"/><Relationship Id="rId166" Type="http://schemas.openxmlformats.org/officeDocument/2006/relationships/image" Target="../media/image976.png"/><Relationship Id="rId187" Type="http://schemas.openxmlformats.org/officeDocument/2006/relationships/customXml" Target="../ink/ink92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999.png"/><Relationship Id="rId233" Type="http://schemas.openxmlformats.org/officeDocument/2006/relationships/customXml" Target="../ink/ink943.xml"/><Relationship Id="rId254" Type="http://schemas.openxmlformats.org/officeDocument/2006/relationships/image" Target="../media/image1020.png"/><Relationship Id="rId28" Type="http://schemas.openxmlformats.org/officeDocument/2006/relationships/image" Target="../media/image907.png"/><Relationship Id="rId49" Type="http://schemas.openxmlformats.org/officeDocument/2006/relationships/customXml" Target="../ink/ink851.xml"/><Relationship Id="rId114" Type="http://schemas.openxmlformats.org/officeDocument/2006/relationships/image" Target="../media/image950.png"/><Relationship Id="rId275" Type="http://schemas.openxmlformats.org/officeDocument/2006/relationships/customXml" Target="../ink/ink964.xml"/><Relationship Id="rId296" Type="http://schemas.openxmlformats.org/officeDocument/2006/relationships/image" Target="../media/image1041.png"/><Relationship Id="rId300" Type="http://schemas.openxmlformats.org/officeDocument/2006/relationships/image" Target="../media/image1043.png"/><Relationship Id="rId60" Type="http://schemas.openxmlformats.org/officeDocument/2006/relationships/image" Target="../media/image923.png"/><Relationship Id="rId81" Type="http://schemas.openxmlformats.org/officeDocument/2006/relationships/customXml" Target="../ink/ink867.xml"/><Relationship Id="rId135" Type="http://schemas.openxmlformats.org/officeDocument/2006/relationships/customXml" Target="../ink/ink894.xml"/><Relationship Id="rId156" Type="http://schemas.openxmlformats.org/officeDocument/2006/relationships/image" Target="../media/image971.png"/><Relationship Id="rId177" Type="http://schemas.openxmlformats.org/officeDocument/2006/relationships/customXml" Target="../ink/ink915.xml"/><Relationship Id="rId198" Type="http://schemas.openxmlformats.org/officeDocument/2006/relationships/image" Target="../media/image992.png"/><Relationship Id="rId202" Type="http://schemas.openxmlformats.org/officeDocument/2006/relationships/image" Target="../media/image994.png"/><Relationship Id="rId223" Type="http://schemas.openxmlformats.org/officeDocument/2006/relationships/customXml" Target="../ink/ink938.xml"/><Relationship Id="rId244" Type="http://schemas.openxmlformats.org/officeDocument/2006/relationships/image" Target="../media/image1015.png"/><Relationship Id="rId18" Type="http://schemas.openxmlformats.org/officeDocument/2006/relationships/image" Target="../media/image902.png"/><Relationship Id="rId39" Type="http://schemas.openxmlformats.org/officeDocument/2006/relationships/customXml" Target="../ink/ink846.xml"/><Relationship Id="rId265" Type="http://schemas.openxmlformats.org/officeDocument/2006/relationships/customXml" Target="../ink/ink959.xml"/><Relationship Id="rId286" Type="http://schemas.openxmlformats.org/officeDocument/2006/relationships/image" Target="../media/image1036.png"/><Relationship Id="rId50" Type="http://schemas.openxmlformats.org/officeDocument/2006/relationships/image" Target="../media/image918.png"/><Relationship Id="rId104" Type="http://schemas.openxmlformats.org/officeDocument/2006/relationships/image" Target="../media/image945.png"/><Relationship Id="rId125" Type="http://schemas.openxmlformats.org/officeDocument/2006/relationships/customXml" Target="../ink/ink889.xml"/><Relationship Id="rId146" Type="http://schemas.openxmlformats.org/officeDocument/2006/relationships/image" Target="../media/image966.png"/><Relationship Id="rId167" Type="http://schemas.openxmlformats.org/officeDocument/2006/relationships/customXml" Target="../ink/ink910.xml"/><Relationship Id="rId188" Type="http://schemas.openxmlformats.org/officeDocument/2006/relationships/image" Target="../media/image987.png"/><Relationship Id="rId71" Type="http://schemas.openxmlformats.org/officeDocument/2006/relationships/customXml" Target="../ink/ink862.xml"/><Relationship Id="rId92" Type="http://schemas.openxmlformats.org/officeDocument/2006/relationships/image" Target="../media/image939.png"/><Relationship Id="rId213" Type="http://schemas.openxmlformats.org/officeDocument/2006/relationships/customXml" Target="../ink/ink933.xml"/><Relationship Id="rId234" Type="http://schemas.openxmlformats.org/officeDocument/2006/relationships/image" Target="../media/image1010.png"/><Relationship Id="rId2" Type="http://schemas.openxmlformats.org/officeDocument/2006/relationships/image" Target="../media/image858.png"/><Relationship Id="rId29" Type="http://schemas.openxmlformats.org/officeDocument/2006/relationships/customXml" Target="../ink/ink841.xml"/><Relationship Id="rId255" Type="http://schemas.openxmlformats.org/officeDocument/2006/relationships/customXml" Target="../ink/ink954.xml"/><Relationship Id="rId276" Type="http://schemas.openxmlformats.org/officeDocument/2006/relationships/image" Target="../media/image1031.png"/><Relationship Id="rId297" Type="http://schemas.openxmlformats.org/officeDocument/2006/relationships/customXml" Target="../ink/ink975.xml"/><Relationship Id="rId40" Type="http://schemas.openxmlformats.org/officeDocument/2006/relationships/image" Target="../media/image913.png"/><Relationship Id="rId115" Type="http://schemas.openxmlformats.org/officeDocument/2006/relationships/customXml" Target="../ink/ink884.xml"/><Relationship Id="rId136" Type="http://schemas.openxmlformats.org/officeDocument/2006/relationships/image" Target="../media/image961.png"/><Relationship Id="rId157" Type="http://schemas.openxmlformats.org/officeDocument/2006/relationships/customXml" Target="../ink/ink905.xml"/><Relationship Id="rId178" Type="http://schemas.openxmlformats.org/officeDocument/2006/relationships/image" Target="../media/image982.png"/><Relationship Id="rId301" Type="http://schemas.openxmlformats.org/officeDocument/2006/relationships/customXml" Target="../ink/ink977.xml"/><Relationship Id="rId61" Type="http://schemas.openxmlformats.org/officeDocument/2006/relationships/customXml" Target="../ink/ink857.xml"/><Relationship Id="rId82" Type="http://schemas.openxmlformats.org/officeDocument/2006/relationships/image" Target="../media/image934.png"/><Relationship Id="rId199" Type="http://schemas.openxmlformats.org/officeDocument/2006/relationships/customXml" Target="../ink/ink926.xml"/><Relationship Id="rId203" Type="http://schemas.openxmlformats.org/officeDocument/2006/relationships/customXml" Target="../ink/ink928.xml"/><Relationship Id="rId19" Type="http://schemas.openxmlformats.org/officeDocument/2006/relationships/customXml" Target="../ink/ink836.xml"/><Relationship Id="rId224" Type="http://schemas.openxmlformats.org/officeDocument/2006/relationships/image" Target="../media/image1005.png"/><Relationship Id="rId245" Type="http://schemas.openxmlformats.org/officeDocument/2006/relationships/customXml" Target="../ink/ink949.xml"/><Relationship Id="rId266" Type="http://schemas.openxmlformats.org/officeDocument/2006/relationships/image" Target="../media/image1026.png"/><Relationship Id="rId287" Type="http://schemas.openxmlformats.org/officeDocument/2006/relationships/customXml" Target="../ink/ink970.xml"/><Relationship Id="rId30" Type="http://schemas.openxmlformats.org/officeDocument/2006/relationships/image" Target="../media/image908.png"/><Relationship Id="rId105" Type="http://schemas.openxmlformats.org/officeDocument/2006/relationships/customXml" Target="../ink/ink879.xml"/><Relationship Id="rId126" Type="http://schemas.openxmlformats.org/officeDocument/2006/relationships/image" Target="../media/image956.png"/><Relationship Id="rId147" Type="http://schemas.openxmlformats.org/officeDocument/2006/relationships/customXml" Target="../ink/ink900.xml"/><Relationship Id="rId168" Type="http://schemas.openxmlformats.org/officeDocument/2006/relationships/image" Target="../media/image977.png"/><Relationship Id="rId51" Type="http://schemas.openxmlformats.org/officeDocument/2006/relationships/customXml" Target="../ink/ink852.xml"/><Relationship Id="rId72" Type="http://schemas.openxmlformats.org/officeDocument/2006/relationships/image" Target="../media/image929.png"/><Relationship Id="rId93" Type="http://schemas.openxmlformats.org/officeDocument/2006/relationships/customXml" Target="../ink/ink873.xml"/><Relationship Id="rId189" Type="http://schemas.openxmlformats.org/officeDocument/2006/relationships/customXml" Target="../ink/ink921.xml"/><Relationship Id="rId3" Type="http://schemas.openxmlformats.org/officeDocument/2006/relationships/slide" Target="slide1.xml"/><Relationship Id="rId214" Type="http://schemas.openxmlformats.org/officeDocument/2006/relationships/image" Target="../media/image1000.png"/><Relationship Id="rId235" Type="http://schemas.openxmlformats.org/officeDocument/2006/relationships/customXml" Target="../ink/ink944.xml"/><Relationship Id="rId256" Type="http://schemas.openxmlformats.org/officeDocument/2006/relationships/image" Target="../media/image1021.png"/><Relationship Id="rId277" Type="http://schemas.openxmlformats.org/officeDocument/2006/relationships/customXml" Target="../ink/ink965.xml"/><Relationship Id="rId298" Type="http://schemas.openxmlformats.org/officeDocument/2006/relationships/image" Target="../media/image1042.png"/><Relationship Id="rId116" Type="http://schemas.openxmlformats.org/officeDocument/2006/relationships/image" Target="../media/image951.png"/><Relationship Id="rId137" Type="http://schemas.openxmlformats.org/officeDocument/2006/relationships/customXml" Target="../ink/ink895.xml"/><Relationship Id="rId158" Type="http://schemas.openxmlformats.org/officeDocument/2006/relationships/image" Target="../media/image972.png"/><Relationship Id="rId302" Type="http://schemas.openxmlformats.org/officeDocument/2006/relationships/image" Target="../media/image1044.png"/><Relationship Id="rId20" Type="http://schemas.openxmlformats.org/officeDocument/2006/relationships/image" Target="../media/image903.png"/><Relationship Id="rId41" Type="http://schemas.openxmlformats.org/officeDocument/2006/relationships/customXml" Target="../ink/ink847.xml"/><Relationship Id="rId62" Type="http://schemas.openxmlformats.org/officeDocument/2006/relationships/image" Target="../media/image924.png"/><Relationship Id="rId83" Type="http://schemas.openxmlformats.org/officeDocument/2006/relationships/customXml" Target="../ink/ink868.xml"/><Relationship Id="rId179" Type="http://schemas.openxmlformats.org/officeDocument/2006/relationships/customXml" Target="../ink/ink916.xml"/><Relationship Id="rId190" Type="http://schemas.openxmlformats.org/officeDocument/2006/relationships/image" Target="../media/image988.png"/><Relationship Id="rId204" Type="http://schemas.openxmlformats.org/officeDocument/2006/relationships/image" Target="../media/image995.png"/><Relationship Id="rId225" Type="http://schemas.openxmlformats.org/officeDocument/2006/relationships/customXml" Target="../ink/ink939.xml"/><Relationship Id="rId246" Type="http://schemas.openxmlformats.org/officeDocument/2006/relationships/image" Target="../media/image1016.png"/><Relationship Id="rId267" Type="http://schemas.openxmlformats.org/officeDocument/2006/relationships/customXml" Target="../ink/ink960.xml"/><Relationship Id="rId288" Type="http://schemas.openxmlformats.org/officeDocument/2006/relationships/image" Target="../media/image1037.png"/><Relationship Id="rId106" Type="http://schemas.openxmlformats.org/officeDocument/2006/relationships/image" Target="../media/image946.png"/><Relationship Id="rId127" Type="http://schemas.openxmlformats.org/officeDocument/2006/relationships/customXml" Target="../ink/ink890.xml"/><Relationship Id="rId10" Type="http://schemas.openxmlformats.org/officeDocument/2006/relationships/image" Target="../media/image898.png"/><Relationship Id="rId31" Type="http://schemas.openxmlformats.org/officeDocument/2006/relationships/customXml" Target="../ink/ink842.xml"/><Relationship Id="rId52" Type="http://schemas.openxmlformats.org/officeDocument/2006/relationships/image" Target="../media/image919.png"/><Relationship Id="rId73" Type="http://schemas.openxmlformats.org/officeDocument/2006/relationships/customXml" Target="../ink/ink863.xml"/><Relationship Id="rId94" Type="http://schemas.openxmlformats.org/officeDocument/2006/relationships/image" Target="../media/image940.png"/><Relationship Id="rId148" Type="http://schemas.openxmlformats.org/officeDocument/2006/relationships/image" Target="../media/image967.png"/><Relationship Id="rId169" Type="http://schemas.openxmlformats.org/officeDocument/2006/relationships/customXml" Target="../ink/ink911.xml"/><Relationship Id="rId4" Type="http://schemas.openxmlformats.org/officeDocument/2006/relationships/image" Target="../media/image893.png"/><Relationship Id="rId180" Type="http://schemas.openxmlformats.org/officeDocument/2006/relationships/image" Target="../media/image983.png"/><Relationship Id="rId215" Type="http://schemas.openxmlformats.org/officeDocument/2006/relationships/customXml" Target="../ink/ink934.xml"/><Relationship Id="rId236" Type="http://schemas.openxmlformats.org/officeDocument/2006/relationships/image" Target="../media/image1011.png"/><Relationship Id="rId257" Type="http://schemas.openxmlformats.org/officeDocument/2006/relationships/customXml" Target="../ink/ink955.xml"/><Relationship Id="rId278" Type="http://schemas.openxmlformats.org/officeDocument/2006/relationships/image" Target="../media/image1032.png"/><Relationship Id="rId303" Type="http://schemas.openxmlformats.org/officeDocument/2006/relationships/customXml" Target="../ink/ink978.xml"/><Relationship Id="rId42" Type="http://schemas.openxmlformats.org/officeDocument/2006/relationships/image" Target="../media/image914.png"/><Relationship Id="rId84" Type="http://schemas.openxmlformats.org/officeDocument/2006/relationships/image" Target="../media/image935.png"/><Relationship Id="rId138" Type="http://schemas.openxmlformats.org/officeDocument/2006/relationships/image" Target="../media/image962.png"/><Relationship Id="rId191" Type="http://schemas.openxmlformats.org/officeDocument/2006/relationships/customXml" Target="../ink/ink922.xml"/><Relationship Id="rId205" Type="http://schemas.openxmlformats.org/officeDocument/2006/relationships/customXml" Target="../ink/ink929.xml"/><Relationship Id="rId247" Type="http://schemas.openxmlformats.org/officeDocument/2006/relationships/customXml" Target="../ink/ink950.xml"/><Relationship Id="rId107" Type="http://schemas.openxmlformats.org/officeDocument/2006/relationships/customXml" Target="../ink/ink880.xml"/><Relationship Id="rId289" Type="http://schemas.openxmlformats.org/officeDocument/2006/relationships/customXml" Target="../ink/ink971.xml"/><Relationship Id="rId11" Type="http://schemas.openxmlformats.org/officeDocument/2006/relationships/customXml" Target="../ink/ink832.xml"/><Relationship Id="rId53" Type="http://schemas.openxmlformats.org/officeDocument/2006/relationships/customXml" Target="../ink/ink853.xml"/><Relationship Id="rId149" Type="http://schemas.openxmlformats.org/officeDocument/2006/relationships/customXml" Target="../ink/ink901.xml"/><Relationship Id="rId95" Type="http://schemas.openxmlformats.org/officeDocument/2006/relationships/customXml" Target="../ink/ink874.xml"/><Relationship Id="rId160" Type="http://schemas.openxmlformats.org/officeDocument/2006/relationships/image" Target="../media/image973.png"/><Relationship Id="rId216" Type="http://schemas.openxmlformats.org/officeDocument/2006/relationships/image" Target="../media/image1001.png"/><Relationship Id="rId258" Type="http://schemas.openxmlformats.org/officeDocument/2006/relationships/image" Target="../media/image1022.png"/><Relationship Id="rId22" Type="http://schemas.openxmlformats.org/officeDocument/2006/relationships/image" Target="../media/image904.png"/><Relationship Id="rId64" Type="http://schemas.openxmlformats.org/officeDocument/2006/relationships/image" Target="../media/image925.png"/><Relationship Id="rId118" Type="http://schemas.openxmlformats.org/officeDocument/2006/relationships/image" Target="../media/image952.png"/><Relationship Id="rId171" Type="http://schemas.openxmlformats.org/officeDocument/2006/relationships/customXml" Target="../ink/ink912.xml"/><Relationship Id="rId227" Type="http://schemas.openxmlformats.org/officeDocument/2006/relationships/customXml" Target="../ink/ink940.xml"/><Relationship Id="rId269" Type="http://schemas.openxmlformats.org/officeDocument/2006/relationships/customXml" Target="../ink/ink961.xml"/><Relationship Id="rId33" Type="http://schemas.openxmlformats.org/officeDocument/2006/relationships/customXml" Target="../ink/ink843.xml"/><Relationship Id="rId129" Type="http://schemas.openxmlformats.org/officeDocument/2006/relationships/customXml" Target="../ink/ink891.xml"/><Relationship Id="rId280" Type="http://schemas.openxmlformats.org/officeDocument/2006/relationships/image" Target="../media/image1033.png"/><Relationship Id="rId75" Type="http://schemas.openxmlformats.org/officeDocument/2006/relationships/customXml" Target="../ink/ink864.xml"/><Relationship Id="rId140" Type="http://schemas.openxmlformats.org/officeDocument/2006/relationships/image" Target="../media/image963.png"/><Relationship Id="rId182" Type="http://schemas.openxmlformats.org/officeDocument/2006/relationships/image" Target="../media/image984.png"/><Relationship Id="rId6" Type="http://schemas.openxmlformats.org/officeDocument/2006/relationships/image" Target="../media/image895.png"/><Relationship Id="rId238" Type="http://schemas.openxmlformats.org/officeDocument/2006/relationships/image" Target="../media/image1012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0.png"/><Relationship Id="rId21" Type="http://schemas.openxmlformats.org/officeDocument/2006/relationships/image" Target="../media/image7910.png"/><Relationship Id="rId42" Type="http://schemas.openxmlformats.org/officeDocument/2006/relationships/customXml" Target="../ink/ink998.xml"/><Relationship Id="rId63" Type="http://schemas.openxmlformats.org/officeDocument/2006/relationships/image" Target="../media/image10010.png"/><Relationship Id="rId84" Type="http://schemas.openxmlformats.org/officeDocument/2006/relationships/customXml" Target="../ink/ink1019.xml"/><Relationship Id="rId138" Type="http://schemas.openxmlformats.org/officeDocument/2006/relationships/customXml" Target="../ink/ink1046.xml"/><Relationship Id="rId159" Type="http://schemas.openxmlformats.org/officeDocument/2006/relationships/image" Target="../media/image1480.png"/><Relationship Id="rId170" Type="http://schemas.openxmlformats.org/officeDocument/2006/relationships/customXml" Target="../ink/ink1062.xml"/><Relationship Id="rId107" Type="http://schemas.openxmlformats.org/officeDocument/2006/relationships/image" Target="../media/image1220.png"/><Relationship Id="rId11" Type="http://schemas.openxmlformats.org/officeDocument/2006/relationships/image" Target="../media/image7410.png"/><Relationship Id="rId32" Type="http://schemas.openxmlformats.org/officeDocument/2006/relationships/customXml" Target="../ink/ink993.xml"/><Relationship Id="rId53" Type="http://schemas.openxmlformats.org/officeDocument/2006/relationships/image" Target="../media/image9510.png"/><Relationship Id="rId74" Type="http://schemas.openxmlformats.org/officeDocument/2006/relationships/customXml" Target="../ink/ink1014.xml"/><Relationship Id="rId128" Type="http://schemas.openxmlformats.org/officeDocument/2006/relationships/customXml" Target="../ink/ink1041.xml"/><Relationship Id="rId149" Type="http://schemas.openxmlformats.org/officeDocument/2006/relationships/image" Target="../media/image1430.png"/><Relationship Id="rId5" Type="http://schemas.openxmlformats.org/officeDocument/2006/relationships/image" Target="../media/image1049.png"/><Relationship Id="rId95" Type="http://schemas.openxmlformats.org/officeDocument/2006/relationships/image" Target="../media/image11610.png"/><Relationship Id="rId160" Type="http://schemas.openxmlformats.org/officeDocument/2006/relationships/customXml" Target="../ink/ink1057.xml"/><Relationship Id="rId22" Type="http://schemas.openxmlformats.org/officeDocument/2006/relationships/customXml" Target="../ink/ink988.xml"/><Relationship Id="rId43" Type="http://schemas.openxmlformats.org/officeDocument/2006/relationships/image" Target="../media/image9010.png"/><Relationship Id="rId64" Type="http://schemas.openxmlformats.org/officeDocument/2006/relationships/customXml" Target="../ink/ink1009.xml"/><Relationship Id="rId118" Type="http://schemas.openxmlformats.org/officeDocument/2006/relationships/customXml" Target="../ink/ink1036.xml"/><Relationship Id="rId139" Type="http://schemas.openxmlformats.org/officeDocument/2006/relationships/image" Target="../media/image1380.png"/><Relationship Id="rId85" Type="http://schemas.openxmlformats.org/officeDocument/2006/relationships/image" Target="../media/image11110.png"/><Relationship Id="rId150" Type="http://schemas.openxmlformats.org/officeDocument/2006/relationships/customXml" Target="../ink/ink1052.xml"/><Relationship Id="rId171" Type="http://schemas.openxmlformats.org/officeDocument/2006/relationships/image" Target="../media/image1540.png"/><Relationship Id="rId12" Type="http://schemas.openxmlformats.org/officeDocument/2006/relationships/customXml" Target="../ink/ink983.xml"/><Relationship Id="rId33" Type="http://schemas.openxmlformats.org/officeDocument/2006/relationships/image" Target="../media/image8510.png"/><Relationship Id="rId108" Type="http://schemas.openxmlformats.org/officeDocument/2006/relationships/customXml" Target="../ink/ink1031.xml"/><Relationship Id="rId129" Type="http://schemas.openxmlformats.org/officeDocument/2006/relationships/image" Target="../media/image1330.png"/><Relationship Id="rId54" Type="http://schemas.openxmlformats.org/officeDocument/2006/relationships/customXml" Target="../ink/ink1004.xml"/><Relationship Id="rId75" Type="http://schemas.openxmlformats.org/officeDocument/2006/relationships/image" Target="../media/image10610.png"/><Relationship Id="rId96" Type="http://schemas.openxmlformats.org/officeDocument/2006/relationships/customXml" Target="../ink/ink1025.xml"/><Relationship Id="rId140" Type="http://schemas.openxmlformats.org/officeDocument/2006/relationships/customXml" Target="../ink/ink1047.xml"/><Relationship Id="rId161" Type="http://schemas.openxmlformats.org/officeDocument/2006/relationships/image" Target="../media/image1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23" Type="http://schemas.openxmlformats.org/officeDocument/2006/relationships/image" Target="../media/image8010.png"/><Relationship Id="rId28" Type="http://schemas.openxmlformats.org/officeDocument/2006/relationships/customXml" Target="../ink/ink991.xml"/><Relationship Id="rId49" Type="http://schemas.openxmlformats.org/officeDocument/2006/relationships/image" Target="../media/image9310.png"/><Relationship Id="rId114" Type="http://schemas.openxmlformats.org/officeDocument/2006/relationships/customXml" Target="../ink/ink1034.xml"/><Relationship Id="rId119" Type="http://schemas.openxmlformats.org/officeDocument/2006/relationships/image" Target="../media/image1280.png"/><Relationship Id="rId44" Type="http://schemas.openxmlformats.org/officeDocument/2006/relationships/customXml" Target="../ink/ink999.xml"/><Relationship Id="rId60" Type="http://schemas.openxmlformats.org/officeDocument/2006/relationships/customXml" Target="../ink/ink1007.xml"/><Relationship Id="rId65" Type="http://schemas.openxmlformats.org/officeDocument/2006/relationships/image" Target="../media/image10110.png"/><Relationship Id="rId81" Type="http://schemas.openxmlformats.org/officeDocument/2006/relationships/image" Target="../media/image10910.png"/><Relationship Id="rId86" Type="http://schemas.openxmlformats.org/officeDocument/2006/relationships/customXml" Target="../ink/ink1020.xml"/><Relationship Id="rId130" Type="http://schemas.openxmlformats.org/officeDocument/2006/relationships/customXml" Target="../ink/ink1042.xml"/><Relationship Id="rId135" Type="http://schemas.openxmlformats.org/officeDocument/2006/relationships/image" Target="../media/image1360.png"/><Relationship Id="rId151" Type="http://schemas.openxmlformats.org/officeDocument/2006/relationships/image" Target="../media/image1440.png"/><Relationship Id="rId156" Type="http://schemas.openxmlformats.org/officeDocument/2006/relationships/customXml" Target="../ink/ink1055.xml"/><Relationship Id="rId172" Type="http://schemas.openxmlformats.org/officeDocument/2006/relationships/customXml" Target="../ink/ink1063.xml"/><Relationship Id="rId13" Type="http://schemas.openxmlformats.org/officeDocument/2006/relationships/image" Target="../media/image7510.png"/><Relationship Id="rId18" Type="http://schemas.openxmlformats.org/officeDocument/2006/relationships/customXml" Target="../ink/ink986.xml"/><Relationship Id="rId39" Type="http://schemas.openxmlformats.org/officeDocument/2006/relationships/image" Target="../media/image8810.png"/><Relationship Id="rId109" Type="http://schemas.openxmlformats.org/officeDocument/2006/relationships/image" Target="../media/image1230.png"/><Relationship Id="rId34" Type="http://schemas.openxmlformats.org/officeDocument/2006/relationships/customXml" Target="../ink/ink994.xml"/><Relationship Id="rId50" Type="http://schemas.openxmlformats.org/officeDocument/2006/relationships/customXml" Target="../ink/ink1002.xml"/><Relationship Id="rId55" Type="http://schemas.openxmlformats.org/officeDocument/2006/relationships/image" Target="../media/image9610.png"/><Relationship Id="rId76" Type="http://schemas.openxmlformats.org/officeDocument/2006/relationships/customXml" Target="../ink/ink1015.xml"/><Relationship Id="rId97" Type="http://schemas.openxmlformats.org/officeDocument/2006/relationships/image" Target="../media/image1177.png"/><Relationship Id="rId104" Type="http://schemas.openxmlformats.org/officeDocument/2006/relationships/customXml" Target="../ink/ink1029.xml"/><Relationship Id="rId120" Type="http://schemas.openxmlformats.org/officeDocument/2006/relationships/customXml" Target="../ink/ink1037.xml"/><Relationship Id="rId125" Type="http://schemas.openxmlformats.org/officeDocument/2006/relationships/image" Target="../media/image1310.png"/><Relationship Id="rId141" Type="http://schemas.openxmlformats.org/officeDocument/2006/relationships/image" Target="../media/image1390.png"/><Relationship Id="rId146" Type="http://schemas.openxmlformats.org/officeDocument/2006/relationships/customXml" Target="../ink/ink1050.xml"/><Relationship Id="rId167" Type="http://schemas.openxmlformats.org/officeDocument/2006/relationships/image" Target="../media/image1520.png"/><Relationship Id="rId7" Type="http://schemas.openxmlformats.org/officeDocument/2006/relationships/image" Target="../media/image1051.png"/><Relationship Id="rId71" Type="http://schemas.openxmlformats.org/officeDocument/2006/relationships/image" Target="../media/image10410.png"/><Relationship Id="rId92" Type="http://schemas.openxmlformats.org/officeDocument/2006/relationships/customXml" Target="../ink/ink1023.xml"/><Relationship Id="rId162" Type="http://schemas.openxmlformats.org/officeDocument/2006/relationships/customXml" Target="../ink/ink1058.xml"/><Relationship Id="rId2" Type="http://schemas.openxmlformats.org/officeDocument/2006/relationships/image" Target="../media/image896.png"/><Relationship Id="rId29" Type="http://schemas.openxmlformats.org/officeDocument/2006/relationships/image" Target="../media/image8310.png"/><Relationship Id="rId24" Type="http://schemas.openxmlformats.org/officeDocument/2006/relationships/customXml" Target="../ink/ink989.xml"/><Relationship Id="rId40" Type="http://schemas.openxmlformats.org/officeDocument/2006/relationships/customXml" Target="../ink/ink997.xml"/><Relationship Id="rId45" Type="http://schemas.openxmlformats.org/officeDocument/2006/relationships/image" Target="../media/image9110.png"/><Relationship Id="rId66" Type="http://schemas.openxmlformats.org/officeDocument/2006/relationships/customXml" Target="../ink/ink1010.xml"/><Relationship Id="rId87" Type="http://schemas.openxmlformats.org/officeDocument/2006/relationships/image" Target="../media/image11210.png"/><Relationship Id="rId110" Type="http://schemas.openxmlformats.org/officeDocument/2006/relationships/customXml" Target="../ink/ink1032.xml"/><Relationship Id="rId115" Type="http://schemas.openxmlformats.org/officeDocument/2006/relationships/image" Target="../media/image1260.png"/><Relationship Id="rId131" Type="http://schemas.openxmlformats.org/officeDocument/2006/relationships/image" Target="../media/image1340.png"/><Relationship Id="rId136" Type="http://schemas.openxmlformats.org/officeDocument/2006/relationships/customXml" Target="../ink/ink1045.xml"/><Relationship Id="rId157" Type="http://schemas.openxmlformats.org/officeDocument/2006/relationships/image" Target="../media/image1470.png"/><Relationship Id="rId61" Type="http://schemas.openxmlformats.org/officeDocument/2006/relationships/image" Target="../media/image9910.png"/><Relationship Id="rId82" Type="http://schemas.openxmlformats.org/officeDocument/2006/relationships/customXml" Target="../ink/ink1018.xml"/><Relationship Id="rId152" Type="http://schemas.openxmlformats.org/officeDocument/2006/relationships/customXml" Target="../ink/ink1053.xml"/><Relationship Id="rId173" Type="http://schemas.openxmlformats.org/officeDocument/2006/relationships/image" Target="../media/image1550.png"/><Relationship Id="rId19" Type="http://schemas.openxmlformats.org/officeDocument/2006/relationships/image" Target="../media/image7810.png"/><Relationship Id="rId14" Type="http://schemas.openxmlformats.org/officeDocument/2006/relationships/customXml" Target="../ink/ink984.xml"/><Relationship Id="rId30" Type="http://schemas.openxmlformats.org/officeDocument/2006/relationships/customXml" Target="../ink/ink992.xml"/><Relationship Id="rId35" Type="http://schemas.openxmlformats.org/officeDocument/2006/relationships/image" Target="../media/image8610.png"/><Relationship Id="rId56" Type="http://schemas.openxmlformats.org/officeDocument/2006/relationships/customXml" Target="../ink/ink1005.xml"/><Relationship Id="rId77" Type="http://schemas.openxmlformats.org/officeDocument/2006/relationships/image" Target="../media/image10710.png"/><Relationship Id="rId100" Type="http://schemas.openxmlformats.org/officeDocument/2006/relationships/customXml" Target="../ink/ink1027.xml"/><Relationship Id="rId105" Type="http://schemas.openxmlformats.org/officeDocument/2006/relationships/image" Target="../media/image1210.png"/><Relationship Id="rId126" Type="http://schemas.openxmlformats.org/officeDocument/2006/relationships/customXml" Target="../ink/ink1040.xml"/><Relationship Id="rId147" Type="http://schemas.openxmlformats.org/officeDocument/2006/relationships/image" Target="../media/image1420.png"/><Relationship Id="rId168" Type="http://schemas.openxmlformats.org/officeDocument/2006/relationships/customXml" Target="../ink/ink1061.xml"/><Relationship Id="rId8" Type="http://schemas.openxmlformats.org/officeDocument/2006/relationships/customXml" Target="../ink/ink981.xml"/><Relationship Id="rId51" Type="http://schemas.openxmlformats.org/officeDocument/2006/relationships/image" Target="../media/image9410.png"/><Relationship Id="rId72" Type="http://schemas.openxmlformats.org/officeDocument/2006/relationships/customXml" Target="../ink/ink1013.xml"/><Relationship Id="rId93" Type="http://schemas.openxmlformats.org/officeDocument/2006/relationships/image" Target="../media/image11510.png"/><Relationship Id="rId98" Type="http://schemas.openxmlformats.org/officeDocument/2006/relationships/customXml" Target="../ink/ink1026.xml"/><Relationship Id="rId121" Type="http://schemas.openxmlformats.org/officeDocument/2006/relationships/image" Target="../media/image1290.png"/><Relationship Id="rId142" Type="http://schemas.openxmlformats.org/officeDocument/2006/relationships/customXml" Target="../ink/ink1048.xml"/><Relationship Id="rId163" Type="http://schemas.openxmlformats.org/officeDocument/2006/relationships/image" Target="../media/image1500.png"/><Relationship Id="rId3" Type="http://schemas.openxmlformats.org/officeDocument/2006/relationships/slide" Target="slide1.xml"/><Relationship Id="rId25" Type="http://schemas.openxmlformats.org/officeDocument/2006/relationships/image" Target="../media/image8110.png"/><Relationship Id="rId46" Type="http://schemas.openxmlformats.org/officeDocument/2006/relationships/customXml" Target="../ink/ink1000.xml"/><Relationship Id="rId67" Type="http://schemas.openxmlformats.org/officeDocument/2006/relationships/image" Target="../media/image10210.png"/><Relationship Id="rId116" Type="http://schemas.openxmlformats.org/officeDocument/2006/relationships/customXml" Target="../ink/ink1035.xml"/><Relationship Id="rId137" Type="http://schemas.openxmlformats.org/officeDocument/2006/relationships/image" Target="../media/image1370.png"/><Relationship Id="rId158" Type="http://schemas.openxmlformats.org/officeDocument/2006/relationships/customXml" Target="../ink/ink1056.xml"/><Relationship Id="rId20" Type="http://schemas.openxmlformats.org/officeDocument/2006/relationships/customXml" Target="../ink/ink987.xml"/><Relationship Id="rId41" Type="http://schemas.openxmlformats.org/officeDocument/2006/relationships/image" Target="../media/image8910.png"/><Relationship Id="rId62" Type="http://schemas.openxmlformats.org/officeDocument/2006/relationships/customXml" Target="../ink/ink1008.xml"/><Relationship Id="rId83" Type="http://schemas.openxmlformats.org/officeDocument/2006/relationships/image" Target="../media/image11010.png"/><Relationship Id="rId88" Type="http://schemas.openxmlformats.org/officeDocument/2006/relationships/customXml" Target="../ink/ink1021.xml"/><Relationship Id="rId111" Type="http://schemas.openxmlformats.org/officeDocument/2006/relationships/image" Target="../media/image1240.png"/><Relationship Id="rId132" Type="http://schemas.openxmlformats.org/officeDocument/2006/relationships/customXml" Target="../ink/ink1043.xml"/><Relationship Id="rId153" Type="http://schemas.openxmlformats.org/officeDocument/2006/relationships/image" Target="../media/image1450.png"/><Relationship Id="rId174" Type="http://schemas.openxmlformats.org/officeDocument/2006/relationships/customXml" Target="../ink/ink1064.xml"/><Relationship Id="rId15" Type="http://schemas.openxmlformats.org/officeDocument/2006/relationships/image" Target="../media/image7610.png"/><Relationship Id="rId36" Type="http://schemas.openxmlformats.org/officeDocument/2006/relationships/customXml" Target="../ink/ink995.xml"/><Relationship Id="rId57" Type="http://schemas.openxmlformats.org/officeDocument/2006/relationships/image" Target="../media/image9710.png"/><Relationship Id="rId106" Type="http://schemas.openxmlformats.org/officeDocument/2006/relationships/customXml" Target="../ink/ink1030.xml"/><Relationship Id="rId127" Type="http://schemas.openxmlformats.org/officeDocument/2006/relationships/image" Target="../media/image1320.png"/><Relationship Id="rId10" Type="http://schemas.openxmlformats.org/officeDocument/2006/relationships/customXml" Target="../ink/ink982.xml"/><Relationship Id="rId31" Type="http://schemas.openxmlformats.org/officeDocument/2006/relationships/image" Target="../media/image8410.png"/><Relationship Id="rId52" Type="http://schemas.openxmlformats.org/officeDocument/2006/relationships/customXml" Target="../ink/ink1003.xml"/><Relationship Id="rId73" Type="http://schemas.openxmlformats.org/officeDocument/2006/relationships/image" Target="../media/image1053.png"/><Relationship Id="rId78" Type="http://schemas.openxmlformats.org/officeDocument/2006/relationships/customXml" Target="../ink/ink1016.xml"/><Relationship Id="rId94" Type="http://schemas.openxmlformats.org/officeDocument/2006/relationships/customXml" Target="../ink/ink1024.xml"/><Relationship Id="rId99" Type="http://schemas.openxmlformats.org/officeDocument/2006/relationships/image" Target="../media/image1180.png"/><Relationship Id="rId101" Type="http://schemas.openxmlformats.org/officeDocument/2006/relationships/image" Target="../media/image1190.png"/><Relationship Id="rId122" Type="http://schemas.openxmlformats.org/officeDocument/2006/relationships/customXml" Target="../ink/ink1038.xml"/><Relationship Id="rId143" Type="http://schemas.openxmlformats.org/officeDocument/2006/relationships/image" Target="../media/image1400.png"/><Relationship Id="rId148" Type="http://schemas.openxmlformats.org/officeDocument/2006/relationships/customXml" Target="../ink/ink1051.xml"/><Relationship Id="rId164" Type="http://schemas.openxmlformats.org/officeDocument/2006/relationships/customXml" Target="../ink/ink1059.xml"/><Relationship Id="rId169" Type="http://schemas.openxmlformats.org/officeDocument/2006/relationships/image" Target="../media/image1530.png"/><Relationship Id="rId4" Type="http://schemas.openxmlformats.org/officeDocument/2006/relationships/image" Target="../media/image1048.png"/><Relationship Id="rId9" Type="http://schemas.openxmlformats.org/officeDocument/2006/relationships/image" Target="../media/image7310.png"/><Relationship Id="rId26" Type="http://schemas.openxmlformats.org/officeDocument/2006/relationships/customXml" Target="../ink/ink990.xml"/><Relationship Id="rId47" Type="http://schemas.openxmlformats.org/officeDocument/2006/relationships/image" Target="../media/image9210.png"/><Relationship Id="rId68" Type="http://schemas.openxmlformats.org/officeDocument/2006/relationships/customXml" Target="../ink/ink1011.xml"/><Relationship Id="rId89" Type="http://schemas.openxmlformats.org/officeDocument/2006/relationships/image" Target="../media/image11310.png"/><Relationship Id="rId112" Type="http://schemas.openxmlformats.org/officeDocument/2006/relationships/customXml" Target="../ink/ink1033.xml"/><Relationship Id="rId133" Type="http://schemas.openxmlformats.org/officeDocument/2006/relationships/image" Target="../media/image1350.png"/><Relationship Id="rId154" Type="http://schemas.openxmlformats.org/officeDocument/2006/relationships/customXml" Target="../ink/ink1054.xml"/><Relationship Id="rId175" Type="http://schemas.openxmlformats.org/officeDocument/2006/relationships/image" Target="../media/image1560.png"/><Relationship Id="rId16" Type="http://schemas.openxmlformats.org/officeDocument/2006/relationships/customXml" Target="../ink/ink985.xml"/><Relationship Id="rId37" Type="http://schemas.openxmlformats.org/officeDocument/2006/relationships/image" Target="../media/image8710.png"/><Relationship Id="rId58" Type="http://schemas.openxmlformats.org/officeDocument/2006/relationships/customXml" Target="../ink/ink1006.xml"/><Relationship Id="rId79" Type="http://schemas.openxmlformats.org/officeDocument/2006/relationships/image" Target="../media/image10810.png"/><Relationship Id="rId102" Type="http://schemas.openxmlformats.org/officeDocument/2006/relationships/customXml" Target="../ink/ink1028.xml"/><Relationship Id="rId123" Type="http://schemas.openxmlformats.org/officeDocument/2006/relationships/image" Target="../media/image1300.png"/><Relationship Id="rId144" Type="http://schemas.openxmlformats.org/officeDocument/2006/relationships/customXml" Target="../ink/ink1049.xml"/><Relationship Id="rId90" Type="http://schemas.openxmlformats.org/officeDocument/2006/relationships/customXml" Target="../ink/ink1022.xml"/><Relationship Id="rId165" Type="http://schemas.openxmlformats.org/officeDocument/2006/relationships/image" Target="../media/image1510.png"/><Relationship Id="rId27" Type="http://schemas.openxmlformats.org/officeDocument/2006/relationships/image" Target="../media/image8210.png"/><Relationship Id="rId48" Type="http://schemas.openxmlformats.org/officeDocument/2006/relationships/customXml" Target="../ink/ink1001.xml"/><Relationship Id="rId69" Type="http://schemas.openxmlformats.org/officeDocument/2006/relationships/image" Target="../media/image10310.png"/><Relationship Id="rId113" Type="http://schemas.openxmlformats.org/officeDocument/2006/relationships/image" Target="../media/image1250.png"/><Relationship Id="rId134" Type="http://schemas.openxmlformats.org/officeDocument/2006/relationships/customXml" Target="../ink/ink1044.xml"/><Relationship Id="rId80" Type="http://schemas.openxmlformats.org/officeDocument/2006/relationships/customXml" Target="../ink/ink1017.xml"/><Relationship Id="rId155" Type="http://schemas.openxmlformats.org/officeDocument/2006/relationships/image" Target="../media/image1460.png"/><Relationship Id="rId17" Type="http://schemas.openxmlformats.org/officeDocument/2006/relationships/image" Target="../media/image7710.png"/><Relationship Id="rId38" Type="http://schemas.openxmlformats.org/officeDocument/2006/relationships/customXml" Target="../ink/ink996.xml"/><Relationship Id="rId59" Type="http://schemas.openxmlformats.org/officeDocument/2006/relationships/image" Target="../media/image9810.png"/><Relationship Id="rId103" Type="http://schemas.openxmlformats.org/officeDocument/2006/relationships/image" Target="../media/image1200.png"/><Relationship Id="rId124" Type="http://schemas.openxmlformats.org/officeDocument/2006/relationships/customXml" Target="../ink/ink1039.xml"/><Relationship Id="rId70" Type="http://schemas.openxmlformats.org/officeDocument/2006/relationships/customXml" Target="../ink/ink1012.xml"/><Relationship Id="rId91" Type="http://schemas.openxmlformats.org/officeDocument/2006/relationships/image" Target="../media/image11410.png"/><Relationship Id="rId145" Type="http://schemas.openxmlformats.org/officeDocument/2006/relationships/image" Target="../media/image1410.png"/><Relationship Id="rId166" Type="http://schemas.openxmlformats.org/officeDocument/2006/relationships/customXml" Target="../ink/ink10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7.xml"/><Relationship Id="rId13" Type="http://schemas.openxmlformats.org/officeDocument/2006/relationships/image" Target="../media/image1630.png"/><Relationship Id="rId3" Type="http://schemas.openxmlformats.org/officeDocument/2006/relationships/image" Target="../media/image1053.tmp"/><Relationship Id="rId7" Type="http://schemas.openxmlformats.org/officeDocument/2006/relationships/image" Target="../media/image1600.png"/><Relationship Id="rId12" Type="http://schemas.openxmlformats.org/officeDocument/2006/relationships/customXml" Target="../ink/ink1069.xml"/><Relationship Id="rId17" Type="http://schemas.openxmlformats.org/officeDocument/2006/relationships/image" Target="../media/image1650.png"/><Relationship Id="rId2" Type="http://schemas.openxmlformats.org/officeDocument/2006/relationships/image" Target="../media/image1052.tmp"/><Relationship Id="rId16" Type="http://schemas.openxmlformats.org/officeDocument/2006/relationships/customXml" Target="../ink/ink10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6.xml"/><Relationship Id="rId11" Type="http://schemas.openxmlformats.org/officeDocument/2006/relationships/image" Target="../media/image1620.png"/><Relationship Id="rId5" Type="http://schemas.openxmlformats.org/officeDocument/2006/relationships/image" Target="../media/image1590.png"/><Relationship Id="rId15" Type="http://schemas.openxmlformats.org/officeDocument/2006/relationships/image" Target="../media/image1640.png"/><Relationship Id="rId10" Type="http://schemas.openxmlformats.org/officeDocument/2006/relationships/customXml" Target="../ink/ink1068.xml"/><Relationship Id="rId4" Type="http://schemas.openxmlformats.org/officeDocument/2006/relationships/customXml" Target="../ink/ink1065.xml"/><Relationship Id="rId9" Type="http://schemas.openxmlformats.org/officeDocument/2006/relationships/image" Target="../media/image1610.png"/><Relationship Id="rId14" Type="http://schemas.openxmlformats.org/officeDocument/2006/relationships/customXml" Target="../ink/ink1070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1.xml"/><Relationship Id="rId21" Type="http://schemas.openxmlformats.org/officeDocument/2006/relationships/image" Target="../media/image1066.png"/><Relationship Id="rId34" Type="http://schemas.openxmlformats.org/officeDocument/2006/relationships/customXml" Target="../ink/ink1085.xml"/><Relationship Id="rId42" Type="http://schemas.openxmlformats.org/officeDocument/2006/relationships/customXml" Target="../ink/ink1089.xml"/><Relationship Id="rId47" Type="http://schemas.openxmlformats.org/officeDocument/2006/relationships/image" Target="../media/image1079.png"/><Relationship Id="rId50" Type="http://schemas.openxmlformats.org/officeDocument/2006/relationships/customXml" Target="../ink/ink1093.xml"/><Relationship Id="rId55" Type="http://schemas.openxmlformats.org/officeDocument/2006/relationships/image" Target="../media/image1083.png"/><Relationship Id="rId63" Type="http://schemas.openxmlformats.org/officeDocument/2006/relationships/image" Target="../media/image1087.png"/><Relationship Id="rId7" Type="http://schemas.openxmlformats.org/officeDocument/2006/relationships/image" Target="../media/image1058.png"/><Relationship Id="rId2" Type="http://schemas.openxmlformats.org/officeDocument/2006/relationships/image" Target="../media/image1054.png"/><Relationship Id="rId16" Type="http://schemas.openxmlformats.org/officeDocument/2006/relationships/customXml" Target="../ink/ink1076.xml"/><Relationship Id="rId29" Type="http://schemas.openxmlformats.org/officeDocument/2006/relationships/image" Target="../media/image1070.png"/><Relationship Id="rId11" Type="http://schemas.openxmlformats.org/officeDocument/2006/relationships/image" Target="../media/image1061.png"/><Relationship Id="rId24" Type="http://schemas.openxmlformats.org/officeDocument/2006/relationships/customXml" Target="../ink/ink1080.xml"/><Relationship Id="rId32" Type="http://schemas.openxmlformats.org/officeDocument/2006/relationships/customXml" Target="../ink/ink1084.xml"/><Relationship Id="rId37" Type="http://schemas.openxmlformats.org/officeDocument/2006/relationships/image" Target="../media/image1074.png"/><Relationship Id="rId40" Type="http://schemas.openxmlformats.org/officeDocument/2006/relationships/customXml" Target="../ink/ink1088.xml"/><Relationship Id="rId45" Type="http://schemas.openxmlformats.org/officeDocument/2006/relationships/image" Target="../media/image1078.png"/><Relationship Id="rId53" Type="http://schemas.openxmlformats.org/officeDocument/2006/relationships/image" Target="../media/image1082.png"/><Relationship Id="rId58" Type="http://schemas.openxmlformats.org/officeDocument/2006/relationships/customXml" Target="../ink/ink1097.xml"/><Relationship Id="rId5" Type="http://schemas.openxmlformats.org/officeDocument/2006/relationships/image" Target="../media/image1056.png"/><Relationship Id="rId61" Type="http://schemas.openxmlformats.org/officeDocument/2006/relationships/image" Target="../media/image1086.png"/><Relationship Id="rId19" Type="http://schemas.openxmlformats.org/officeDocument/2006/relationships/image" Target="../media/image1065.png"/><Relationship Id="rId14" Type="http://schemas.openxmlformats.org/officeDocument/2006/relationships/customXml" Target="../ink/ink1075.xml"/><Relationship Id="rId22" Type="http://schemas.openxmlformats.org/officeDocument/2006/relationships/customXml" Target="../ink/ink1079.xml"/><Relationship Id="rId27" Type="http://schemas.openxmlformats.org/officeDocument/2006/relationships/image" Target="../media/image1069.png"/><Relationship Id="rId30" Type="http://schemas.openxmlformats.org/officeDocument/2006/relationships/customXml" Target="../ink/ink1083.xml"/><Relationship Id="rId35" Type="http://schemas.openxmlformats.org/officeDocument/2006/relationships/image" Target="../media/image1073.png"/><Relationship Id="rId43" Type="http://schemas.openxmlformats.org/officeDocument/2006/relationships/image" Target="../media/image1077.png"/><Relationship Id="rId48" Type="http://schemas.openxmlformats.org/officeDocument/2006/relationships/customXml" Target="../ink/ink1092.xml"/><Relationship Id="rId56" Type="http://schemas.openxmlformats.org/officeDocument/2006/relationships/customXml" Target="../ink/ink1096.xml"/><Relationship Id="rId64" Type="http://schemas.openxmlformats.org/officeDocument/2006/relationships/customXml" Target="../ink/ink1100.xml"/><Relationship Id="rId8" Type="http://schemas.openxmlformats.org/officeDocument/2006/relationships/customXml" Target="../ink/ink1072.xml"/><Relationship Id="rId51" Type="http://schemas.openxmlformats.org/officeDocument/2006/relationships/image" Target="../media/image1081.png"/><Relationship Id="rId3" Type="http://schemas.openxmlformats.org/officeDocument/2006/relationships/slide" Target="slide1.xml"/><Relationship Id="rId12" Type="http://schemas.openxmlformats.org/officeDocument/2006/relationships/customXml" Target="../ink/ink1074.xml"/><Relationship Id="rId17" Type="http://schemas.openxmlformats.org/officeDocument/2006/relationships/image" Target="../media/image1064.png"/><Relationship Id="rId25" Type="http://schemas.openxmlformats.org/officeDocument/2006/relationships/image" Target="../media/image1068.png"/><Relationship Id="rId33" Type="http://schemas.openxmlformats.org/officeDocument/2006/relationships/image" Target="../media/image1072.png"/><Relationship Id="rId38" Type="http://schemas.openxmlformats.org/officeDocument/2006/relationships/customXml" Target="../ink/ink1087.xml"/><Relationship Id="rId46" Type="http://schemas.openxmlformats.org/officeDocument/2006/relationships/customXml" Target="../ink/ink1091.xml"/><Relationship Id="rId59" Type="http://schemas.openxmlformats.org/officeDocument/2006/relationships/image" Target="../media/image1085.png"/><Relationship Id="rId20" Type="http://schemas.openxmlformats.org/officeDocument/2006/relationships/customXml" Target="../ink/ink1078.xml"/><Relationship Id="rId41" Type="http://schemas.openxmlformats.org/officeDocument/2006/relationships/image" Target="../media/image1076.png"/><Relationship Id="rId54" Type="http://schemas.openxmlformats.org/officeDocument/2006/relationships/customXml" Target="../ink/ink1095.xml"/><Relationship Id="rId62" Type="http://schemas.openxmlformats.org/officeDocument/2006/relationships/customXml" Target="../ink/ink10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7.png"/><Relationship Id="rId15" Type="http://schemas.openxmlformats.org/officeDocument/2006/relationships/image" Target="../media/image1063.png"/><Relationship Id="rId23" Type="http://schemas.openxmlformats.org/officeDocument/2006/relationships/image" Target="../media/image1067.png"/><Relationship Id="rId28" Type="http://schemas.openxmlformats.org/officeDocument/2006/relationships/customXml" Target="../ink/ink1082.xml"/><Relationship Id="rId36" Type="http://schemas.openxmlformats.org/officeDocument/2006/relationships/customXml" Target="../ink/ink1086.xml"/><Relationship Id="rId49" Type="http://schemas.openxmlformats.org/officeDocument/2006/relationships/image" Target="../media/image1080.png"/><Relationship Id="rId57" Type="http://schemas.openxmlformats.org/officeDocument/2006/relationships/image" Target="../media/image1084.png"/><Relationship Id="rId10" Type="http://schemas.openxmlformats.org/officeDocument/2006/relationships/customXml" Target="../ink/ink1073.xml"/><Relationship Id="rId31" Type="http://schemas.openxmlformats.org/officeDocument/2006/relationships/image" Target="../media/image1071.png"/><Relationship Id="rId44" Type="http://schemas.openxmlformats.org/officeDocument/2006/relationships/customXml" Target="../ink/ink1090.xml"/><Relationship Id="rId52" Type="http://schemas.openxmlformats.org/officeDocument/2006/relationships/customXml" Target="../ink/ink1094.xml"/><Relationship Id="rId60" Type="http://schemas.openxmlformats.org/officeDocument/2006/relationships/customXml" Target="../ink/ink1098.xml"/><Relationship Id="rId65" Type="http://schemas.openxmlformats.org/officeDocument/2006/relationships/image" Target="../media/image1088.png"/><Relationship Id="rId4" Type="http://schemas.openxmlformats.org/officeDocument/2006/relationships/image" Target="../media/image1055.png"/><Relationship Id="rId9" Type="http://schemas.openxmlformats.org/officeDocument/2006/relationships/image" Target="../media/image1060.png"/><Relationship Id="rId13" Type="http://schemas.openxmlformats.org/officeDocument/2006/relationships/image" Target="../media/image1062.png"/><Relationship Id="rId18" Type="http://schemas.openxmlformats.org/officeDocument/2006/relationships/customXml" Target="../ink/ink1077.xml"/><Relationship Id="rId39" Type="http://schemas.openxmlformats.org/officeDocument/2006/relationships/image" Target="../media/image1075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6.xml"/><Relationship Id="rId21" Type="http://schemas.openxmlformats.org/officeDocument/2006/relationships/customXml" Target="../ink/ink1108.xml"/><Relationship Id="rId42" Type="http://schemas.openxmlformats.org/officeDocument/2006/relationships/image" Target="../media/image1110.png"/><Relationship Id="rId63" Type="http://schemas.openxmlformats.org/officeDocument/2006/relationships/customXml" Target="../ink/ink1129.xml"/><Relationship Id="rId84" Type="http://schemas.openxmlformats.org/officeDocument/2006/relationships/image" Target="../media/image1131.png"/><Relationship Id="rId138" Type="http://schemas.openxmlformats.org/officeDocument/2006/relationships/image" Target="../media/image1158.png"/><Relationship Id="rId159" Type="http://schemas.openxmlformats.org/officeDocument/2006/relationships/customXml" Target="../ink/ink1177.xml"/><Relationship Id="rId170" Type="http://schemas.openxmlformats.org/officeDocument/2006/relationships/image" Target="../media/image1174.png"/><Relationship Id="rId107" Type="http://schemas.openxmlformats.org/officeDocument/2006/relationships/customXml" Target="../ink/ink1151.xml"/><Relationship Id="rId11" Type="http://schemas.openxmlformats.org/officeDocument/2006/relationships/customXml" Target="../ink/ink1103.xml"/><Relationship Id="rId32" Type="http://schemas.openxmlformats.org/officeDocument/2006/relationships/image" Target="../media/image1105.png"/><Relationship Id="rId53" Type="http://schemas.openxmlformats.org/officeDocument/2006/relationships/customXml" Target="../ink/ink1124.xml"/><Relationship Id="rId74" Type="http://schemas.openxmlformats.org/officeDocument/2006/relationships/image" Target="../media/image1126.png"/><Relationship Id="rId128" Type="http://schemas.openxmlformats.org/officeDocument/2006/relationships/image" Target="../media/image1153.png"/><Relationship Id="rId149" Type="http://schemas.openxmlformats.org/officeDocument/2006/relationships/customXml" Target="../ink/ink1172.xml"/><Relationship Id="rId5" Type="http://schemas.openxmlformats.org/officeDocument/2006/relationships/image" Target="../media/image1090.png"/><Relationship Id="rId95" Type="http://schemas.openxmlformats.org/officeDocument/2006/relationships/customXml" Target="../ink/ink1145.xml"/><Relationship Id="rId160" Type="http://schemas.openxmlformats.org/officeDocument/2006/relationships/image" Target="../media/image1169.png"/><Relationship Id="rId22" Type="http://schemas.openxmlformats.org/officeDocument/2006/relationships/image" Target="../media/image1100.png"/><Relationship Id="rId43" Type="http://schemas.openxmlformats.org/officeDocument/2006/relationships/customXml" Target="../ink/ink1119.xml"/><Relationship Id="rId64" Type="http://schemas.openxmlformats.org/officeDocument/2006/relationships/image" Target="../media/image1121.png"/><Relationship Id="rId118" Type="http://schemas.openxmlformats.org/officeDocument/2006/relationships/image" Target="../media/image1148.png"/><Relationship Id="rId139" Type="http://schemas.openxmlformats.org/officeDocument/2006/relationships/customXml" Target="../ink/ink1167.xml"/><Relationship Id="rId85" Type="http://schemas.openxmlformats.org/officeDocument/2006/relationships/customXml" Target="../ink/ink1140.xml"/><Relationship Id="rId150" Type="http://schemas.openxmlformats.org/officeDocument/2006/relationships/image" Target="../media/image1164.png"/><Relationship Id="rId171" Type="http://schemas.openxmlformats.org/officeDocument/2006/relationships/customXml" Target="../ink/ink1183.xml"/><Relationship Id="rId12" Type="http://schemas.openxmlformats.org/officeDocument/2006/relationships/image" Target="../media/image1095.png"/><Relationship Id="rId33" Type="http://schemas.openxmlformats.org/officeDocument/2006/relationships/customXml" Target="../ink/ink1114.xml"/><Relationship Id="rId108" Type="http://schemas.openxmlformats.org/officeDocument/2006/relationships/image" Target="../media/image1143.png"/><Relationship Id="rId129" Type="http://schemas.openxmlformats.org/officeDocument/2006/relationships/customXml" Target="../ink/ink1162.xml"/><Relationship Id="rId54" Type="http://schemas.openxmlformats.org/officeDocument/2006/relationships/image" Target="../media/image1116.png"/><Relationship Id="rId75" Type="http://schemas.openxmlformats.org/officeDocument/2006/relationships/customXml" Target="../ink/ink1135.xml"/><Relationship Id="rId96" Type="http://schemas.openxmlformats.org/officeDocument/2006/relationships/image" Target="../media/image1137.png"/><Relationship Id="rId140" Type="http://schemas.openxmlformats.org/officeDocument/2006/relationships/image" Target="../media/image1159.png"/><Relationship Id="rId161" Type="http://schemas.openxmlformats.org/officeDocument/2006/relationships/customXml" Target="../ink/ink11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1.png"/><Relationship Id="rId23" Type="http://schemas.openxmlformats.org/officeDocument/2006/relationships/customXml" Target="../ink/ink1109.xml"/><Relationship Id="rId28" Type="http://schemas.openxmlformats.org/officeDocument/2006/relationships/image" Target="../media/image1103.png"/><Relationship Id="rId49" Type="http://schemas.openxmlformats.org/officeDocument/2006/relationships/customXml" Target="../ink/ink1122.xml"/><Relationship Id="rId114" Type="http://schemas.openxmlformats.org/officeDocument/2006/relationships/image" Target="../media/image1146.png"/><Relationship Id="rId119" Type="http://schemas.openxmlformats.org/officeDocument/2006/relationships/customXml" Target="../ink/ink1157.xml"/><Relationship Id="rId44" Type="http://schemas.openxmlformats.org/officeDocument/2006/relationships/image" Target="../media/image1111.png"/><Relationship Id="rId60" Type="http://schemas.openxmlformats.org/officeDocument/2006/relationships/image" Target="../media/image1119.png"/><Relationship Id="rId65" Type="http://schemas.openxmlformats.org/officeDocument/2006/relationships/customXml" Target="../ink/ink1130.xml"/><Relationship Id="rId81" Type="http://schemas.openxmlformats.org/officeDocument/2006/relationships/customXml" Target="../ink/ink1138.xml"/><Relationship Id="rId86" Type="http://schemas.openxmlformats.org/officeDocument/2006/relationships/image" Target="../media/image1132.png"/><Relationship Id="rId130" Type="http://schemas.openxmlformats.org/officeDocument/2006/relationships/image" Target="../media/image1154.png"/><Relationship Id="rId135" Type="http://schemas.openxmlformats.org/officeDocument/2006/relationships/customXml" Target="../ink/ink1165.xml"/><Relationship Id="rId151" Type="http://schemas.openxmlformats.org/officeDocument/2006/relationships/customXml" Target="../ink/ink1173.xml"/><Relationship Id="rId156" Type="http://schemas.openxmlformats.org/officeDocument/2006/relationships/image" Target="../media/image1167.png"/><Relationship Id="rId172" Type="http://schemas.openxmlformats.org/officeDocument/2006/relationships/image" Target="../media/image1175.png"/><Relationship Id="rId13" Type="http://schemas.openxmlformats.org/officeDocument/2006/relationships/customXml" Target="../ink/ink1104.xml"/><Relationship Id="rId18" Type="http://schemas.openxmlformats.org/officeDocument/2006/relationships/image" Target="../media/image1098.png"/><Relationship Id="rId39" Type="http://schemas.openxmlformats.org/officeDocument/2006/relationships/customXml" Target="../ink/ink1117.xml"/><Relationship Id="rId109" Type="http://schemas.openxmlformats.org/officeDocument/2006/relationships/customXml" Target="../ink/ink1152.xml"/><Relationship Id="rId34" Type="http://schemas.openxmlformats.org/officeDocument/2006/relationships/image" Target="../media/image1106.png"/><Relationship Id="rId50" Type="http://schemas.openxmlformats.org/officeDocument/2006/relationships/image" Target="../media/image1114.png"/><Relationship Id="rId55" Type="http://schemas.openxmlformats.org/officeDocument/2006/relationships/customXml" Target="../ink/ink1125.xml"/><Relationship Id="rId76" Type="http://schemas.openxmlformats.org/officeDocument/2006/relationships/image" Target="../media/image1127.png"/><Relationship Id="rId97" Type="http://schemas.openxmlformats.org/officeDocument/2006/relationships/customXml" Target="../ink/ink1146.xml"/><Relationship Id="rId104" Type="http://schemas.openxmlformats.org/officeDocument/2006/relationships/image" Target="../media/image1141.png"/><Relationship Id="rId120" Type="http://schemas.openxmlformats.org/officeDocument/2006/relationships/image" Target="../media/image1149.png"/><Relationship Id="rId125" Type="http://schemas.openxmlformats.org/officeDocument/2006/relationships/customXml" Target="../ink/ink1160.xml"/><Relationship Id="rId141" Type="http://schemas.openxmlformats.org/officeDocument/2006/relationships/customXml" Target="../ink/ink1168.xml"/><Relationship Id="rId146" Type="http://schemas.openxmlformats.org/officeDocument/2006/relationships/image" Target="../media/image1162.png"/><Relationship Id="rId167" Type="http://schemas.openxmlformats.org/officeDocument/2006/relationships/customXml" Target="../ink/ink1181.xml"/><Relationship Id="rId7" Type="http://schemas.openxmlformats.org/officeDocument/2006/relationships/customXml" Target="../ink/ink1101.xml"/><Relationship Id="rId71" Type="http://schemas.openxmlformats.org/officeDocument/2006/relationships/customXml" Target="../ink/ink1133.xml"/><Relationship Id="rId92" Type="http://schemas.openxmlformats.org/officeDocument/2006/relationships/image" Target="../media/image1135.png"/><Relationship Id="rId162" Type="http://schemas.openxmlformats.org/officeDocument/2006/relationships/image" Target="../media/image1170.png"/><Relationship Id="rId2" Type="http://schemas.openxmlformats.org/officeDocument/2006/relationships/image" Target="../media/image1059.png"/><Relationship Id="rId29" Type="http://schemas.openxmlformats.org/officeDocument/2006/relationships/customXml" Target="../ink/ink1112.xml"/><Relationship Id="rId24" Type="http://schemas.openxmlformats.org/officeDocument/2006/relationships/image" Target="../media/image1101.png"/><Relationship Id="rId40" Type="http://schemas.openxmlformats.org/officeDocument/2006/relationships/image" Target="../media/image1109.png"/><Relationship Id="rId45" Type="http://schemas.openxmlformats.org/officeDocument/2006/relationships/customXml" Target="../ink/ink1120.xml"/><Relationship Id="rId66" Type="http://schemas.openxmlformats.org/officeDocument/2006/relationships/image" Target="../media/image1122.png"/><Relationship Id="rId87" Type="http://schemas.openxmlformats.org/officeDocument/2006/relationships/customXml" Target="../ink/ink1141.xml"/><Relationship Id="rId110" Type="http://schemas.openxmlformats.org/officeDocument/2006/relationships/image" Target="../media/image1144.png"/><Relationship Id="rId115" Type="http://schemas.openxmlformats.org/officeDocument/2006/relationships/customXml" Target="../ink/ink1155.xml"/><Relationship Id="rId131" Type="http://schemas.openxmlformats.org/officeDocument/2006/relationships/customXml" Target="../ink/ink1163.xml"/><Relationship Id="rId136" Type="http://schemas.openxmlformats.org/officeDocument/2006/relationships/image" Target="../media/image1157.png"/><Relationship Id="rId157" Type="http://schemas.openxmlformats.org/officeDocument/2006/relationships/customXml" Target="../ink/ink1176.xml"/><Relationship Id="rId61" Type="http://schemas.openxmlformats.org/officeDocument/2006/relationships/customXml" Target="../ink/ink1128.xml"/><Relationship Id="rId82" Type="http://schemas.openxmlformats.org/officeDocument/2006/relationships/image" Target="../media/image1130.png"/><Relationship Id="rId152" Type="http://schemas.openxmlformats.org/officeDocument/2006/relationships/image" Target="../media/image1165.png"/><Relationship Id="rId173" Type="http://schemas.openxmlformats.org/officeDocument/2006/relationships/customXml" Target="../ink/ink1184.xml"/><Relationship Id="rId19" Type="http://schemas.openxmlformats.org/officeDocument/2006/relationships/customXml" Target="../ink/ink1107.xml"/><Relationship Id="rId14" Type="http://schemas.openxmlformats.org/officeDocument/2006/relationships/image" Target="../media/image1096.png"/><Relationship Id="rId30" Type="http://schemas.openxmlformats.org/officeDocument/2006/relationships/image" Target="../media/image1104.png"/><Relationship Id="rId35" Type="http://schemas.openxmlformats.org/officeDocument/2006/relationships/customXml" Target="../ink/ink1115.xml"/><Relationship Id="rId56" Type="http://schemas.openxmlformats.org/officeDocument/2006/relationships/image" Target="../media/image1117.png"/><Relationship Id="rId77" Type="http://schemas.openxmlformats.org/officeDocument/2006/relationships/customXml" Target="../ink/ink1136.xml"/><Relationship Id="rId100" Type="http://schemas.openxmlformats.org/officeDocument/2006/relationships/image" Target="../media/image1139.png"/><Relationship Id="rId105" Type="http://schemas.openxmlformats.org/officeDocument/2006/relationships/customXml" Target="../ink/ink1150.xml"/><Relationship Id="rId126" Type="http://schemas.openxmlformats.org/officeDocument/2006/relationships/image" Target="../media/image1152.png"/><Relationship Id="rId147" Type="http://schemas.openxmlformats.org/officeDocument/2006/relationships/customXml" Target="../ink/ink1171.xml"/><Relationship Id="rId168" Type="http://schemas.openxmlformats.org/officeDocument/2006/relationships/image" Target="../media/image1173.png"/><Relationship Id="rId8" Type="http://schemas.openxmlformats.org/officeDocument/2006/relationships/image" Target="../media/image1093.png"/><Relationship Id="rId51" Type="http://schemas.openxmlformats.org/officeDocument/2006/relationships/customXml" Target="../ink/ink1123.xml"/><Relationship Id="rId72" Type="http://schemas.openxmlformats.org/officeDocument/2006/relationships/image" Target="../media/image1125.png"/><Relationship Id="rId93" Type="http://schemas.openxmlformats.org/officeDocument/2006/relationships/customXml" Target="../ink/ink1144.xml"/><Relationship Id="rId98" Type="http://schemas.openxmlformats.org/officeDocument/2006/relationships/image" Target="../media/image1138.png"/><Relationship Id="rId121" Type="http://schemas.openxmlformats.org/officeDocument/2006/relationships/customXml" Target="../ink/ink1158.xml"/><Relationship Id="rId142" Type="http://schemas.openxmlformats.org/officeDocument/2006/relationships/image" Target="../media/image1160.png"/><Relationship Id="rId163" Type="http://schemas.openxmlformats.org/officeDocument/2006/relationships/customXml" Target="../ink/ink1179.xml"/><Relationship Id="rId3" Type="http://schemas.openxmlformats.org/officeDocument/2006/relationships/image" Target="../media/image1089.png"/><Relationship Id="rId25" Type="http://schemas.openxmlformats.org/officeDocument/2006/relationships/customXml" Target="../ink/ink1110.xml"/><Relationship Id="rId46" Type="http://schemas.openxmlformats.org/officeDocument/2006/relationships/image" Target="../media/image1112.png"/><Relationship Id="rId67" Type="http://schemas.openxmlformats.org/officeDocument/2006/relationships/customXml" Target="../ink/ink1131.xml"/><Relationship Id="rId116" Type="http://schemas.openxmlformats.org/officeDocument/2006/relationships/image" Target="../media/image1147.png"/><Relationship Id="rId137" Type="http://schemas.openxmlformats.org/officeDocument/2006/relationships/customXml" Target="../ink/ink1166.xml"/><Relationship Id="rId158" Type="http://schemas.openxmlformats.org/officeDocument/2006/relationships/image" Target="../media/image1168.png"/><Relationship Id="rId20" Type="http://schemas.openxmlformats.org/officeDocument/2006/relationships/image" Target="../media/image1099.png"/><Relationship Id="rId41" Type="http://schemas.openxmlformats.org/officeDocument/2006/relationships/customXml" Target="../ink/ink1118.xml"/><Relationship Id="rId62" Type="http://schemas.openxmlformats.org/officeDocument/2006/relationships/image" Target="../media/image1120.png"/><Relationship Id="rId83" Type="http://schemas.openxmlformats.org/officeDocument/2006/relationships/customXml" Target="../ink/ink1139.xml"/><Relationship Id="rId88" Type="http://schemas.openxmlformats.org/officeDocument/2006/relationships/image" Target="../media/image1133.png"/><Relationship Id="rId111" Type="http://schemas.openxmlformats.org/officeDocument/2006/relationships/customXml" Target="../ink/ink1153.xml"/><Relationship Id="rId132" Type="http://schemas.openxmlformats.org/officeDocument/2006/relationships/image" Target="../media/image1155.png"/><Relationship Id="rId153" Type="http://schemas.openxmlformats.org/officeDocument/2006/relationships/customXml" Target="../ink/ink1174.xml"/><Relationship Id="rId174" Type="http://schemas.openxmlformats.org/officeDocument/2006/relationships/image" Target="../media/image1176.png"/><Relationship Id="rId15" Type="http://schemas.openxmlformats.org/officeDocument/2006/relationships/customXml" Target="../ink/ink1105.xml"/><Relationship Id="rId36" Type="http://schemas.openxmlformats.org/officeDocument/2006/relationships/image" Target="../media/image1107.png"/><Relationship Id="rId57" Type="http://schemas.openxmlformats.org/officeDocument/2006/relationships/customXml" Target="../ink/ink1126.xml"/><Relationship Id="rId106" Type="http://schemas.openxmlformats.org/officeDocument/2006/relationships/image" Target="../media/image1142.png"/><Relationship Id="rId127" Type="http://schemas.openxmlformats.org/officeDocument/2006/relationships/customXml" Target="../ink/ink1161.xml"/><Relationship Id="rId10" Type="http://schemas.openxmlformats.org/officeDocument/2006/relationships/image" Target="../media/image1094.png"/><Relationship Id="rId31" Type="http://schemas.openxmlformats.org/officeDocument/2006/relationships/customXml" Target="../ink/ink1113.xml"/><Relationship Id="rId52" Type="http://schemas.openxmlformats.org/officeDocument/2006/relationships/image" Target="../media/image1115.png"/><Relationship Id="rId73" Type="http://schemas.openxmlformats.org/officeDocument/2006/relationships/customXml" Target="../ink/ink1134.xml"/><Relationship Id="rId78" Type="http://schemas.openxmlformats.org/officeDocument/2006/relationships/image" Target="../media/image1128.png"/><Relationship Id="rId94" Type="http://schemas.openxmlformats.org/officeDocument/2006/relationships/image" Target="../media/image1136.png"/><Relationship Id="rId99" Type="http://schemas.openxmlformats.org/officeDocument/2006/relationships/customXml" Target="../ink/ink1147.xml"/><Relationship Id="rId101" Type="http://schemas.openxmlformats.org/officeDocument/2006/relationships/customXml" Target="../ink/ink1148.xml"/><Relationship Id="rId122" Type="http://schemas.openxmlformats.org/officeDocument/2006/relationships/image" Target="../media/image1150.png"/><Relationship Id="rId143" Type="http://schemas.openxmlformats.org/officeDocument/2006/relationships/customXml" Target="../ink/ink1169.xml"/><Relationship Id="rId148" Type="http://schemas.openxmlformats.org/officeDocument/2006/relationships/image" Target="../media/image1163.png"/><Relationship Id="rId164" Type="http://schemas.openxmlformats.org/officeDocument/2006/relationships/image" Target="../media/image1171.png"/><Relationship Id="rId169" Type="http://schemas.openxmlformats.org/officeDocument/2006/relationships/customXml" Target="../ink/ink1182.xml"/><Relationship Id="rId4" Type="http://schemas.openxmlformats.org/officeDocument/2006/relationships/slide" Target="slide1.xml"/><Relationship Id="rId9" Type="http://schemas.openxmlformats.org/officeDocument/2006/relationships/customXml" Target="../ink/ink1102.xml"/><Relationship Id="rId26" Type="http://schemas.openxmlformats.org/officeDocument/2006/relationships/image" Target="../media/image1102.png"/><Relationship Id="rId47" Type="http://schemas.openxmlformats.org/officeDocument/2006/relationships/customXml" Target="../ink/ink1121.xml"/><Relationship Id="rId68" Type="http://schemas.openxmlformats.org/officeDocument/2006/relationships/image" Target="../media/image1123.png"/><Relationship Id="rId89" Type="http://schemas.openxmlformats.org/officeDocument/2006/relationships/customXml" Target="../ink/ink1142.xml"/><Relationship Id="rId112" Type="http://schemas.openxmlformats.org/officeDocument/2006/relationships/image" Target="../media/image1145.png"/><Relationship Id="rId133" Type="http://schemas.openxmlformats.org/officeDocument/2006/relationships/customXml" Target="../ink/ink1164.xml"/><Relationship Id="rId154" Type="http://schemas.openxmlformats.org/officeDocument/2006/relationships/image" Target="../media/image1166.png"/><Relationship Id="rId16" Type="http://schemas.openxmlformats.org/officeDocument/2006/relationships/image" Target="../media/image1097.png"/><Relationship Id="rId37" Type="http://schemas.openxmlformats.org/officeDocument/2006/relationships/customXml" Target="../ink/ink1116.xml"/><Relationship Id="rId58" Type="http://schemas.openxmlformats.org/officeDocument/2006/relationships/image" Target="../media/image1118.png"/><Relationship Id="rId79" Type="http://schemas.openxmlformats.org/officeDocument/2006/relationships/customXml" Target="../ink/ink1137.xml"/><Relationship Id="rId102" Type="http://schemas.openxmlformats.org/officeDocument/2006/relationships/image" Target="../media/image1140.png"/><Relationship Id="rId123" Type="http://schemas.openxmlformats.org/officeDocument/2006/relationships/customXml" Target="../ink/ink1159.xml"/><Relationship Id="rId144" Type="http://schemas.openxmlformats.org/officeDocument/2006/relationships/image" Target="../media/image1161.png"/><Relationship Id="rId90" Type="http://schemas.openxmlformats.org/officeDocument/2006/relationships/image" Target="../media/image1134.png"/><Relationship Id="rId165" Type="http://schemas.openxmlformats.org/officeDocument/2006/relationships/customXml" Target="../ink/ink1180.xml"/><Relationship Id="rId27" Type="http://schemas.openxmlformats.org/officeDocument/2006/relationships/customXml" Target="../ink/ink1111.xml"/><Relationship Id="rId48" Type="http://schemas.openxmlformats.org/officeDocument/2006/relationships/image" Target="../media/image1113.png"/><Relationship Id="rId69" Type="http://schemas.openxmlformats.org/officeDocument/2006/relationships/customXml" Target="../ink/ink1132.xml"/><Relationship Id="rId113" Type="http://schemas.openxmlformats.org/officeDocument/2006/relationships/customXml" Target="../ink/ink1154.xml"/><Relationship Id="rId134" Type="http://schemas.openxmlformats.org/officeDocument/2006/relationships/image" Target="../media/image1156.png"/><Relationship Id="rId80" Type="http://schemas.openxmlformats.org/officeDocument/2006/relationships/image" Target="../media/image1129.png"/><Relationship Id="rId155" Type="http://schemas.openxmlformats.org/officeDocument/2006/relationships/customXml" Target="../ink/ink1175.xml"/><Relationship Id="rId17" Type="http://schemas.openxmlformats.org/officeDocument/2006/relationships/customXml" Target="../ink/ink1106.xml"/><Relationship Id="rId38" Type="http://schemas.openxmlformats.org/officeDocument/2006/relationships/image" Target="../media/image1108.png"/><Relationship Id="rId59" Type="http://schemas.openxmlformats.org/officeDocument/2006/relationships/customXml" Target="../ink/ink1127.xml"/><Relationship Id="rId103" Type="http://schemas.openxmlformats.org/officeDocument/2006/relationships/customXml" Target="../ink/ink1149.xml"/><Relationship Id="rId124" Type="http://schemas.openxmlformats.org/officeDocument/2006/relationships/image" Target="../media/image1151.png"/><Relationship Id="rId70" Type="http://schemas.openxmlformats.org/officeDocument/2006/relationships/image" Target="../media/image1124.png"/><Relationship Id="rId91" Type="http://schemas.openxmlformats.org/officeDocument/2006/relationships/customXml" Target="../ink/ink1143.xml"/><Relationship Id="rId145" Type="http://schemas.openxmlformats.org/officeDocument/2006/relationships/customXml" Target="../ink/ink1170.xml"/><Relationship Id="rId166" Type="http://schemas.openxmlformats.org/officeDocument/2006/relationships/image" Target="../media/image117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png"/><Relationship Id="rId21" Type="http://schemas.openxmlformats.org/officeDocument/2006/relationships/customXml" Target="../ink/ink155.xml"/><Relationship Id="rId42" Type="http://schemas.openxmlformats.org/officeDocument/2006/relationships/image" Target="../media/image174.png"/><Relationship Id="rId47" Type="http://schemas.openxmlformats.org/officeDocument/2006/relationships/customXml" Target="../ink/ink168.xml"/><Relationship Id="rId63" Type="http://schemas.openxmlformats.org/officeDocument/2006/relationships/customXml" Target="../ink/ink176.xml"/><Relationship Id="rId68" Type="http://schemas.openxmlformats.org/officeDocument/2006/relationships/image" Target="../media/image187.png"/><Relationship Id="rId84" Type="http://schemas.openxmlformats.org/officeDocument/2006/relationships/image" Target="../media/image195.png"/><Relationship Id="rId89" Type="http://schemas.openxmlformats.org/officeDocument/2006/relationships/customXml" Target="../ink/ink189.xml"/><Relationship Id="rId112" Type="http://schemas.openxmlformats.org/officeDocument/2006/relationships/image" Target="../media/image209.png"/><Relationship Id="rId16" Type="http://schemas.openxmlformats.org/officeDocument/2006/relationships/image" Target="../media/image161.png"/><Relationship Id="rId107" Type="http://schemas.openxmlformats.org/officeDocument/2006/relationships/customXml" Target="../ink/ink198.xml"/><Relationship Id="rId11" Type="http://schemas.openxmlformats.org/officeDocument/2006/relationships/customXml" Target="../ink/ink150.xml"/><Relationship Id="rId32" Type="http://schemas.openxmlformats.org/officeDocument/2006/relationships/image" Target="../media/image169.png"/><Relationship Id="rId37" Type="http://schemas.openxmlformats.org/officeDocument/2006/relationships/customXml" Target="../ink/ink163.xml"/><Relationship Id="rId53" Type="http://schemas.openxmlformats.org/officeDocument/2006/relationships/customXml" Target="../ink/ink171.xml"/><Relationship Id="rId58" Type="http://schemas.openxmlformats.org/officeDocument/2006/relationships/image" Target="../media/image182.png"/><Relationship Id="rId74" Type="http://schemas.openxmlformats.org/officeDocument/2006/relationships/image" Target="../media/image190.png"/><Relationship Id="rId79" Type="http://schemas.openxmlformats.org/officeDocument/2006/relationships/customXml" Target="../ink/ink184.xml"/><Relationship Id="rId102" Type="http://schemas.openxmlformats.org/officeDocument/2006/relationships/image" Target="../media/image204.png"/><Relationship Id="rId5" Type="http://schemas.openxmlformats.org/officeDocument/2006/relationships/image" Target="../media/image155.png"/><Relationship Id="rId90" Type="http://schemas.openxmlformats.org/officeDocument/2006/relationships/image" Target="../media/image198.png"/><Relationship Id="rId95" Type="http://schemas.openxmlformats.org/officeDocument/2006/relationships/customXml" Target="../ink/ink192.xml"/><Relationship Id="rId22" Type="http://schemas.openxmlformats.org/officeDocument/2006/relationships/image" Target="../media/image164.png"/><Relationship Id="rId27" Type="http://schemas.openxmlformats.org/officeDocument/2006/relationships/customXml" Target="../ink/ink158.xml"/><Relationship Id="rId43" Type="http://schemas.openxmlformats.org/officeDocument/2006/relationships/customXml" Target="../ink/ink166.xml"/><Relationship Id="rId48" Type="http://schemas.openxmlformats.org/officeDocument/2006/relationships/image" Target="../media/image177.png"/><Relationship Id="rId64" Type="http://schemas.openxmlformats.org/officeDocument/2006/relationships/image" Target="../media/image185.png"/><Relationship Id="rId69" Type="http://schemas.openxmlformats.org/officeDocument/2006/relationships/customXml" Target="../ink/ink179.xml"/><Relationship Id="rId80" Type="http://schemas.openxmlformats.org/officeDocument/2006/relationships/image" Target="../media/image193.png"/><Relationship Id="rId85" Type="http://schemas.openxmlformats.org/officeDocument/2006/relationships/customXml" Target="../ink/ink187.xml"/><Relationship Id="rId12" Type="http://schemas.openxmlformats.org/officeDocument/2006/relationships/image" Target="../media/image159.png"/><Relationship Id="rId17" Type="http://schemas.openxmlformats.org/officeDocument/2006/relationships/customXml" Target="../ink/ink153.xml"/><Relationship Id="rId33" Type="http://schemas.openxmlformats.org/officeDocument/2006/relationships/customXml" Target="../ink/ink161.xml"/><Relationship Id="rId38" Type="http://schemas.openxmlformats.org/officeDocument/2006/relationships/image" Target="../media/image172.png"/><Relationship Id="rId59" Type="http://schemas.openxmlformats.org/officeDocument/2006/relationships/customXml" Target="../ink/ink174.xml"/><Relationship Id="rId103" Type="http://schemas.openxmlformats.org/officeDocument/2006/relationships/customXml" Target="../ink/ink196.xml"/><Relationship Id="rId108" Type="http://schemas.openxmlformats.org/officeDocument/2006/relationships/image" Target="../media/image207.png"/><Relationship Id="rId54" Type="http://schemas.openxmlformats.org/officeDocument/2006/relationships/image" Target="../media/image180.png"/><Relationship Id="rId70" Type="http://schemas.openxmlformats.org/officeDocument/2006/relationships/image" Target="../media/image188.png"/><Relationship Id="rId75" Type="http://schemas.openxmlformats.org/officeDocument/2006/relationships/customXml" Target="../ink/ink182.xml"/><Relationship Id="rId91" Type="http://schemas.openxmlformats.org/officeDocument/2006/relationships/customXml" Target="../ink/ink190.xml"/><Relationship Id="rId9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28" Type="http://schemas.openxmlformats.org/officeDocument/2006/relationships/image" Target="../media/image167.png"/><Relationship Id="rId36" Type="http://schemas.openxmlformats.org/officeDocument/2006/relationships/image" Target="../media/image171.png"/><Relationship Id="rId49" Type="http://schemas.openxmlformats.org/officeDocument/2006/relationships/customXml" Target="../ink/ink169.xml"/><Relationship Id="rId57" Type="http://schemas.openxmlformats.org/officeDocument/2006/relationships/customXml" Target="../ink/ink173.xml"/><Relationship Id="rId106" Type="http://schemas.openxmlformats.org/officeDocument/2006/relationships/image" Target="../media/image206.png"/><Relationship Id="rId10" Type="http://schemas.openxmlformats.org/officeDocument/2006/relationships/image" Target="../media/image158.png"/><Relationship Id="rId31" Type="http://schemas.openxmlformats.org/officeDocument/2006/relationships/customXml" Target="../ink/ink160.xml"/><Relationship Id="rId44" Type="http://schemas.openxmlformats.org/officeDocument/2006/relationships/image" Target="../media/image175.png"/><Relationship Id="rId52" Type="http://schemas.openxmlformats.org/officeDocument/2006/relationships/image" Target="../media/image179.png"/><Relationship Id="rId60" Type="http://schemas.openxmlformats.org/officeDocument/2006/relationships/image" Target="../media/image183.png"/><Relationship Id="rId65" Type="http://schemas.openxmlformats.org/officeDocument/2006/relationships/customXml" Target="../ink/ink177.xml"/><Relationship Id="rId73" Type="http://schemas.openxmlformats.org/officeDocument/2006/relationships/customXml" Target="../ink/ink181.xml"/><Relationship Id="rId78" Type="http://schemas.openxmlformats.org/officeDocument/2006/relationships/image" Target="../media/image192.png"/><Relationship Id="rId81" Type="http://schemas.openxmlformats.org/officeDocument/2006/relationships/customXml" Target="../ink/ink185.xml"/><Relationship Id="rId86" Type="http://schemas.openxmlformats.org/officeDocument/2006/relationships/image" Target="../media/image196.png"/><Relationship Id="rId94" Type="http://schemas.openxmlformats.org/officeDocument/2006/relationships/image" Target="../media/image200.png"/><Relationship Id="rId99" Type="http://schemas.openxmlformats.org/officeDocument/2006/relationships/customXml" Target="../ink/ink194.xml"/><Relationship Id="rId101" Type="http://schemas.openxmlformats.org/officeDocument/2006/relationships/customXml" Target="../ink/ink195.xml"/><Relationship Id="rId4" Type="http://schemas.openxmlformats.org/officeDocument/2006/relationships/image" Target="../media/image154.png"/><Relationship Id="rId9" Type="http://schemas.openxmlformats.org/officeDocument/2006/relationships/customXml" Target="../ink/ink149.xml"/><Relationship Id="rId13" Type="http://schemas.openxmlformats.org/officeDocument/2006/relationships/customXml" Target="../ink/ink151.xml"/><Relationship Id="rId18" Type="http://schemas.openxmlformats.org/officeDocument/2006/relationships/image" Target="../media/image162.png"/><Relationship Id="rId39" Type="http://schemas.openxmlformats.org/officeDocument/2006/relationships/customXml" Target="../ink/ink164.xml"/><Relationship Id="rId109" Type="http://schemas.openxmlformats.org/officeDocument/2006/relationships/customXml" Target="../ink/ink199.xml"/><Relationship Id="rId34" Type="http://schemas.openxmlformats.org/officeDocument/2006/relationships/image" Target="../media/image170.png"/><Relationship Id="rId50" Type="http://schemas.openxmlformats.org/officeDocument/2006/relationships/image" Target="../media/image178.png"/><Relationship Id="rId55" Type="http://schemas.openxmlformats.org/officeDocument/2006/relationships/customXml" Target="../ink/ink172.xml"/><Relationship Id="rId76" Type="http://schemas.openxmlformats.org/officeDocument/2006/relationships/image" Target="../media/image191.png"/><Relationship Id="rId97" Type="http://schemas.openxmlformats.org/officeDocument/2006/relationships/customXml" Target="../ink/ink193.xml"/><Relationship Id="rId104" Type="http://schemas.openxmlformats.org/officeDocument/2006/relationships/image" Target="../media/image205.png"/><Relationship Id="rId7" Type="http://schemas.openxmlformats.org/officeDocument/2006/relationships/customXml" Target="../ink/ink148.xml"/><Relationship Id="rId71" Type="http://schemas.openxmlformats.org/officeDocument/2006/relationships/customXml" Target="../ink/ink180.xml"/><Relationship Id="rId92" Type="http://schemas.openxmlformats.org/officeDocument/2006/relationships/image" Target="../media/image199.png"/><Relationship Id="rId2" Type="http://schemas.openxmlformats.org/officeDocument/2006/relationships/image" Target="../media/image152.png"/><Relationship Id="rId29" Type="http://schemas.openxmlformats.org/officeDocument/2006/relationships/customXml" Target="../ink/ink159.xml"/><Relationship Id="rId24" Type="http://schemas.openxmlformats.org/officeDocument/2006/relationships/image" Target="../media/image165.png"/><Relationship Id="rId40" Type="http://schemas.openxmlformats.org/officeDocument/2006/relationships/image" Target="../media/image173.png"/><Relationship Id="rId45" Type="http://schemas.openxmlformats.org/officeDocument/2006/relationships/customXml" Target="../ink/ink167.xml"/><Relationship Id="rId66" Type="http://schemas.openxmlformats.org/officeDocument/2006/relationships/image" Target="../media/image186.png"/><Relationship Id="rId87" Type="http://schemas.openxmlformats.org/officeDocument/2006/relationships/customXml" Target="../ink/ink188.xml"/><Relationship Id="rId110" Type="http://schemas.openxmlformats.org/officeDocument/2006/relationships/image" Target="../media/image208.png"/><Relationship Id="rId61" Type="http://schemas.openxmlformats.org/officeDocument/2006/relationships/customXml" Target="../ink/ink175.xml"/><Relationship Id="rId82" Type="http://schemas.openxmlformats.org/officeDocument/2006/relationships/image" Target="../media/image194.png"/><Relationship Id="rId19" Type="http://schemas.openxmlformats.org/officeDocument/2006/relationships/customXml" Target="../ink/ink154.xml"/><Relationship Id="rId14" Type="http://schemas.openxmlformats.org/officeDocument/2006/relationships/image" Target="../media/image160.png"/><Relationship Id="rId30" Type="http://schemas.openxmlformats.org/officeDocument/2006/relationships/image" Target="../media/image168.png"/><Relationship Id="rId35" Type="http://schemas.openxmlformats.org/officeDocument/2006/relationships/customXml" Target="../ink/ink162.xml"/><Relationship Id="rId56" Type="http://schemas.openxmlformats.org/officeDocument/2006/relationships/image" Target="../media/image181.png"/><Relationship Id="rId77" Type="http://schemas.openxmlformats.org/officeDocument/2006/relationships/customXml" Target="../ink/ink183.xml"/><Relationship Id="rId100" Type="http://schemas.openxmlformats.org/officeDocument/2006/relationships/image" Target="../media/image203.png"/><Relationship Id="rId105" Type="http://schemas.openxmlformats.org/officeDocument/2006/relationships/customXml" Target="../ink/ink197.xml"/><Relationship Id="rId8" Type="http://schemas.openxmlformats.org/officeDocument/2006/relationships/image" Target="../media/image157.png"/><Relationship Id="rId51" Type="http://schemas.openxmlformats.org/officeDocument/2006/relationships/customXml" Target="../ink/ink170.xml"/><Relationship Id="rId72" Type="http://schemas.openxmlformats.org/officeDocument/2006/relationships/image" Target="../media/image189.png"/><Relationship Id="rId93" Type="http://schemas.openxmlformats.org/officeDocument/2006/relationships/customXml" Target="../ink/ink191.xml"/><Relationship Id="rId98" Type="http://schemas.openxmlformats.org/officeDocument/2006/relationships/image" Target="../media/image202.png"/><Relationship Id="rId3" Type="http://schemas.openxmlformats.org/officeDocument/2006/relationships/image" Target="../media/image153.png"/><Relationship Id="rId25" Type="http://schemas.openxmlformats.org/officeDocument/2006/relationships/customXml" Target="../ink/ink157.xml"/><Relationship Id="rId46" Type="http://schemas.openxmlformats.org/officeDocument/2006/relationships/image" Target="../media/image176.png"/><Relationship Id="rId67" Type="http://schemas.openxmlformats.org/officeDocument/2006/relationships/customXml" Target="../ink/ink178.xml"/><Relationship Id="rId20" Type="http://schemas.openxmlformats.org/officeDocument/2006/relationships/image" Target="../media/image163.png"/><Relationship Id="rId41" Type="http://schemas.openxmlformats.org/officeDocument/2006/relationships/customXml" Target="../ink/ink165.xml"/><Relationship Id="rId62" Type="http://schemas.openxmlformats.org/officeDocument/2006/relationships/image" Target="../media/image184.png"/><Relationship Id="rId83" Type="http://schemas.openxmlformats.org/officeDocument/2006/relationships/customXml" Target="../ink/ink186.xml"/><Relationship Id="rId88" Type="http://schemas.openxmlformats.org/officeDocument/2006/relationships/image" Target="../media/image197.png"/><Relationship Id="rId111" Type="http://schemas.openxmlformats.org/officeDocument/2006/relationships/customXml" Target="../ink/ink20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6.xml"/><Relationship Id="rId18" Type="http://schemas.openxmlformats.org/officeDocument/2006/relationships/image" Target="../media/image218.png"/><Relationship Id="rId26" Type="http://schemas.openxmlformats.org/officeDocument/2006/relationships/image" Target="../media/image222.png"/><Relationship Id="rId3" Type="http://schemas.openxmlformats.org/officeDocument/2006/relationships/customXml" Target="../ink/ink201.xml"/><Relationship Id="rId21" Type="http://schemas.openxmlformats.org/officeDocument/2006/relationships/customXml" Target="../ink/ink210.xml"/><Relationship Id="rId34" Type="http://schemas.openxmlformats.org/officeDocument/2006/relationships/image" Target="../media/image226.png"/><Relationship Id="rId7" Type="http://schemas.openxmlformats.org/officeDocument/2006/relationships/customXml" Target="../ink/ink203.xml"/><Relationship Id="rId12" Type="http://schemas.openxmlformats.org/officeDocument/2006/relationships/image" Target="../media/image215.png"/><Relationship Id="rId17" Type="http://schemas.openxmlformats.org/officeDocument/2006/relationships/customXml" Target="../ink/ink208.xml"/><Relationship Id="rId25" Type="http://schemas.openxmlformats.org/officeDocument/2006/relationships/customXml" Target="../ink/ink212.xml"/><Relationship Id="rId33" Type="http://schemas.openxmlformats.org/officeDocument/2006/relationships/customXml" Target="../ink/ink216.xml"/><Relationship Id="rId2" Type="http://schemas.openxmlformats.org/officeDocument/2006/relationships/image" Target="../media/image210.png"/><Relationship Id="rId16" Type="http://schemas.openxmlformats.org/officeDocument/2006/relationships/image" Target="../media/image217.png"/><Relationship Id="rId20" Type="http://schemas.openxmlformats.org/officeDocument/2006/relationships/image" Target="../media/image219.png"/><Relationship Id="rId29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customXml" Target="../ink/ink205.xml"/><Relationship Id="rId24" Type="http://schemas.openxmlformats.org/officeDocument/2006/relationships/image" Target="../media/image221.png"/><Relationship Id="rId32" Type="http://schemas.openxmlformats.org/officeDocument/2006/relationships/image" Target="../media/image225.png"/><Relationship Id="rId5" Type="http://schemas.openxmlformats.org/officeDocument/2006/relationships/customXml" Target="../ink/ink202.xml"/><Relationship Id="rId15" Type="http://schemas.openxmlformats.org/officeDocument/2006/relationships/customXml" Target="../ink/ink207.xml"/><Relationship Id="rId23" Type="http://schemas.openxmlformats.org/officeDocument/2006/relationships/customXml" Target="../ink/ink211.xml"/><Relationship Id="rId28" Type="http://schemas.openxmlformats.org/officeDocument/2006/relationships/image" Target="../media/image223.png"/><Relationship Id="rId36" Type="http://schemas.openxmlformats.org/officeDocument/2006/relationships/image" Target="../media/image227.png"/><Relationship Id="rId10" Type="http://schemas.openxmlformats.org/officeDocument/2006/relationships/image" Target="../media/image214.png"/><Relationship Id="rId19" Type="http://schemas.openxmlformats.org/officeDocument/2006/relationships/customXml" Target="../ink/ink209.xml"/><Relationship Id="rId31" Type="http://schemas.openxmlformats.org/officeDocument/2006/relationships/customXml" Target="../ink/ink215.xml"/><Relationship Id="rId4" Type="http://schemas.openxmlformats.org/officeDocument/2006/relationships/image" Target="../media/image211.png"/><Relationship Id="rId9" Type="http://schemas.openxmlformats.org/officeDocument/2006/relationships/customXml" Target="../ink/ink204.xml"/><Relationship Id="rId14" Type="http://schemas.openxmlformats.org/officeDocument/2006/relationships/image" Target="../media/image216.png"/><Relationship Id="rId22" Type="http://schemas.openxmlformats.org/officeDocument/2006/relationships/image" Target="../media/image220.png"/><Relationship Id="rId27" Type="http://schemas.openxmlformats.org/officeDocument/2006/relationships/customXml" Target="../ink/ink213.xml"/><Relationship Id="rId30" Type="http://schemas.openxmlformats.org/officeDocument/2006/relationships/image" Target="../media/image224.png"/><Relationship Id="rId35" Type="http://schemas.openxmlformats.org/officeDocument/2006/relationships/customXml" Target="../ink/ink217.xml"/><Relationship Id="rId8" Type="http://schemas.openxmlformats.org/officeDocument/2006/relationships/image" Target="../media/image21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customXml" Target="../ink/ink225.xml"/><Relationship Id="rId42" Type="http://schemas.openxmlformats.org/officeDocument/2006/relationships/image" Target="../media/image249.png"/><Relationship Id="rId47" Type="http://schemas.openxmlformats.org/officeDocument/2006/relationships/customXml" Target="../ink/ink238.xml"/><Relationship Id="rId63" Type="http://schemas.openxmlformats.org/officeDocument/2006/relationships/customXml" Target="../ink/ink246.xml"/><Relationship Id="rId68" Type="http://schemas.openxmlformats.org/officeDocument/2006/relationships/image" Target="../media/image262.png"/><Relationship Id="rId84" Type="http://schemas.openxmlformats.org/officeDocument/2006/relationships/image" Target="../media/image270.png"/><Relationship Id="rId89" Type="http://schemas.openxmlformats.org/officeDocument/2006/relationships/customXml" Target="../ink/ink259.xml"/><Relationship Id="rId112" Type="http://schemas.openxmlformats.org/officeDocument/2006/relationships/image" Target="../media/image284.png"/><Relationship Id="rId16" Type="http://schemas.openxmlformats.org/officeDocument/2006/relationships/image" Target="../media/image236.png"/><Relationship Id="rId107" Type="http://schemas.openxmlformats.org/officeDocument/2006/relationships/customXml" Target="../ink/ink268.xml"/><Relationship Id="rId11" Type="http://schemas.openxmlformats.org/officeDocument/2006/relationships/customXml" Target="../ink/ink220.xml"/><Relationship Id="rId32" Type="http://schemas.openxmlformats.org/officeDocument/2006/relationships/image" Target="../media/image244.png"/><Relationship Id="rId37" Type="http://schemas.openxmlformats.org/officeDocument/2006/relationships/customXml" Target="../ink/ink233.xml"/><Relationship Id="rId53" Type="http://schemas.openxmlformats.org/officeDocument/2006/relationships/customXml" Target="../ink/ink241.xml"/><Relationship Id="rId58" Type="http://schemas.openxmlformats.org/officeDocument/2006/relationships/image" Target="../media/image257.png"/><Relationship Id="rId74" Type="http://schemas.openxmlformats.org/officeDocument/2006/relationships/image" Target="../media/image265.png"/><Relationship Id="rId79" Type="http://schemas.openxmlformats.org/officeDocument/2006/relationships/customXml" Target="../ink/ink254.xml"/><Relationship Id="rId102" Type="http://schemas.openxmlformats.org/officeDocument/2006/relationships/image" Target="../media/image279.png"/><Relationship Id="rId5" Type="http://schemas.openxmlformats.org/officeDocument/2006/relationships/image" Target="../media/image230.png"/><Relationship Id="rId90" Type="http://schemas.openxmlformats.org/officeDocument/2006/relationships/image" Target="../media/image273.png"/><Relationship Id="rId95" Type="http://schemas.openxmlformats.org/officeDocument/2006/relationships/customXml" Target="../ink/ink262.xml"/><Relationship Id="rId22" Type="http://schemas.openxmlformats.org/officeDocument/2006/relationships/image" Target="../media/image239.png"/><Relationship Id="rId27" Type="http://schemas.openxmlformats.org/officeDocument/2006/relationships/customXml" Target="../ink/ink228.xml"/><Relationship Id="rId43" Type="http://schemas.openxmlformats.org/officeDocument/2006/relationships/customXml" Target="../ink/ink236.xml"/><Relationship Id="rId48" Type="http://schemas.openxmlformats.org/officeDocument/2006/relationships/image" Target="../media/image252.png"/><Relationship Id="rId64" Type="http://schemas.openxmlformats.org/officeDocument/2006/relationships/image" Target="../media/image260.png"/><Relationship Id="rId69" Type="http://schemas.openxmlformats.org/officeDocument/2006/relationships/customXml" Target="../ink/ink249.xml"/><Relationship Id="rId113" Type="http://schemas.openxmlformats.org/officeDocument/2006/relationships/customXml" Target="../ink/ink271.xml"/><Relationship Id="rId80" Type="http://schemas.openxmlformats.org/officeDocument/2006/relationships/image" Target="../media/image268.png"/><Relationship Id="rId85" Type="http://schemas.openxmlformats.org/officeDocument/2006/relationships/customXml" Target="../ink/ink257.xml"/><Relationship Id="rId12" Type="http://schemas.openxmlformats.org/officeDocument/2006/relationships/image" Target="../media/image234.png"/><Relationship Id="rId17" Type="http://schemas.openxmlformats.org/officeDocument/2006/relationships/customXml" Target="../ink/ink223.xml"/><Relationship Id="rId33" Type="http://schemas.openxmlformats.org/officeDocument/2006/relationships/customXml" Target="../ink/ink231.xml"/><Relationship Id="rId38" Type="http://schemas.openxmlformats.org/officeDocument/2006/relationships/image" Target="../media/image247.png"/><Relationship Id="rId59" Type="http://schemas.openxmlformats.org/officeDocument/2006/relationships/customXml" Target="../ink/ink244.xml"/><Relationship Id="rId103" Type="http://schemas.openxmlformats.org/officeDocument/2006/relationships/customXml" Target="../ink/ink266.xml"/><Relationship Id="rId108" Type="http://schemas.openxmlformats.org/officeDocument/2006/relationships/image" Target="../media/image282.png"/><Relationship Id="rId54" Type="http://schemas.openxmlformats.org/officeDocument/2006/relationships/image" Target="../media/image255.png"/><Relationship Id="rId70" Type="http://schemas.openxmlformats.org/officeDocument/2006/relationships/image" Target="../media/image263.png"/><Relationship Id="rId75" Type="http://schemas.openxmlformats.org/officeDocument/2006/relationships/customXml" Target="../ink/ink252.xml"/><Relationship Id="rId91" Type="http://schemas.openxmlformats.org/officeDocument/2006/relationships/customXml" Target="../ink/ink260.xml"/><Relationship Id="rId96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5" Type="http://schemas.openxmlformats.org/officeDocument/2006/relationships/customXml" Target="../ink/ink222.xml"/><Relationship Id="rId23" Type="http://schemas.openxmlformats.org/officeDocument/2006/relationships/customXml" Target="../ink/ink226.xml"/><Relationship Id="rId28" Type="http://schemas.openxmlformats.org/officeDocument/2006/relationships/image" Target="../media/image242.png"/><Relationship Id="rId36" Type="http://schemas.openxmlformats.org/officeDocument/2006/relationships/image" Target="../media/image246.png"/><Relationship Id="rId49" Type="http://schemas.openxmlformats.org/officeDocument/2006/relationships/customXml" Target="../ink/ink239.xml"/><Relationship Id="rId57" Type="http://schemas.openxmlformats.org/officeDocument/2006/relationships/customXml" Target="../ink/ink243.xml"/><Relationship Id="rId106" Type="http://schemas.openxmlformats.org/officeDocument/2006/relationships/image" Target="../media/image281.png"/><Relationship Id="rId114" Type="http://schemas.openxmlformats.org/officeDocument/2006/relationships/image" Target="../media/image285.png"/><Relationship Id="rId10" Type="http://schemas.openxmlformats.org/officeDocument/2006/relationships/image" Target="../media/image233.png"/><Relationship Id="rId31" Type="http://schemas.openxmlformats.org/officeDocument/2006/relationships/customXml" Target="../ink/ink230.xml"/><Relationship Id="rId44" Type="http://schemas.openxmlformats.org/officeDocument/2006/relationships/image" Target="../media/image250.png"/><Relationship Id="rId52" Type="http://schemas.openxmlformats.org/officeDocument/2006/relationships/image" Target="../media/image254.png"/><Relationship Id="rId60" Type="http://schemas.openxmlformats.org/officeDocument/2006/relationships/image" Target="../media/image258.png"/><Relationship Id="rId65" Type="http://schemas.openxmlformats.org/officeDocument/2006/relationships/customXml" Target="../ink/ink247.xml"/><Relationship Id="rId73" Type="http://schemas.openxmlformats.org/officeDocument/2006/relationships/customXml" Target="../ink/ink251.xml"/><Relationship Id="rId78" Type="http://schemas.openxmlformats.org/officeDocument/2006/relationships/image" Target="../media/image267.png"/><Relationship Id="rId81" Type="http://schemas.openxmlformats.org/officeDocument/2006/relationships/customXml" Target="../ink/ink255.xml"/><Relationship Id="rId86" Type="http://schemas.openxmlformats.org/officeDocument/2006/relationships/image" Target="../media/image271.png"/><Relationship Id="rId94" Type="http://schemas.openxmlformats.org/officeDocument/2006/relationships/image" Target="../media/image275.png"/><Relationship Id="rId99" Type="http://schemas.openxmlformats.org/officeDocument/2006/relationships/customXml" Target="../ink/ink264.xml"/><Relationship Id="rId101" Type="http://schemas.openxmlformats.org/officeDocument/2006/relationships/customXml" Target="../ink/ink265.xml"/><Relationship Id="rId4" Type="http://schemas.openxmlformats.org/officeDocument/2006/relationships/image" Target="../media/image229.png"/><Relationship Id="rId9" Type="http://schemas.openxmlformats.org/officeDocument/2006/relationships/customXml" Target="../ink/ink219.xml"/><Relationship Id="rId13" Type="http://schemas.openxmlformats.org/officeDocument/2006/relationships/customXml" Target="../ink/ink221.xml"/><Relationship Id="rId18" Type="http://schemas.openxmlformats.org/officeDocument/2006/relationships/image" Target="../media/image237.png"/><Relationship Id="rId39" Type="http://schemas.openxmlformats.org/officeDocument/2006/relationships/customXml" Target="../ink/ink234.xml"/><Relationship Id="rId109" Type="http://schemas.openxmlformats.org/officeDocument/2006/relationships/customXml" Target="../ink/ink269.xml"/><Relationship Id="rId34" Type="http://schemas.openxmlformats.org/officeDocument/2006/relationships/image" Target="../media/image245.png"/><Relationship Id="rId50" Type="http://schemas.openxmlformats.org/officeDocument/2006/relationships/image" Target="../media/image253.png"/><Relationship Id="rId55" Type="http://schemas.openxmlformats.org/officeDocument/2006/relationships/customXml" Target="../ink/ink242.xml"/><Relationship Id="rId76" Type="http://schemas.openxmlformats.org/officeDocument/2006/relationships/image" Target="../media/image266.png"/><Relationship Id="rId97" Type="http://schemas.openxmlformats.org/officeDocument/2006/relationships/customXml" Target="../ink/ink263.xml"/><Relationship Id="rId104" Type="http://schemas.openxmlformats.org/officeDocument/2006/relationships/image" Target="../media/image280.png"/><Relationship Id="rId7" Type="http://schemas.openxmlformats.org/officeDocument/2006/relationships/customXml" Target="../ink/ink218.xml"/><Relationship Id="rId71" Type="http://schemas.openxmlformats.org/officeDocument/2006/relationships/customXml" Target="../ink/ink250.xml"/><Relationship Id="rId92" Type="http://schemas.openxmlformats.org/officeDocument/2006/relationships/image" Target="../media/image274.png"/><Relationship Id="rId2" Type="http://schemas.openxmlformats.org/officeDocument/2006/relationships/image" Target="../media/image228.png"/><Relationship Id="rId29" Type="http://schemas.openxmlformats.org/officeDocument/2006/relationships/customXml" Target="../ink/ink229.xml"/><Relationship Id="rId24" Type="http://schemas.openxmlformats.org/officeDocument/2006/relationships/image" Target="../media/image240.png"/><Relationship Id="rId40" Type="http://schemas.openxmlformats.org/officeDocument/2006/relationships/image" Target="../media/image248.png"/><Relationship Id="rId45" Type="http://schemas.openxmlformats.org/officeDocument/2006/relationships/customXml" Target="../ink/ink237.xml"/><Relationship Id="rId66" Type="http://schemas.openxmlformats.org/officeDocument/2006/relationships/image" Target="../media/image261.png"/><Relationship Id="rId87" Type="http://schemas.openxmlformats.org/officeDocument/2006/relationships/customXml" Target="../ink/ink258.xml"/><Relationship Id="rId110" Type="http://schemas.openxmlformats.org/officeDocument/2006/relationships/image" Target="../media/image283.png"/><Relationship Id="rId115" Type="http://schemas.openxmlformats.org/officeDocument/2006/relationships/customXml" Target="../ink/ink272.xml"/><Relationship Id="rId61" Type="http://schemas.openxmlformats.org/officeDocument/2006/relationships/customXml" Target="../ink/ink245.xml"/><Relationship Id="rId82" Type="http://schemas.openxmlformats.org/officeDocument/2006/relationships/image" Target="../media/image269.png"/><Relationship Id="rId19" Type="http://schemas.openxmlformats.org/officeDocument/2006/relationships/customXml" Target="../ink/ink224.xml"/><Relationship Id="rId14" Type="http://schemas.openxmlformats.org/officeDocument/2006/relationships/image" Target="../media/image235.png"/><Relationship Id="rId30" Type="http://schemas.openxmlformats.org/officeDocument/2006/relationships/image" Target="../media/image243.png"/><Relationship Id="rId35" Type="http://schemas.openxmlformats.org/officeDocument/2006/relationships/customXml" Target="../ink/ink232.xml"/><Relationship Id="rId56" Type="http://schemas.openxmlformats.org/officeDocument/2006/relationships/image" Target="../media/image256.png"/><Relationship Id="rId77" Type="http://schemas.openxmlformats.org/officeDocument/2006/relationships/customXml" Target="../ink/ink253.xml"/><Relationship Id="rId100" Type="http://schemas.openxmlformats.org/officeDocument/2006/relationships/image" Target="../media/image278.png"/><Relationship Id="rId105" Type="http://schemas.openxmlformats.org/officeDocument/2006/relationships/customXml" Target="../ink/ink267.xml"/><Relationship Id="rId8" Type="http://schemas.openxmlformats.org/officeDocument/2006/relationships/image" Target="../media/image232.png"/><Relationship Id="rId51" Type="http://schemas.openxmlformats.org/officeDocument/2006/relationships/customXml" Target="../ink/ink240.xml"/><Relationship Id="rId72" Type="http://schemas.openxmlformats.org/officeDocument/2006/relationships/image" Target="../media/image264.png"/><Relationship Id="rId93" Type="http://schemas.openxmlformats.org/officeDocument/2006/relationships/customXml" Target="../ink/ink261.xml"/><Relationship Id="rId98" Type="http://schemas.openxmlformats.org/officeDocument/2006/relationships/image" Target="../media/image277.png"/><Relationship Id="rId3" Type="http://schemas.openxmlformats.org/officeDocument/2006/relationships/slide" Target="slide1.xml"/><Relationship Id="rId25" Type="http://schemas.openxmlformats.org/officeDocument/2006/relationships/customXml" Target="../ink/ink227.xml"/><Relationship Id="rId46" Type="http://schemas.openxmlformats.org/officeDocument/2006/relationships/image" Target="../media/image251.png"/><Relationship Id="rId67" Type="http://schemas.openxmlformats.org/officeDocument/2006/relationships/customXml" Target="../ink/ink248.xml"/><Relationship Id="rId116" Type="http://schemas.openxmlformats.org/officeDocument/2006/relationships/image" Target="../media/image286.png"/><Relationship Id="rId20" Type="http://schemas.openxmlformats.org/officeDocument/2006/relationships/image" Target="../media/image238.png"/><Relationship Id="rId41" Type="http://schemas.openxmlformats.org/officeDocument/2006/relationships/customXml" Target="../ink/ink235.xml"/><Relationship Id="rId62" Type="http://schemas.openxmlformats.org/officeDocument/2006/relationships/image" Target="../media/image259.png"/><Relationship Id="rId83" Type="http://schemas.openxmlformats.org/officeDocument/2006/relationships/customXml" Target="../ink/ink256.xml"/><Relationship Id="rId88" Type="http://schemas.openxmlformats.org/officeDocument/2006/relationships/image" Target="../media/image272.png"/><Relationship Id="rId111" Type="http://schemas.openxmlformats.org/officeDocument/2006/relationships/customXml" Target="../ink/ink2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customXml" Target="../ink/ink277.xml"/><Relationship Id="rId3" Type="http://schemas.openxmlformats.org/officeDocument/2006/relationships/image" Target="../media/image288.png"/><Relationship Id="rId7" Type="http://schemas.openxmlformats.org/officeDocument/2006/relationships/customXml" Target="../ink/ink274.xml"/><Relationship Id="rId12" Type="http://schemas.openxmlformats.org/officeDocument/2006/relationships/image" Target="../media/image293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customXml" Target="../ink/ink276.xml"/><Relationship Id="rId5" Type="http://schemas.openxmlformats.org/officeDocument/2006/relationships/customXml" Target="../ink/ink273.xml"/><Relationship Id="rId10" Type="http://schemas.openxmlformats.org/officeDocument/2006/relationships/image" Target="../media/image292.png"/><Relationship Id="rId4" Type="http://schemas.openxmlformats.org/officeDocument/2006/relationships/image" Target="../media/image289.png"/><Relationship Id="rId9" Type="http://schemas.openxmlformats.org/officeDocument/2006/relationships/customXml" Target="../ink/ink275.xml"/><Relationship Id="rId14" Type="http://schemas.openxmlformats.org/officeDocument/2006/relationships/image" Target="../media/image29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1.png"/><Relationship Id="rId18" Type="http://schemas.openxmlformats.org/officeDocument/2006/relationships/customXml" Target="../ink/ink284.xml"/><Relationship Id="rId26" Type="http://schemas.openxmlformats.org/officeDocument/2006/relationships/customXml" Target="../ink/ink288.xml"/><Relationship Id="rId39" Type="http://schemas.openxmlformats.org/officeDocument/2006/relationships/image" Target="../media/image314.png"/><Relationship Id="rId21" Type="http://schemas.openxmlformats.org/officeDocument/2006/relationships/image" Target="../media/image305.png"/><Relationship Id="rId34" Type="http://schemas.openxmlformats.org/officeDocument/2006/relationships/customXml" Target="../ink/ink292.xml"/><Relationship Id="rId42" Type="http://schemas.openxmlformats.org/officeDocument/2006/relationships/customXml" Target="../ink/ink296.xml"/><Relationship Id="rId47" Type="http://schemas.openxmlformats.org/officeDocument/2006/relationships/image" Target="../media/image318.png"/><Relationship Id="rId50" Type="http://schemas.openxmlformats.org/officeDocument/2006/relationships/customXml" Target="../ink/ink300.xml"/><Relationship Id="rId55" Type="http://schemas.openxmlformats.org/officeDocument/2006/relationships/image" Target="../media/image322.png"/><Relationship Id="rId63" Type="http://schemas.openxmlformats.org/officeDocument/2006/relationships/image" Target="../media/image326.png"/><Relationship Id="rId7" Type="http://schemas.openxmlformats.org/officeDocument/2006/relationships/image" Target="../media/image298.png"/><Relationship Id="rId2" Type="http://schemas.openxmlformats.org/officeDocument/2006/relationships/image" Target="../media/image295.png"/><Relationship Id="rId16" Type="http://schemas.openxmlformats.org/officeDocument/2006/relationships/customXml" Target="../ink/ink283.xml"/><Relationship Id="rId29" Type="http://schemas.openxmlformats.org/officeDocument/2006/relationships/image" Target="../media/image309.png"/><Relationship Id="rId11" Type="http://schemas.openxmlformats.org/officeDocument/2006/relationships/image" Target="../media/image300.png"/><Relationship Id="rId24" Type="http://schemas.openxmlformats.org/officeDocument/2006/relationships/customXml" Target="../ink/ink287.xml"/><Relationship Id="rId32" Type="http://schemas.openxmlformats.org/officeDocument/2006/relationships/customXml" Target="../ink/ink291.xml"/><Relationship Id="rId37" Type="http://schemas.openxmlformats.org/officeDocument/2006/relationships/image" Target="../media/image313.png"/><Relationship Id="rId40" Type="http://schemas.openxmlformats.org/officeDocument/2006/relationships/customXml" Target="../ink/ink295.xml"/><Relationship Id="rId45" Type="http://schemas.openxmlformats.org/officeDocument/2006/relationships/image" Target="../media/image317.png"/><Relationship Id="rId53" Type="http://schemas.openxmlformats.org/officeDocument/2006/relationships/image" Target="../media/image321.png"/><Relationship Id="rId58" Type="http://schemas.openxmlformats.org/officeDocument/2006/relationships/customXml" Target="../ink/ink304.xml"/><Relationship Id="rId5" Type="http://schemas.openxmlformats.org/officeDocument/2006/relationships/image" Target="../media/image297.png"/><Relationship Id="rId61" Type="http://schemas.openxmlformats.org/officeDocument/2006/relationships/image" Target="../media/image325.png"/><Relationship Id="rId19" Type="http://schemas.openxmlformats.org/officeDocument/2006/relationships/image" Target="../media/image304.png"/><Relationship Id="rId14" Type="http://schemas.openxmlformats.org/officeDocument/2006/relationships/customXml" Target="../ink/ink282.xml"/><Relationship Id="rId22" Type="http://schemas.openxmlformats.org/officeDocument/2006/relationships/customXml" Target="../ink/ink286.xml"/><Relationship Id="rId27" Type="http://schemas.openxmlformats.org/officeDocument/2006/relationships/image" Target="../media/image308.png"/><Relationship Id="rId30" Type="http://schemas.openxmlformats.org/officeDocument/2006/relationships/customXml" Target="../ink/ink290.xml"/><Relationship Id="rId35" Type="http://schemas.openxmlformats.org/officeDocument/2006/relationships/image" Target="../media/image312.png"/><Relationship Id="rId43" Type="http://schemas.openxmlformats.org/officeDocument/2006/relationships/image" Target="../media/image316.png"/><Relationship Id="rId48" Type="http://schemas.openxmlformats.org/officeDocument/2006/relationships/customXml" Target="../ink/ink299.xml"/><Relationship Id="rId56" Type="http://schemas.openxmlformats.org/officeDocument/2006/relationships/customXml" Target="../ink/ink303.xml"/><Relationship Id="rId8" Type="http://schemas.openxmlformats.org/officeDocument/2006/relationships/customXml" Target="../ink/ink279.xml"/><Relationship Id="rId51" Type="http://schemas.openxmlformats.org/officeDocument/2006/relationships/image" Target="../media/image320.png"/><Relationship Id="rId3" Type="http://schemas.openxmlformats.org/officeDocument/2006/relationships/image" Target="../media/image296.png"/><Relationship Id="rId12" Type="http://schemas.openxmlformats.org/officeDocument/2006/relationships/customXml" Target="../ink/ink281.xml"/><Relationship Id="rId17" Type="http://schemas.openxmlformats.org/officeDocument/2006/relationships/image" Target="../media/image303.png"/><Relationship Id="rId25" Type="http://schemas.openxmlformats.org/officeDocument/2006/relationships/image" Target="../media/image307.png"/><Relationship Id="rId33" Type="http://schemas.openxmlformats.org/officeDocument/2006/relationships/image" Target="../media/image311.png"/><Relationship Id="rId38" Type="http://schemas.openxmlformats.org/officeDocument/2006/relationships/customXml" Target="../ink/ink294.xml"/><Relationship Id="rId46" Type="http://schemas.openxmlformats.org/officeDocument/2006/relationships/customXml" Target="../ink/ink298.xml"/><Relationship Id="rId59" Type="http://schemas.openxmlformats.org/officeDocument/2006/relationships/image" Target="../media/image324.png"/><Relationship Id="rId20" Type="http://schemas.openxmlformats.org/officeDocument/2006/relationships/customXml" Target="../ink/ink285.xml"/><Relationship Id="rId41" Type="http://schemas.openxmlformats.org/officeDocument/2006/relationships/image" Target="../media/image315.png"/><Relationship Id="rId54" Type="http://schemas.openxmlformats.org/officeDocument/2006/relationships/customXml" Target="../ink/ink302.xml"/><Relationship Id="rId62" Type="http://schemas.openxmlformats.org/officeDocument/2006/relationships/customXml" Target="../ink/ink3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.xml"/><Relationship Id="rId15" Type="http://schemas.openxmlformats.org/officeDocument/2006/relationships/image" Target="../media/image302.png"/><Relationship Id="rId23" Type="http://schemas.openxmlformats.org/officeDocument/2006/relationships/image" Target="../media/image306.png"/><Relationship Id="rId28" Type="http://schemas.openxmlformats.org/officeDocument/2006/relationships/customXml" Target="../ink/ink289.xml"/><Relationship Id="rId36" Type="http://schemas.openxmlformats.org/officeDocument/2006/relationships/customXml" Target="../ink/ink293.xml"/><Relationship Id="rId49" Type="http://schemas.openxmlformats.org/officeDocument/2006/relationships/image" Target="../media/image319.png"/><Relationship Id="rId57" Type="http://schemas.openxmlformats.org/officeDocument/2006/relationships/image" Target="../media/image323.png"/><Relationship Id="rId10" Type="http://schemas.openxmlformats.org/officeDocument/2006/relationships/customXml" Target="../ink/ink280.xml"/><Relationship Id="rId31" Type="http://schemas.openxmlformats.org/officeDocument/2006/relationships/image" Target="../media/image310.png"/><Relationship Id="rId44" Type="http://schemas.openxmlformats.org/officeDocument/2006/relationships/customXml" Target="../ink/ink297.xml"/><Relationship Id="rId52" Type="http://schemas.openxmlformats.org/officeDocument/2006/relationships/customXml" Target="../ink/ink301.xml"/><Relationship Id="rId60" Type="http://schemas.openxmlformats.org/officeDocument/2006/relationships/customXml" Target="../ink/ink305.xml"/><Relationship Id="rId4" Type="http://schemas.openxmlformats.org/officeDocument/2006/relationships/slide" Target="slide1.xml"/><Relationship Id="rId9" Type="http://schemas.openxmlformats.org/officeDocument/2006/relationships/image" Target="../media/image29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3.png"/><Relationship Id="rId18" Type="http://schemas.openxmlformats.org/officeDocument/2006/relationships/customXml" Target="../ink/ink313.xml"/><Relationship Id="rId26" Type="http://schemas.openxmlformats.org/officeDocument/2006/relationships/customXml" Target="../ink/ink317.xml"/><Relationship Id="rId21" Type="http://schemas.openxmlformats.org/officeDocument/2006/relationships/image" Target="../media/image337.png"/><Relationship Id="rId34" Type="http://schemas.openxmlformats.org/officeDocument/2006/relationships/customXml" Target="../ink/ink321.xml"/><Relationship Id="rId7" Type="http://schemas.openxmlformats.org/officeDocument/2006/relationships/image" Target="../media/image330.png"/><Relationship Id="rId12" Type="http://schemas.openxmlformats.org/officeDocument/2006/relationships/customXml" Target="../ink/ink310.xml"/><Relationship Id="rId17" Type="http://schemas.openxmlformats.org/officeDocument/2006/relationships/image" Target="../media/image335.png"/><Relationship Id="rId25" Type="http://schemas.openxmlformats.org/officeDocument/2006/relationships/image" Target="../media/image339.png"/><Relationship Id="rId33" Type="http://schemas.openxmlformats.org/officeDocument/2006/relationships/image" Target="../media/image343.png"/><Relationship Id="rId2" Type="http://schemas.openxmlformats.org/officeDocument/2006/relationships/slide" Target="slide1.xml"/><Relationship Id="rId16" Type="http://schemas.openxmlformats.org/officeDocument/2006/relationships/customXml" Target="../ink/ink312.xml"/><Relationship Id="rId20" Type="http://schemas.openxmlformats.org/officeDocument/2006/relationships/customXml" Target="../ink/ink314.xml"/><Relationship Id="rId29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7.xml"/><Relationship Id="rId11" Type="http://schemas.openxmlformats.org/officeDocument/2006/relationships/image" Target="../media/image332.png"/><Relationship Id="rId24" Type="http://schemas.openxmlformats.org/officeDocument/2006/relationships/customXml" Target="../ink/ink316.xml"/><Relationship Id="rId32" Type="http://schemas.openxmlformats.org/officeDocument/2006/relationships/customXml" Target="../ink/ink320.xml"/><Relationship Id="rId37" Type="http://schemas.openxmlformats.org/officeDocument/2006/relationships/image" Target="../media/image345.png"/><Relationship Id="rId5" Type="http://schemas.openxmlformats.org/officeDocument/2006/relationships/image" Target="../media/image329.png"/><Relationship Id="rId15" Type="http://schemas.openxmlformats.org/officeDocument/2006/relationships/image" Target="../media/image334.png"/><Relationship Id="rId23" Type="http://schemas.openxmlformats.org/officeDocument/2006/relationships/image" Target="../media/image338.png"/><Relationship Id="rId28" Type="http://schemas.openxmlformats.org/officeDocument/2006/relationships/customXml" Target="../ink/ink318.xml"/><Relationship Id="rId36" Type="http://schemas.openxmlformats.org/officeDocument/2006/relationships/customXml" Target="../ink/ink322.xml"/><Relationship Id="rId10" Type="http://schemas.openxmlformats.org/officeDocument/2006/relationships/customXml" Target="../ink/ink309.xml"/><Relationship Id="rId19" Type="http://schemas.openxmlformats.org/officeDocument/2006/relationships/image" Target="../media/image336.png"/><Relationship Id="rId31" Type="http://schemas.openxmlformats.org/officeDocument/2006/relationships/image" Target="../media/image342.png"/><Relationship Id="rId4" Type="http://schemas.openxmlformats.org/officeDocument/2006/relationships/image" Target="../media/image328.png"/><Relationship Id="rId9" Type="http://schemas.openxmlformats.org/officeDocument/2006/relationships/image" Target="../media/image331.png"/><Relationship Id="rId14" Type="http://schemas.openxmlformats.org/officeDocument/2006/relationships/customXml" Target="../ink/ink311.xml"/><Relationship Id="rId22" Type="http://schemas.openxmlformats.org/officeDocument/2006/relationships/customXml" Target="../ink/ink315.xml"/><Relationship Id="rId27" Type="http://schemas.openxmlformats.org/officeDocument/2006/relationships/image" Target="../media/image340.png"/><Relationship Id="rId30" Type="http://schemas.openxmlformats.org/officeDocument/2006/relationships/customXml" Target="../ink/ink319.xml"/><Relationship Id="rId35" Type="http://schemas.openxmlformats.org/officeDocument/2006/relationships/image" Target="../media/image344.png"/><Relationship Id="rId8" Type="http://schemas.openxmlformats.org/officeDocument/2006/relationships/customXml" Target="../ink/ink308.xml"/><Relationship Id="rId3" Type="http://schemas.openxmlformats.org/officeDocument/2006/relationships/image" Target="../media/image32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4.png"/><Relationship Id="rId21" Type="http://schemas.openxmlformats.org/officeDocument/2006/relationships/image" Target="../media/image356.png"/><Relationship Id="rId42" Type="http://schemas.openxmlformats.org/officeDocument/2006/relationships/customXml" Target="../ink/ink341.xml"/><Relationship Id="rId47" Type="http://schemas.openxmlformats.org/officeDocument/2006/relationships/image" Target="../media/image369.png"/><Relationship Id="rId63" Type="http://schemas.openxmlformats.org/officeDocument/2006/relationships/image" Target="../media/image377.png"/><Relationship Id="rId68" Type="http://schemas.openxmlformats.org/officeDocument/2006/relationships/customXml" Target="../ink/ink354.xml"/><Relationship Id="rId84" Type="http://schemas.openxmlformats.org/officeDocument/2006/relationships/customXml" Target="../ink/ink362.xml"/><Relationship Id="rId89" Type="http://schemas.openxmlformats.org/officeDocument/2006/relationships/image" Target="../media/image390.png"/><Relationship Id="rId112" Type="http://schemas.openxmlformats.org/officeDocument/2006/relationships/customXml" Target="../ink/ink376.xml"/><Relationship Id="rId16" Type="http://schemas.openxmlformats.org/officeDocument/2006/relationships/customXml" Target="../ink/ink328.xml"/><Relationship Id="rId107" Type="http://schemas.openxmlformats.org/officeDocument/2006/relationships/image" Target="../media/image399.png"/><Relationship Id="rId11" Type="http://schemas.openxmlformats.org/officeDocument/2006/relationships/image" Target="../media/image351.png"/><Relationship Id="rId32" Type="http://schemas.openxmlformats.org/officeDocument/2006/relationships/customXml" Target="../ink/ink336.xml"/><Relationship Id="rId37" Type="http://schemas.openxmlformats.org/officeDocument/2006/relationships/image" Target="../media/image364.png"/><Relationship Id="rId53" Type="http://schemas.openxmlformats.org/officeDocument/2006/relationships/image" Target="../media/image372.png"/><Relationship Id="rId58" Type="http://schemas.openxmlformats.org/officeDocument/2006/relationships/customXml" Target="../ink/ink349.xml"/><Relationship Id="rId74" Type="http://schemas.openxmlformats.org/officeDocument/2006/relationships/customXml" Target="../ink/ink357.xml"/><Relationship Id="rId79" Type="http://schemas.openxmlformats.org/officeDocument/2006/relationships/image" Target="../media/image385.png"/><Relationship Id="rId102" Type="http://schemas.openxmlformats.org/officeDocument/2006/relationships/customXml" Target="../ink/ink371.xml"/><Relationship Id="rId123" Type="http://schemas.openxmlformats.org/officeDocument/2006/relationships/image" Target="../media/image407.png"/><Relationship Id="rId128" Type="http://schemas.openxmlformats.org/officeDocument/2006/relationships/customXml" Target="../ink/ink384.xml"/><Relationship Id="rId5" Type="http://schemas.openxmlformats.org/officeDocument/2006/relationships/slide" Target="slide1.xml"/><Relationship Id="rId90" Type="http://schemas.openxmlformats.org/officeDocument/2006/relationships/customXml" Target="../ink/ink365.xml"/><Relationship Id="rId95" Type="http://schemas.openxmlformats.org/officeDocument/2006/relationships/image" Target="../media/image393.png"/><Relationship Id="rId22" Type="http://schemas.openxmlformats.org/officeDocument/2006/relationships/customXml" Target="../ink/ink331.xml"/><Relationship Id="rId27" Type="http://schemas.openxmlformats.org/officeDocument/2006/relationships/image" Target="../media/image359.png"/><Relationship Id="rId43" Type="http://schemas.openxmlformats.org/officeDocument/2006/relationships/image" Target="../media/image367.png"/><Relationship Id="rId48" Type="http://schemas.openxmlformats.org/officeDocument/2006/relationships/customXml" Target="../ink/ink344.xml"/><Relationship Id="rId64" Type="http://schemas.openxmlformats.org/officeDocument/2006/relationships/customXml" Target="../ink/ink352.xml"/><Relationship Id="rId69" Type="http://schemas.openxmlformats.org/officeDocument/2006/relationships/image" Target="../media/image380.png"/><Relationship Id="rId113" Type="http://schemas.openxmlformats.org/officeDocument/2006/relationships/image" Target="../media/image402.png"/><Relationship Id="rId118" Type="http://schemas.openxmlformats.org/officeDocument/2006/relationships/customXml" Target="../ink/ink379.xml"/><Relationship Id="rId80" Type="http://schemas.openxmlformats.org/officeDocument/2006/relationships/customXml" Target="../ink/ink360.xml"/><Relationship Id="rId85" Type="http://schemas.openxmlformats.org/officeDocument/2006/relationships/image" Target="../media/image388.png"/><Relationship Id="rId12" Type="http://schemas.openxmlformats.org/officeDocument/2006/relationships/customXml" Target="../ink/ink326.xml"/><Relationship Id="rId17" Type="http://schemas.openxmlformats.org/officeDocument/2006/relationships/image" Target="../media/image354.png"/><Relationship Id="rId33" Type="http://schemas.openxmlformats.org/officeDocument/2006/relationships/image" Target="../media/image362.png"/><Relationship Id="rId38" Type="http://schemas.openxmlformats.org/officeDocument/2006/relationships/customXml" Target="../ink/ink339.xml"/><Relationship Id="rId59" Type="http://schemas.openxmlformats.org/officeDocument/2006/relationships/image" Target="../media/image375.png"/><Relationship Id="rId103" Type="http://schemas.openxmlformats.org/officeDocument/2006/relationships/image" Target="../media/image397.png"/><Relationship Id="rId108" Type="http://schemas.openxmlformats.org/officeDocument/2006/relationships/customXml" Target="../ink/ink374.xml"/><Relationship Id="rId124" Type="http://schemas.openxmlformats.org/officeDocument/2006/relationships/customXml" Target="../ink/ink382.xml"/><Relationship Id="rId129" Type="http://schemas.openxmlformats.org/officeDocument/2006/relationships/image" Target="../media/image410.png"/><Relationship Id="rId54" Type="http://schemas.openxmlformats.org/officeDocument/2006/relationships/customXml" Target="../ink/ink347.xml"/><Relationship Id="rId70" Type="http://schemas.openxmlformats.org/officeDocument/2006/relationships/customXml" Target="../ink/ink355.xml"/><Relationship Id="rId75" Type="http://schemas.openxmlformats.org/officeDocument/2006/relationships/image" Target="../media/image383.png"/><Relationship Id="rId91" Type="http://schemas.openxmlformats.org/officeDocument/2006/relationships/image" Target="../media/image391.png"/><Relationship Id="rId96" Type="http://schemas.openxmlformats.org/officeDocument/2006/relationships/customXml" Target="../ink/ink3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.xml"/><Relationship Id="rId23" Type="http://schemas.openxmlformats.org/officeDocument/2006/relationships/image" Target="../media/image357.png"/><Relationship Id="rId28" Type="http://schemas.openxmlformats.org/officeDocument/2006/relationships/customXml" Target="../ink/ink334.xml"/><Relationship Id="rId49" Type="http://schemas.openxmlformats.org/officeDocument/2006/relationships/image" Target="../media/image370.png"/><Relationship Id="rId114" Type="http://schemas.openxmlformats.org/officeDocument/2006/relationships/customXml" Target="../ink/ink377.xml"/><Relationship Id="rId119" Type="http://schemas.openxmlformats.org/officeDocument/2006/relationships/image" Target="../media/image405.png"/><Relationship Id="rId44" Type="http://schemas.openxmlformats.org/officeDocument/2006/relationships/customXml" Target="../ink/ink342.xml"/><Relationship Id="rId60" Type="http://schemas.openxmlformats.org/officeDocument/2006/relationships/customXml" Target="../ink/ink350.xml"/><Relationship Id="rId65" Type="http://schemas.openxmlformats.org/officeDocument/2006/relationships/image" Target="../media/image378.png"/><Relationship Id="rId81" Type="http://schemas.openxmlformats.org/officeDocument/2006/relationships/image" Target="../media/image386.png"/><Relationship Id="rId86" Type="http://schemas.openxmlformats.org/officeDocument/2006/relationships/customXml" Target="../ink/ink363.xml"/><Relationship Id="rId130" Type="http://schemas.openxmlformats.org/officeDocument/2006/relationships/customXml" Target="../ink/ink385.xml"/><Relationship Id="rId13" Type="http://schemas.openxmlformats.org/officeDocument/2006/relationships/image" Target="../media/image352.png"/><Relationship Id="rId18" Type="http://schemas.openxmlformats.org/officeDocument/2006/relationships/customXml" Target="../ink/ink329.xml"/><Relationship Id="rId39" Type="http://schemas.openxmlformats.org/officeDocument/2006/relationships/image" Target="../media/image365.png"/><Relationship Id="rId109" Type="http://schemas.openxmlformats.org/officeDocument/2006/relationships/image" Target="../media/image400.png"/><Relationship Id="rId34" Type="http://schemas.openxmlformats.org/officeDocument/2006/relationships/customXml" Target="../ink/ink337.xml"/><Relationship Id="rId50" Type="http://schemas.openxmlformats.org/officeDocument/2006/relationships/customXml" Target="../ink/ink345.xml"/><Relationship Id="rId55" Type="http://schemas.openxmlformats.org/officeDocument/2006/relationships/image" Target="../media/image373.png"/><Relationship Id="rId76" Type="http://schemas.openxmlformats.org/officeDocument/2006/relationships/customXml" Target="../ink/ink358.xml"/><Relationship Id="rId97" Type="http://schemas.openxmlformats.org/officeDocument/2006/relationships/image" Target="../media/image394.png"/><Relationship Id="rId104" Type="http://schemas.openxmlformats.org/officeDocument/2006/relationships/customXml" Target="../ink/ink372.xml"/><Relationship Id="rId120" Type="http://schemas.openxmlformats.org/officeDocument/2006/relationships/customXml" Target="../ink/ink380.xml"/><Relationship Id="rId125" Type="http://schemas.openxmlformats.org/officeDocument/2006/relationships/image" Target="../media/image408.png"/><Relationship Id="rId7" Type="http://schemas.openxmlformats.org/officeDocument/2006/relationships/image" Target="../media/image349.png"/><Relationship Id="rId71" Type="http://schemas.openxmlformats.org/officeDocument/2006/relationships/image" Target="../media/image381.png"/><Relationship Id="rId92" Type="http://schemas.openxmlformats.org/officeDocument/2006/relationships/customXml" Target="../ink/ink366.xml"/><Relationship Id="rId2" Type="http://schemas.openxmlformats.org/officeDocument/2006/relationships/image" Target="../media/image346.png"/><Relationship Id="rId29" Type="http://schemas.openxmlformats.org/officeDocument/2006/relationships/image" Target="../media/image360.png"/><Relationship Id="rId24" Type="http://schemas.openxmlformats.org/officeDocument/2006/relationships/customXml" Target="../ink/ink332.xml"/><Relationship Id="rId40" Type="http://schemas.openxmlformats.org/officeDocument/2006/relationships/customXml" Target="../ink/ink340.xml"/><Relationship Id="rId45" Type="http://schemas.openxmlformats.org/officeDocument/2006/relationships/image" Target="../media/image368.png"/><Relationship Id="rId66" Type="http://schemas.openxmlformats.org/officeDocument/2006/relationships/customXml" Target="../ink/ink353.xml"/><Relationship Id="rId87" Type="http://schemas.openxmlformats.org/officeDocument/2006/relationships/image" Target="../media/image389.png"/><Relationship Id="rId110" Type="http://schemas.openxmlformats.org/officeDocument/2006/relationships/customXml" Target="../ink/ink375.xml"/><Relationship Id="rId115" Type="http://schemas.openxmlformats.org/officeDocument/2006/relationships/image" Target="../media/image403.png"/><Relationship Id="rId131" Type="http://schemas.openxmlformats.org/officeDocument/2006/relationships/image" Target="../media/image411.png"/><Relationship Id="rId61" Type="http://schemas.openxmlformats.org/officeDocument/2006/relationships/image" Target="../media/image376.png"/><Relationship Id="rId82" Type="http://schemas.openxmlformats.org/officeDocument/2006/relationships/customXml" Target="../ink/ink361.xml"/><Relationship Id="rId19" Type="http://schemas.openxmlformats.org/officeDocument/2006/relationships/image" Target="../media/image355.png"/><Relationship Id="rId14" Type="http://schemas.openxmlformats.org/officeDocument/2006/relationships/customXml" Target="../ink/ink327.xml"/><Relationship Id="rId30" Type="http://schemas.openxmlformats.org/officeDocument/2006/relationships/customXml" Target="../ink/ink335.xml"/><Relationship Id="rId35" Type="http://schemas.openxmlformats.org/officeDocument/2006/relationships/image" Target="../media/image363.png"/><Relationship Id="rId56" Type="http://schemas.openxmlformats.org/officeDocument/2006/relationships/customXml" Target="../ink/ink348.xml"/><Relationship Id="rId77" Type="http://schemas.openxmlformats.org/officeDocument/2006/relationships/image" Target="../media/image384.png"/><Relationship Id="rId100" Type="http://schemas.openxmlformats.org/officeDocument/2006/relationships/customXml" Target="../ink/ink370.xml"/><Relationship Id="rId105" Type="http://schemas.openxmlformats.org/officeDocument/2006/relationships/image" Target="../media/image398.png"/><Relationship Id="rId126" Type="http://schemas.openxmlformats.org/officeDocument/2006/relationships/customXml" Target="../ink/ink383.xml"/><Relationship Id="rId8" Type="http://schemas.openxmlformats.org/officeDocument/2006/relationships/customXml" Target="../ink/ink324.xml"/><Relationship Id="rId51" Type="http://schemas.openxmlformats.org/officeDocument/2006/relationships/image" Target="../media/image371.png"/><Relationship Id="rId72" Type="http://schemas.openxmlformats.org/officeDocument/2006/relationships/customXml" Target="../ink/ink356.xml"/><Relationship Id="rId93" Type="http://schemas.openxmlformats.org/officeDocument/2006/relationships/image" Target="../media/image392.png"/><Relationship Id="rId98" Type="http://schemas.openxmlformats.org/officeDocument/2006/relationships/customXml" Target="../ink/ink369.xml"/><Relationship Id="rId121" Type="http://schemas.openxmlformats.org/officeDocument/2006/relationships/image" Target="../media/image406.png"/><Relationship Id="rId3" Type="http://schemas.openxmlformats.org/officeDocument/2006/relationships/image" Target="../media/image347.png"/><Relationship Id="rId25" Type="http://schemas.openxmlformats.org/officeDocument/2006/relationships/image" Target="../media/image358.png"/><Relationship Id="rId46" Type="http://schemas.openxmlformats.org/officeDocument/2006/relationships/customXml" Target="../ink/ink343.xml"/><Relationship Id="rId67" Type="http://schemas.openxmlformats.org/officeDocument/2006/relationships/image" Target="../media/image379.png"/><Relationship Id="rId116" Type="http://schemas.openxmlformats.org/officeDocument/2006/relationships/customXml" Target="../ink/ink378.xml"/><Relationship Id="rId20" Type="http://schemas.openxmlformats.org/officeDocument/2006/relationships/customXml" Target="../ink/ink330.xml"/><Relationship Id="rId41" Type="http://schemas.openxmlformats.org/officeDocument/2006/relationships/image" Target="../media/image366.png"/><Relationship Id="rId62" Type="http://schemas.openxmlformats.org/officeDocument/2006/relationships/customXml" Target="../ink/ink351.xml"/><Relationship Id="rId83" Type="http://schemas.openxmlformats.org/officeDocument/2006/relationships/image" Target="../media/image387.png"/><Relationship Id="rId88" Type="http://schemas.openxmlformats.org/officeDocument/2006/relationships/customXml" Target="../ink/ink364.xml"/><Relationship Id="rId111" Type="http://schemas.openxmlformats.org/officeDocument/2006/relationships/image" Target="../media/image401.png"/><Relationship Id="rId15" Type="http://schemas.openxmlformats.org/officeDocument/2006/relationships/image" Target="../media/image353.png"/><Relationship Id="rId36" Type="http://schemas.openxmlformats.org/officeDocument/2006/relationships/customXml" Target="../ink/ink338.xml"/><Relationship Id="rId57" Type="http://schemas.openxmlformats.org/officeDocument/2006/relationships/image" Target="../media/image374.png"/><Relationship Id="rId106" Type="http://schemas.openxmlformats.org/officeDocument/2006/relationships/customXml" Target="../ink/ink373.xml"/><Relationship Id="rId127" Type="http://schemas.openxmlformats.org/officeDocument/2006/relationships/image" Target="../media/image409.png"/><Relationship Id="rId10" Type="http://schemas.openxmlformats.org/officeDocument/2006/relationships/customXml" Target="../ink/ink325.xml"/><Relationship Id="rId31" Type="http://schemas.openxmlformats.org/officeDocument/2006/relationships/image" Target="../media/image361.png"/><Relationship Id="rId52" Type="http://schemas.openxmlformats.org/officeDocument/2006/relationships/customXml" Target="../ink/ink346.xml"/><Relationship Id="rId73" Type="http://schemas.openxmlformats.org/officeDocument/2006/relationships/image" Target="../media/image382.png"/><Relationship Id="rId78" Type="http://schemas.openxmlformats.org/officeDocument/2006/relationships/customXml" Target="../ink/ink359.xml"/><Relationship Id="rId94" Type="http://schemas.openxmlformats.org/officeDocument/2006/relationships/customXml" Target="../ink/ink367.xml"/><Relationship Id="rId99" Type="http://schemas.openxmlformats.org/officeDocument/2006/relationships/image" Target="../media/image395.png"/><Relationship Id="rId101" Type="http://schemas.openxmlformats.org/officeDocument/2006/relationships/image" Target="../media/image396.png"/><Relationship Id="rId122" Type="http://schemas.openxmlformats.org/officeDocument/2006/relationships/customXml" Target="../ink/ink381.xml"/><Relationship Id="rId4" Type="http://schemas.openxmlformats.org/officeDocument/2006/relationships/image" Target="../media/image348.png"/><Relationship Id="rId9" Type="http://schemas.openxmlformats.org/officeDocument/2006/relationships/image" Target="../media/image350.png"/><Relationship Id="rId26" Type="http://schemas.openxmlformats.org/officeDocument/2006/relationships/customXml" Target="../ink/ink3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F113-932D-D74D-B759-03F00BBB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Number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8604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4BB47FC-683E-3343-963F-61617AB922EF}"/>
              </a:ext>
            </a:extLst>
          </p:cNvPr>
          <p:cNvSpPr txBox="1"/>
          <p:nvPr/>
        </p:nvSpPr>
        <p:spPr>
          <a:xfrm>
            <a:off x="5230665" y="6334780"/>
            <a:ext cx="1725375" cy="523220"/>
          </a:xfrm>
          <a:prstGeom prst="rect">
            <a:avLst/>
          </a:prstGeom>
          <a:gradFill>
            <a:gsLst>
              <a:gs pos="0">
                <a:schemeClr val="dk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dk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dk2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Title page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9D2279-60AA-9545-BD69-38B2D140480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9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75D3-8F27-1A40-AEEB-4559D6CD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measures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8CAE2D-E4DB-8B47-B66A-EA020898B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" y="1561862"/>
            <a:ext cx="4533900" cy="1854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1D1E16-E59F-2740-939A-0757A65719B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FF72F0E6-B14C-4B41-B0AE-7E0F29F787C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" y="3972608"/>
            <a:ext cx="4629796" cy="1581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35A97146-8558-7F41-939E-CBBC666BF658}"/>
                  </a:ext>
                </a:extLst>
              </p14:cNvPr>
              <p14:cNvContentPartPr/>
              <p14:nvPr/>
            </p14:nvContentPartPr>
            <p14:xfrm>
              <a:off x="5187050" y="1210905"/>
              <a:ext cx="727560" cy="51912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35A97146-8558-7F41-939E-CBBC666BF6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1578" y="1195785"/>
                <a:ext cx="758145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7">
                <a:extLst>
                  <a:ext uri="{FF2B5EF4-FFF2-40B4-BE49-F238E27FC236}">
                    <a16:creationId xmlns:a16="http://schemas.microsoft.com/office/drawing/2014/main" id="{86292EED-A48E-294F-8B3E-951017E6425E}"/>
                  </a:ext>
                </a:extLst>
              </p14:cNvPr>
              <p14:cNvContentPartPr/>
              <p14:nvPr/>
            </p14:nvContentPartPr>
            <p14:xfrm>
              <a:off x="7160210" y="801225"/>
              <a:ext cx="553680" cy="184680"/>
            </p14:xfrm>
          </p:contentPart>
        </mc:Choice>
        <mc:Fallback xmlns="">
          <p:pic>
            <p:nvPicPr>
              <p:cNvPr id="26" name="Ink 27">
                <a:extLst>
                  <a:ext uri="{FF2B5EF4-FFF2-40B4-BE49-F238E27FC236}">
                    <a16:creationId xmlns:a16="http://schemas.microsoft.com/office/drawing/2014/main" id="{86292EED-A48E-294F-8B3E-951017E642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45080" y="786105"/>
                <a:ext cx="5843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8">
                <a:extLst>
                  <a:ext uri="{FF2B5EF4-FFF2-40B4-BE49-F238E27FC236}">
                    <a16:creationId xmlns:a16="http://schemas.microsoft.com/office/drawing/2014/main" id="{9272AF99-31FB-5144-B4CE-461824EF6700}"/>
                  </a:ext>
                </a:extLst>
              </p14:cNvPr>
              <p14:cNvContentPartPr/>
              <p14:nvPr/>
            </p14:nvContentPartPr>
            <p14:xfrm>
              <a:off x="6416090" y="643545"/>
              <a:ext cx="580680" cy="294480"/>
            </p14:xfrm>
          </p:contentPart>
        </mc:Choice>
        <mc:Fallback xmlns="">
          <p:pic>
            <p:nvPicPr>
              <p:cNvPr id="27" name="Ink 28">
                <a:extLst>
                  <a:ext uri="{FF2B5EF4-FFF2-40B4-BE49-F238E27FC236}">
                    <a16:creationId xmlns:a16="http://schemas.microsoft.com/office/drawing/2014/main" id="{9272AF99-31FB-5144-B4CE-461824EF67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00610" y="628084"/>
                <a:ext cx="611280" cy="324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373245C7-4D5B-634E-A1A8-C15F371846EF}"/>
                  </a:ext>
                </a:extLst>
              </p14:cNvPr>
              <p14:cNvContentPartPr/>
              <p14:nvPr/>
            </p14:nvContentPartPr>
            <p14:xfrm>
              <a:off x="9864170" y="166905"/>
              <a:ext cx="505440" cy="21132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373245C7-4D5B-634E-A1A8-C15F371846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48701" y="151785"/>
                <a:ext cx="535658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07CEACB9-BB65-0F43-AC4D-1BB617AE561D}"/>
                  </a:ext>
                </a:extLst>
              </p14:cNvPr>
              <p14:cNvContentPartPr/>
              <p14:nvPr/>
            </p14:nvContentPartPr>
            <p14:xfrm>
              <a:off x="10539890" y="159345"/>
              <a:ext cx="369360" cy="19152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07CEACB9-BB65-0F43-AC4D-1BB617AE56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24755" y="144225"/>
                <a:ext cx="39999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E9BD891C-25E3-2F42-9406-374E42115D60}"/>
                  </a:ext>
                </a:extLst>
              </p14:cNvPr>
              <p14:cNvContentPartPr/>
              <p14:nvPr/>
            </p14:nvContentPartPr>
            <p14:xfrm>
              <a:off x="6552530" y="1091745"/>
              <a:ext cx="1775520" cy="21492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E9BD891C-25E3-2F42-9406-374E42115D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37050" y="1076625"/>
                <a:ext cx="18061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BC9ACC6-EB38-EC4D-B66C-1651DEBA7CE8}"/>
                  </a:ext>
                </a:extLst>
              </p14:cNvPr>
              <p14:cNvContentPartPr/>
              <p14:nvPr/>
            </p14:nvContentPartPr>
            <p14:xfrm>
              <a:off x="6484130" y="992385"/>
              <a:ext cx="1263600" cy="61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BC9ACC6-EB38-EC4D-B66C-1651DEBA7C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69010" y="977265"/>
                <a:ext cx="1294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16D232CE-F780-3F40-8EE7-27B3DEFFD9F9}"/>
                  </a:ext>
                </a:extLst>
              </p14:cNvPr>
              <p14:cNvContentPartPr/>
              <p14:nvPr/>
            </p14:nvContentPartPr>
            <p14:xfrm>
              <a:off x="6477290" y="1429425"/>
              <a:ext cx="1379520" cy="17100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16D232CE-F780-3F40-8EE7-27B3DEFFD9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2170" y="1414305"/>
                <a:ext cx="1410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8" name="Ink 88">
                <a:extLst>
                  <a:ext uri="{FF2B5EF4-FFF2-40B4-BE49-F238E27FC236}">
                    <a16:creationId xmlns:a16="http://schemas.microsoft.com/office/drawing/2014/main" id="{D4B8EC9B-7F64-3143-949E-3AD971ABEDBC}"/>
                  </a:ext>
                </a:extLst>
              </p14:cNvPr>
              <p14:cNvContentPartPr/>
              <p14:nvPr/>
            </p14:nvContentPartPr>
            <p14:xfrm>
              <a:off x="7945370" y="1422585"/>
              <a:ext cx="253080" cy="150480"/>
            </p14:xfrm>
          </p:contentPart>
        </mc:Choice>
        <mc:Fallback xmlns="">
          <p:pic>
            <p:nvPicPr>
              <p:cNvPr id="88" name="Ink 88">
                <a:extLst>
                  <a:ext uri="{FF2B5EF4-FFF2-40B4-BE49-F238E27FC236}">
                    <a16:creationId xmlns:a16="http://schemas.microsoft.com/office/drawing/2014/main" id="{D4B8EC9B-7F64-3143-949E-3AD971ABED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30250" y="1407465"/>
                <a:ext cx="283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DB7A2E42-32FA-3C45-9575-BAF47A843161}"/>
                  </a:ext>
                </a:extLst>
              </p14:cNvPr>
              <p14:cNvContentPartPr/>
              <p14:nvPr/>
            </p14:nvContentPartPr>
            <p14:xfrm>
              <a:off x="6484130" y="1723185"/>
              <a:ext cx="1461600" cy="15696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DB7A2E42-32FA-3C45-9575-BAF47A84316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9010" y="1707740"/>
                <a:ext cx="1492200" cy="18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id="{06BB7CB7-E5B6-6C4D-9F26-7AA3889CA17A}"/>
                  </a:ext>
                </a:extLst>
              </p14:cNvPr>
              <p14:cNvContentPartPr/>
              <p14:nvPr/>
            </p14:nvContentPartPr>
            <p14:xfrm>
              <a:off x="7993250" y="1709505"/>
              <a:ext cx="553320" cy="1436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06BB7CB7-E5B6-6C4D-9F26-7AA3889CA17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77770" y="1694025"/>
                <a:ext cx="583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5" name="Ink 115">
                <a:extLst>
                  <a:ext uri="{FF2B5EF4-FFF2-40B4-BE49-F238E27FC236}">
                    <a16:creationId xmlns:a16="http://schemas.microsoft.com/office/drawing/2014/main" id="{B9BFC992-16A3-5940-BD7F-F433E357651B}"/>
                  </a:ext>
                </a:extLst>
              </p14:cNvPr>
              <p14:cNvContentPartPr/>
              <p14:nvPr/>
            </p14:nvContentPartPr>
            <p14:xfrm>
              <a:off x="8430290" y="1067625"/>
              <a:ext cx="614880" cy="218880"/>
            </p14:xfrm>
          </p:contentPart>
        </mc:Choice>
        <mc:Fallback xmlns="">
          <p:pic>
            <p:nvPicPr>
              <p:cNvPr id="115" name="Ink 115">
                <a:extLst>
                  <a:ext uri="{FF2B5EF4-FFF2-40B4-BE49-F238E27FC236}">
                    <a16:creationId xmlns:a16="http://schemas.microsoft.com/office/drawing/2014/main" id="{B9BFC992-16A3-5940-BD7F-F433E35765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14810" y="1052505"/>
                <a:ext cx="6454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575FC1E3-20F6-FA46-A822-D4923FC8B0D5}"/>
                  </a:ext>
                </a:extLst>
              </p14:cNvPr>
              <p14:cNvContentPartPr/>
              <p14:nvPr/>
            </p14:nvContentPartPr>
            <p14:xfrm>
              <a:off x="9106010" y="1047105"/>
              <a:ext cx="335160" cy="205200"/>
            </p14:xfrm>
          </p:contentPart>
        </mc:Choice>
        <mc:Fallback xmlns=""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575FC1E3-20F6-FA46-A822-D4923FC8B0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90874" y="1031985"/>
                <a:ext cx="365793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4" name="Ink 124">
                <a:extLst>
                  <a:ext uri="{FF2B5EF4-FFF2-40B4-BE49-F238E27FC236}">
                    <a16:creationId xmlns:a16="http://schemas.microsoft.com/office/drawing/2014/main" id="{0CAD9659-89DA-634F-9F64-5967C6EFCEAF}"/>
                  </a:ext>
                </a:extLst>
              </p14:cNvPr>
              <p14:cNvContentPartPr/>
              <p14:nvPr/>
            </p14:nvContentPartPr>
            <p14:xfrm>
              <a:off x="8320850" y="1395225"/>
              <a:ext cx="614880" cy="218880"/>
            </p14:xfrm>
          </p:contentPart>
        </mc:Choice>
        <mc:Fallback xmlns="">
          <p:pic>
            <p:nvPicPr>
              <p:cNvPr id="124" name="Ink 124">
                <a:extLst>
                  <a:ext uri="{FF2B5EF4-FFF2-40B4-BE49-F238E27FC236}">
                    <a16:creationId xmlns:a16="http://schemas.microsoft.com/office/drawing/2014/main" id="{0CAD9659-89DA-634F-9F64-5967C6EFCE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05730" y="1380105"/>
                <a:ext cx="6454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0DACEE6-E8F8-614C-B04B-21044F3B1528}"/>
                  </a:ext>
                </a:extLst>
              </p14:cNvPr>
              <p14:cNvContentPartPr/>
              <p14:nvPr/>
            </p14:nvContentPartPr>
            <p14:xfrm>
              <a:off x="9010610" y="1156185"/>
              <a:ext cx="20880" cy="27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0DACEE6-E8F8-614C-B04B-21044F3B15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95130" y="1141065"/>
                <a:ext cx="51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2" name="Ink 132">
                <a:extLst>
                  <a:ext uri="{FF2B5EF4-FFF2-40B4-BE49-F238E27FC236}">
                    <a16:creationId xmlns:a16="http://schemas.microsoft.com/office/drawing/2014/main" id="{C2372D12-8058-AA49-82B2-EA8393663F4D}"/>
                  </a:ext>
                </a:extLst>
              </p14:cNvPr>
              <p14:cNvContentPartPr/>
              <p14:nvPr/>
            </p14:nvContentPartPr>
            <p14:xfrm>
              <a:off x="8716850" y="1627425"/>
              <a:ext cx="860760" cy="245520"/>
            </p14:xfrm>
          </p:contentPart>
        </mc:Choice>
        <mc:Fallback xmlns="">
          <p:pic>
            <p:nvPicPr>
              <p:cNvPr id="132" name="Ink 132">
                <a:extLst>
                  <a:ext uri="{FF2B5EF4-FFF2-40B4-BE49-F238E27FC236}">
                    <a16:creationId xmlns:a16="http://schemas.microsoft.com/office/drawing/2014/main" id="{C2372D12-8058-AA49-82B2-EA8393663F4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01730" y="1612305"/>
                <a:ext cx="891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F750B51-E8CB-B045-B2D8-99E04125B4CF}"/>
                  </a:ext>
                </a:extLst>
              </p14:cNvPr>
              <p14:cNvContentPartPr/>
              <p14:nvPr/>
            </p14:nvContentPartPr>
            <p14:xfrm>
              <a:off x="8668970" y="1907505"/>
              <a:ext cx="1072440" cy="136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F750B51-E8CB-B045-B2D8-99E04125B4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53850" y="1892025"/>
                <a:ext cx="11026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Ink 137">
                <a:extLst>
                  <a:ext uri="{FF2B5EF4-FFF2-40B4-BE49-F238E27FC236}">
                    <a16:creationId xmlns:a16="http://schemas.microsoft.com/office/drawing/2014/main" id="{5F15E815-0311-5049-A814-46D8008551C3}"/>
                  </a:ext>
                </a:extLst>
              </p14:cNvPr>
              <p14:cNvContentPartPr/>
              <p14:nvPr/>
            </p14:nvContentPartPr>
            <p14:xfrm>
              <a:off x="9659330" y="1286865"/>
              <a:ext cx="266760" cy="193680"/>
            </p14:xfrm>
          </p:contentPart>
        </mc:Choice>
        <mc:Fallback xmlns="">
          <p:pic>
            <p:nvPicPr>
              <p:cNvPr id="137" name="Ink 137">
                <a:extLst>
                  <a:ext uri="{FF2B5EF4-FFF2-40B4-BE49-F238E27FC236}">
                    <a16:creationId xmlns:a16="http://schemas.microsoft.com/office/drawing/2014/main" id="{5F15E815-0311-5049-A814-46D8008551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43850" y="1271745"/>
                <a:ext cx="2970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D605A3F7-470F-BF4D-A256-5F28E3CA36A6}"/>
                  </a:ext>
                </a:extLst>
              </p14:cNvPr>
              <p14:cNvContentPartPr/>
              <p14:nvPr/>
            </p14:nvContentPartPr>
            <p14:xfrm>
              <a:off x="8771570" y="2084985"/>
              <a:ext cx="1133640" cy="25308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D605A3F7-470F-BF4D-A256-5F28E3CA36A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56450" y="2069865"/>
                <a:ext cx="1164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8" name="Ink 158">
                <a:extLst>
                  <a:ext uri="{FF2B5EF4-FFF2-40B4-BE49-F238E27FC236}">
                    <a16:creationId xmlns:a16="http://schemas.microsoft.com/office/drawing/2014/main" id="{7AC8F8C4-1124-9E41-9455-93EE5DC3208C}"/>
                  </a:ext>
                </a:extLst>
              </p14:cNvPr>
              <p14:cNvContentPartPr/>
              <p14:nvPr/>
            </p14:nvContentPartPr>
            <p14:xfrm>
              <a:off x="5035561" y="2536468"/>
              <a:ext cx="1215720" cy="288767"/>
            </p14:xfrm>
          </p:contentPart>
        </mc:Choice>
        <mc:Fallback xmlns="">
          <p:pic>
            <p:nvPicPr>
              <p:cNvPr id="158" name="Ink 158">
                <a:extLst>
                  <a:ext uri="{FF2B5EF4-FFF2-40B4-BE49-F238E27FC236}">
                    <a16:creationId xmlns:a16="http://schemas.microsoft.com/office/drawing/2014/main" id="{7AC8F8C4-1124-9E41-9455-93EE5DC3208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20441" y="2521346"/>
                <a:ext cx="1246320" cy="319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15F393DB-7AFF-7E41-99C5-B9004371CD9D}"/>
                  </a:ext>
                </a:extLst>
              </p14:cNvPr>
              <p14:cNvContentPartPr/>
              <p14:nvPr/>
            </p14:nvContentPartPr>
            <p14:xfrm>
              <a:off x="5445241" y="2570046"/>
              <a:ext cx="163440" cy="201466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15F393DB-7AFF-7E41-99C5-B9004371CD9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30121" y="2554936"/>
                <a:ext cx="194040" cy="231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BF5A8CB-F05F-B947-9102-57F876D250CC}"/>
                  </a:ext>
                </a:extLst>
              </p14:cNvPr>
              <p14:cNvContentPartPr/>
              <p14:nvPr/>
            </p14:nvContentPartPr>
            <p14:xfrm>
              <a:off x="5062921" y="2851744"/>
              <a:ext cx="1133640" cy="100733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BF5A8CB-F05F-B947-9102-57F876D250C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47441" y="2836274"/>
                <a:ext cx="1164240" cy="131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8" name="Ink 168">
                <a:extLst>
                  <a:ext uri="{FF2B5EF4-FFF2-40B4-BE49-F238E27FC236}">
                    <a16:creationId xmlns:a16="http://schemas.microsoft.com/office/drawing/2014/main" id="{EDDD1B6F-F70C-7F49-8B4B-BB4B0EC4D2E5}"/>
                  </a:ext>
                </a:extLst>
              </p14:cNvPr>
              <p14:cNvContentPartPr/>
              <p14:nvPr/>
            </p14:nvContentPartPr>
            <p14:xfrm>
              <a:off x="5260921" y="3066287"/>
              <a:ext cx="642240" cy="208181"/>
            </p14:xfrm>
          </p:contentPart>
        </mc:Choice>
        <mc:Fallback xmlns="">
          <p:pic>
            <p:nvPicPr>
              <p:cNvPr id="168" name="Ink 168">
                <a:extLst>
                  <a:ext uri="{FF2B5EF4-FFF2-40B4-BE49-F238E27FC236}">
                    <a16:creationId xmlns:a16="http://schemas.microsoft.com/office/drawing/2014/main" id="{EDDD1B6F-F70C-7F49-8B4B-BB4B0EC4D2E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45441" y="3050799"/>
                <a:ext cx="672840" cy="238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E505D0B0-EA96-F54A-83B8-BA9E00FD10B6}"/>
                  </a:ext>
                </a:extLst>
              </p14:cNvPr>
              <p14:cNvContentPartPr/>
              <p14:nvPr/>
            </p14:nvContentPartPr>
            <p14:xfrm>
              <a:off x="6501622" y="2689274"/>
              <a:ext cx="1854032" cy="27900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E505D0B0-EA96-F54A-83B8-BA9E00FD10B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81458" y="2674154"/>
                <a:ext cx="18896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9" name="Ink 189">
                <a:extLst>
                  <a:ext uri="{FF2B5EF4-FFF2-40B4-BE49-F238E27FC236}">
                    <a16:creationId xmlns:a16="http://schemas.microsoft.com/office/drawing/2014/main" id="{40E4A3BE-9E55-EC44-919D-F0B72D593CD3}"/>
                  </a:ext>
                </a:extLst>
              </p14:cNvPr>
              <p14:cNvContentPartPr/>
              <p14:nvPr/>
            </p14:nvContentPartPr>
            <p14:xfrm>
              <a:off x="9746694" y="2677034"/>
              <a:ext cx="710280" cy="428760"/>
            </p14:xfrm>
          </p:contentPart>
        </mc:Choice>
        <mc:Fallback xmlns="">
          <p:pic>
            <p:nvPicPr>
              <p:cNvPr id="189" name="Ink 189">
                <a:extLst>
                  <a:ext uri="{FF2B5EF4-FFF2-40B4-BE49-F238E27FC236}">
                    <a16:creationId xmlns:a16="http://schemas.microsoft.com/office/drawing/2014/main" id="{40E4A3BE-9E55-EC44-919D-F0B72D593CD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31574" y="2661567"/>
                <a:ext cx="740520" cy="458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6" name="Ink 196">
                <a:extLst>
                  <a:ext uri="{FF2B5EF4-FFF2-40B4-BE49-F238E27FC236}">
                    <a16:creationId xmlns:a16="http://schemas.microsoft.com/office/drawing/2014/main" id="{135D2E30-7A6A-E640-8BDE-207064F939DE}"/>
                  </a:ext>
                </a:extLst>
              </p14:cNvPr>
              <p14:cNvContentPartPr/>
              <p14:nvPr/>
            </p14:nvContentPartPr>
            <p14:xfrm>
              <a:off x="10592338" y="2600714"/>
              <a:ext cx="722520" cy="381960"/>
            </p14:xfrm>
          </p:contentPart>
        </mc:Choice>
        <mc:Fallback xmlns="">
          <p:pic>
            <p:nvPicPr>
              <p:cNvPr id="196" name="Ink 196">
                <a:extLst>
                  <a:ext uri="{FF2B5EF4-FFF2-40B4-BE49-F238E27FC236}">
                    <a16:creationId xmlns:a16="http://schemas.microsoft.com/office/drawing/2014/main" id="{135D2E30-7A6A-E640-8BDE-207064F939D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576858" y="2585234"/>
                <a:ext cx="7531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4" name="Ink 204">
                <a:extLst>
                  <a:ext uri="{FF2B5EF4-FFF2-40B4-BE49-F238E27FC236}">
                    <a16:creationId xmlns:a16="http://schemas.microsoft.com/office/drawing/2014/main" id="{FEBEFA9D-7ADF-C449-9D74-BC1164FBA9BE}"/>
                  </a:ext>
                </a:extLst>
              </p14:cNvPr>
              <p14:cNvContentPartPr/>
              <p14:nvPr/>
            </p14:nvContentPartPr>
            <p14:xfrm>
              <a:off x="6647930" y="1928025"/>
              <a:ext cx="669960" cy="266760"/>
            </p14:xfrm>
          </p:contentPart>
        </mc:Choice>
        <mc:Fallback xmlns="">
          <p:pic>
            <p:nvPicPr>
              <p:cNvPr id="204" name="Ink 204">
                <a:extLst>
                  <a:ext uri="{FF2B5EF4-FFF2-40B4-BE49-F238E27FC236}">
                    <a16:creationId xmlns:a16="http://schemas.microsoft.com/office/drawing/2014/main" id="{FEBEFA9D-7ADF-C449-9D74-BC1164FBA9B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32802" y="1912545"/>
                <a:ext cx="700216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2" name="Ink 233">
                <a:extLst>
                  <a:ext uri="{FF2B5EF4-FFF2-40B4-BE49-F238E27FC236}">
                    <a16:creationId xmlns:a16="http://schemas.microsoft.com/office/drawing/2014/main" id="{E4EDFB59-F58C-CC41-9B34-4B7D192399A6}"/>
                  </a:ext>
                </a:extLst>
              </p14:cNvPr>
              <p14:cNvContentPartPr/>
              <p14:nvPr/>
            </p14:nvContentPartPr>
            <p14:xfrm>
              <a:off x="9898010" y="1669185"/>
              <a:ext cx="1618560" cy="334080"/>
            </p14:xfrm>
          </p:contentPart>
        </mc:Choice>
        <mc:Fallback xmlns="">
          <p:pic>
            <p:nvPicPr>
              <p:cNvPr id="232" name="Ink 233">
                <a:extLst>
                  <a:ext uri="{FF2B5EF4-FFF2-40B4-BE49-F238E27FC236}">
                    <a16:creationId xmlns:a16="http://schemas.microsoft.com/office/drawing/2014/main" id="{E4EDFB59-F58C-CC41-9B34-4B7D192399A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82890" y="1654065"/>
                <a:ext cx="16491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33" name="Ink 234">
                <a:extLst>
                  <a:ext uri="{FF2B5EF4-FFF2-40B4-BE49-F238E27FC236}">
                    <a16:creationId xmlns:a16="http://schemas.microsoft.com/office/drawing/2014/main" id="{7D2EE2C8-AAFE-3642-8C52-F5F0C42A33F7}"/>
                  </a:ext>
                </a:extLst>
              </p14:cNvPr>
              <p14:cNvContentPartPr/>
              <p14:nvPr/>
            </p14:nvContentPartPr>
            <p14:xfrm>
              <a:off x="7050770" y="1968705"/>
              <a:ext cx="993600" cy="478440"/>
            </p14:xfrm>
          </p:contentPart>
        </mc:Choice>
        <mc:Fallback xmlns="">
          <p:pic>
            <p:nvPicPr>
              <p:cNvPr id="233" name="Ink 234">
                <a:extLst>
                  <a:ext uri="{FF2B5EF4-FFF2-40B4-BE49-F238E27FC236}">
                    <a16:creationId xmlns:a16="http://schemas.microsoft.com/office/drawing/2014/main" id="{7D2EE2C8-AAFE-3642-8C52-F5F0C42A33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35650" y="1953585"/>
                <a:ext cx="10238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8" name="Ink 238">
                <a:extLst>
                  <a:ext uri="{FF2B5EF4-FFF2-40B4-BE49-F238E27FC236}">
                    <a16:creationId xmlns:a16="http://schemas.microsoft.com/office/drawing/2014/main" id="{1AA9DDBE-5F63-9246-BCE8-762EA098B657}"/>
                  </a:ext>
                </a:extLst>
              </p14:cNvPr>
              <p14:cNvContentPartPr/>
              <p14:nvPr/>
            </p14:nvContentPartPr>
            <p14:xfrm>
              <a:off x="6191450" y="3074985"/>
              <a:ext cx="271080" cy="258480"/>
            </p14:xfrm>
          </p:contentPart>
        </mc:Choice>
        <mc:Fallback xmlns="">
          <p:pic>
            <p:nvPicPr>
              <p:cNvPr id="238" name="Ink 238">
                <a:extLst>
                  <a:ext uri="{FF2B5EF4-FFF2-40B4-BE49-F238E27FC236}">
                    <a16:creationId xmlns:a16="http://schemas.microsoft.com/office/drawing/2014/main" id="{1AA9DDBE-5F63-9246-BCE8-762EA098B65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75970" y="3059865"/>
                <a:ext cx="3016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2" name="Ink 242">
                <a:extLst>
                  <a:ext uri="{FF2B5EF4-FFF2-40B4-BE49-F238E27FC236}">
                    <a16:creationId xmlns:a16="http://schemas.microsoft.com/office/drawing/2014/main" id="{8CD8F432-5EED-B149-9102-FCB2BF9D889B}"/>
                  </a:ext>
                </a:extLst>
              </p14:cNvPr>
              <p14:cNvContentPartPr/>
              <p14:nvPr/>
            </p14:nvContentPartPr>
            <p14:xfrm>
              <a:off x="11195450" y="2999745"/>
              <a:ext cx="259920" cy="287280"/>
            </p14:xfrm>
          </p:contentPart>
        </mc:Choice>
        <mc:Fallback xmlns="">
          <p:pic>
            <p:nvPicPr>
              <p:cNvPr id="242" name="Ink 242">
                <a:extLst>
                  <a:ext uri="{FF2B5EF4-FFF2-40B4-BE49-F238E27FC236}">
                    <a16:creationId xmlns:a16="http://schemas.microsoft.com/office/drawing/2014/main" id="{8CD8F432-5EED-B149-9102-FCB2BF9D88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180330" y="2984625"/>
                <a:ext cx="2901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5" name="Ink 255">
                <a:extLst>
                  <a:ext uri="{FF2B5EF4-FFF2-40B4-BE49-F238E27FC236}">
                    <a16:creationId xmlns:a16="http://schemas.microsoft.com/office/drawing/2014/main" id="{E3E1DFE6-79C5-F544-ADF1-8FD972607BC8}"/>
                  </a:ext>
                </a:extLst>
              </p14:cNvPr>
              <p14:cNvContentPartPr/>
              <p14:nvPr/>
            </p14:nvContentPartPr>
            <p14:xfrm>
              <a:off x="5302970" y="4010265"/>
              <a:ext cx="1407240" cy="471600"/>
            </p14:xfrm>
          </p:contentPart>
        </mc:Choice>
        <mc:Fallback xmlns="">
          <p:pic>
            <p:nvPicPr>
              <p:cNvPr id="255" name="Ink 255">
                <a:extLst>
                  <a:ext uri="{FF2B5EF4-FFF2-40B4-BE49-F238E27FC236}">
                    <a16:creationId xmlns:a16="http://schemas.microsoft.com/office/drawing/2014/main" id="{E3E1DFE6-79C5-F544-ADF1-8FD972607B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87846" y="3995145"/>
                <a:ext cx="1437848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0" name="Ink 260">
                <a:extLst>
                  <a:ext uri="{FF2B5EF4-FFF2-40B4-BE49-F238E27FC236}">
                    <a16:creationId xmlns:a16="http://schemas.microsoft.com/office/drawing/2014/main" id="{8C2908E5-A865-DC42-AB5A-0BD67D4F776F}"/>
                  </a:ext>
                </a:extLst>
              </p14:cNvPr>
              <p14:cNvContentPartPr/>
              <p14:nvPr/>
            </p14:nvContentPartPr>
            <p14:xfrm>
              <a:off x="7610930" y="3812265"/>
              <a:ext cx="484920" cy="348840"/>
            </p14:xfrm>
          </p:contentPart>
        </mc:Choice>
        <mc:Fallback xmlns="">
          <p:pic>
            <p:nvPicPr>
              <p:cNvPr id="260" name="Ink 260">
                <a:extLst>
                  <a:ext uri="{FF2B5EF4-FFF2-40B4-BE49-F238E27FC236}">
                    <a16:creationId xmlns:a16="http://schemas.microsoft.com/office/drawing/2014/main" id="{8C2908E5-A865-DC42-AB5A-0BD67D4F776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95461" y="3797129"/>
                <a:ext cx="515138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72ABB4A-D6ED-2841-9AE3-D3FA4D797B77}"/>
                  </a:ext>
                </a:extLst>
              </p14:cNvPr>
              <p14:cNvContentPartPr/>
              <p14:nvPr/>
            </p14:nvContentPartPr>
            <p14:xfrm>
              <a:off x="8191250" y="4064985"/>
              <a:ext cx="150480" cy="277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72ABB4A-D6ED-2841-9AE3-D3FA4D797B7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75770" y="4049865"/>
                <a:ext cx="1810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6" name="Ink 266">
                <a:extLst>
                  <a:ext uri="{FF2B5EF4-FFF2-40B4-BE49-F238E27FC236}">
                    <a16:creationId xmlns:a16="http://schemas.microsoft.com/office/drawing/2014/main" id="{F5406E85-939C-FD40-86FE-B0535DB455C2}"/>
                  </a:ext>
                </a:extLst>
              </p14:cNvPr>
              <p14:cNvContentPartPr/>
              <p14:nvPr/>
            </p14:nvContentPartPr>
            <p14:xfrm>
              <a:off x="7665290" y="4221945"/>
              <a:ext cx="676440" cy="218880"/>
            </p14:xfrm>
          </p:contentPart>
        </mc:Choice>
        <mc:Fallback xmlns="">
          <p:pic>
            <p:nvPicPr>
              <p:cNvPr id="266" name="Ink 266">
                <a:extLst>
                  <a:ext uri="{FF2B5EF4-FFF2-40B4-BE49-F238E27FC236}">
                    <a16:creationId xmlns:a16="http://schemas.microsoft.com/office/drawing/2014/main" id="{F5406E85-939C-FD40-86FE-B0535DB455C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50170" y="4206825"/>
                <a:ext cx="706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70" name="Ink 270">
                <a:extLst>
                  <a:ext uri="{FF2B5EF4-FFF2-40B4-BE49-F238E27FC236}">
                    <a16:creationId xmlns:a16="http://schemas.microsoft.com/office/drawing/2014/main" id="{E081524B-C23F-9942-87E5-40CB2E578949}"/>
                  </a:ext>
                </a:extLst>
              </p14:cNvPr>
              <p14:cNvContentPartPr/>
              <p14:nvPr/>
            </p14:nvContentPartPr>
            <p14:xfrm>
              <a:off x="8553050" y="3894345"/>
              <a:ext cx="369000" cy="294120"/>
            </p14:xfrm>
          </p:contentPart>
        </mc:Choice>
        <mc:Fallback xmlns="">
          <p:pic>
            <p:nvPicPr>
              <p:cNvPr id="270" name="Ink 270">
                <a:extLst>
                  <a:ext uri="{FF2B5EF4-FFF2-40B4-BE49-F238E27FC236}">
                    <a16:creationId xmlns:a16="http://schemas.microsoft.com/office/drawing/2014/main" id="{E081524B-C23F-9942-87E5-40CB2E57894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37930" y="3879225"/>
                <a:ext cx="3996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981C287A-D7AB-594A-8E2F-C04C2C325E72}"/>
                  </a:ext>
                </a:extLst>
              </p14:cNvPr>
              <p14:cNvContentPartPr/>
              <p14:nvPr/>
            </p14:nvContentPartPr>
            <p14:xfrm>
              <a:off x="9058490" y="3812265"/>
              <a:ext cx="150480" cy="348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981C287A-D7AB-594A-8E2F-C04C2C325E7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043010" y="3797145"/>
                <a:ext cx="1810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5CFDA26-449D-4D4A-B8D0-04BE0921C5F7}"/>
                  </a:ext>
                </a:extLst>
              </p14:cNvPr>
              <p14:cNvContentPartPr/>
              <p14:nvPr/>
            </p14:nvContentPartPr>
            <p14:xfrm>
              <a:off x="9092330" y="3587265"/>
              <a:ext cx="41400" cy="550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5CFDA26-449D-4D4A-B8D0-04BE0921C5F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077210" y="3571785"/>
                <a:ext cx="720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7" name="Ink 287">
                <a:extLst>
                  <a:ext uri="{FF2B5EF4-FFF2-40B4-BE49-F238E27FC236}">
                    <a16:creationId xmlns:a16="http://schemas.microsoft.com/office/drawing/2014/main" id="{E71241F5-99E5-564A-A335-39B915DB1835}"/>
                  </a:ext>
                </a:extLst>
              </p14:cNvPr>
              <p14:cNvContentPartPr/>
              <p14:nvPr/>
            </p14:nvContentPartPr>
            <p14:xfrm>
              <a:off x="5480450" y="4658985"/>
              <a:ext cx="1959840" cy="505800"/>
            </p14:xfrm>
          </p:contentPart>
        </mc:Choice>
        <mc:Fallback xmlns="">
          <p:pic>
            <p:nvPicPr>
              <p:cNvPr id="287" name="Ink 287">
                <a:extLst>
                  <a:ext uri="{FF2B5EF4-FFF2-40B4-BE49-F238E27FC236}">
                    <a16:creationId xmlns:a16="http://schemas.microsoft.com/office/drawing/2014/main" id="{E71241F5-99E5-564A-A335-39B915DB183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65330" y="4643865"/>
                <a:ext cx="1990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93" name="Ink 293">
                <a:extLst>
                  <a:ext uri="{FF2B5EF4-FFF2-40B4-BE49-F238E27FC236}">
                    <a16:creationId xmlns:a16="http://schemas.microsoft.com/office/drawing/2014/main" id="{75B0E881-BAA9-3848-8AFF-89199FBA1A1C}"/>
                  </a:ext>
                </a:extLst>
              </p14:cNvPr>
              <p14:cNvContentPartPr/>
              <p14:nvPr/>
            </p14:nvContentPartPr>
            <p14:xfrm>
              <a:off x="7597250" y="4679505"/>
              <a:ext cx="614160" cy="287280"/>
            </p14:xfrm>
          </p:contentPart>
        </mc:Choice>
        <mc:Fallback xmlns="">
          <p:pic>
            <p:nvPicPr>
              <p:cNvPr id="293" name="Ink 293">
                <a:extLst>
                  <a:ext uri="{FF2B5EF4-FFF2-40B4-BE49-F238E27FC236}">
                    <a16:creationId xmlns:a16="http://schemas.microsoft.com/office/drawing/2014/main" id="{75B0E881-BAA9-3848-8AFF-89199FBA1A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81770" y="4664385"/>
                <a:ext cx="6447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5262EC9F-9730-9E4C-B91F-F9AF27C3D1A7}"/>
                  </a:ext>
                </a:extLst>
              </p14:cNvPr>
              <p14:cNvContentPartPr/>
              <p14:nvPr/>
            </p14:nvContentPartPr>
            <p14:xfrm>
              <a:off x="5378210" y="5512545"/>
              <a:ext cx="294120" cy="3279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5262EC9F-9730-9E4C-B91F-F9AF27C3D1A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62730" y="5497425"/>
                <a:ext cx="3243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282F05A9-43DC-8F44-B5A2-0AE82FD03FAB}"/>
                  </a:ext>
                </a:extLst>
              </p14:cNvPr>
              <p14:cNvContentPartPr/>
              <p14:nvPr/>
            </p14:nvContentPartPr>
            <p14:xfrm>
              <a:off x="5719490" y="5642145"/>
              <a:ext cx="177840" cy="1710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282F05A9-43DC-8F44-B5A2-0AE82FD03FA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704370" y="5627025"/>
                <a:ext cx="2084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5BD547B0-DB17-4B40-88C7-A54EBA31A784}"/>
                  </a:ext>
                </a:extLst>
              </p14:cNvPr>
              <p14:cNvContentPartPr/>
              <p14:nvPr/>
            </p14:nvContentPartPr>
            <p14:xfrm>
              <a:off x="6156530" y="5642145"/>
              <a:ext cx="171000" cy="177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5BD547B0-DB17-4B40-88C7-A54EBA31A78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41050" y="5627025"/>
                <a:ext cx="201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9DBB04A-49D1-884B-9D60-C87D7173C036}"/>
                  </a:ext>
                </a:extLst>
              </p14:cNvPr>
              <p14:cNvContentPartPr/>
              <p14:nvPr/>
            </p14:nvContentPartPr>
            <p14:xfrm>
              <a:off x="6368210" y="5505705"/>
              <a:ext cx="369000" cy="3211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9DBB04A-49D1-884B-9D60-C87D7173C03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352730" y="5490585"/>
                <a:ext cx="3996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6DFC2249-9B63-E446-9641-8010FB4B1768}"/>
                  </a:ext>
                </a:extLst>
              </p14:cNvPr>
              <p14:cNvContentPartPr/>
              <p14:nvPr/>
            </p14:nvContentPartPr>
            <p14:xfrm>
              <a:off x="6730010" y="5635305"/>
              <a:ext cx="123120" cy="20520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6DFC2249-9B63-E446-9641-8010FB4B176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14890" y="5620185"/>
                <a:ext cx="1537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38FE5DE-2552-E348-9648-A2DFAC6E6196}"/>
                  </a:ext>
                </a:extLst>
              </p14:cNvPr>
              <p14:cNvContentPartPr/>
              <p14:nvPr/>
            </p14:nvContentPartPr>
            <p14:xfrm>
              <a:off x="7119170" y="5648985"/>
              <a:ext cx="218880" cy="1026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38FE5DE-2552-E348-9648-A2DFAC6E61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04050" y="5633865"/>
                <a:ext cx="249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BA40F846-F82F-1C47-B9C4-DDB68A23DFC7}"/>
                  </a:ext>
                </a:extLst>
              </p14:cNvPr>
              <p14:cNvContentPartPr/>
              <p14:nvPr/>
            </p14:nvContentPartPr>
            <p14:xfrm>
              <a:off x="7399250" y="5635305"/>
              <a:ext cx="334800" cy="1094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BA40F846-F82F-1C47-B9C4-DDB68A23DFC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383770" y="5620185"/>
                <a:ext cx="365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A0EC70A3-9DD2-3741-B231-54D8467860F4}"/>
                  </a:ext>
                </a:extLst>
              </p14:cNvPr>
              <p14:cNvContentPartPr/>
              <p14:nvPr/>
            </p14:nvContentPartPr>
            <p14:xfrm>
              <a:off x="7795250" y="5669505"/>
              <a:ext cx="89280" cy="225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A0EC70A3-9DD2-3741-B231-54D8467860F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79770" y="5654385"/>
                <a:ext cx="119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6F65EB70-A811-F842-8530-F55D8D951302}"/>
                  </a:ext>
                </a:extLst>
              </p14:cNvPr>
              <p14:cNvContentPartPr/>
              <p14:nvPr/>
            </p14:nvContentPartPr>
            <p14:xfrm>
              <a:off x="8215370" y="5601465"/>
              <a:ext cx="201240" cy="1299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6F65EB70-A811-F842-8530-F55D8D95130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00250" y="5585985"/>
                <a:ext cx="231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8F032AAD-6528-A241-800B-4CE8ECA28062}"/>
                  </a:ext>
                </a:extLst>
              </p14:cNvPr>
              <p14:cNvContentPartPr/>
              <p14:nvPr/>
            </p14:nvContentPartPr>
            <p14:xfrm>
              <a:off x="8477810" y="5574105"/>
              <a:ext cx="135360" cy="1846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8F032AAD-6528-A241-800B-4CE8ECA2806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62690" y="5558625"/>
                <a:ext cx="165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DB2E9A3C-30CD-0E4D-B7EE-723F79F1618F}"/>
                  </a:ext>
                </a:extLst>
              </p14:cNvPr>
              <p14:cNvContentPartPr/>
              <p14:nvPr/>
            </p14:nvContentPartPr>
            <p14:xfrm>
              <a:off x="8826290" y="5512545"/>
              <a:ext cx="171000" cy="2120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DB2E9A3C-30CD-0E4D-B7EE-723F79F1618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810810" y="5497425"/>
                <a:ext cx="201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ED5BFE5C-AD46-9349-ACA4-0B95B1E18F8B}"/>
                  </a:ext>
                </a:extLst>
              </p14:cNvPr>
              <p14:cNvContentPartPr/>
              <p14:nvPr/>
            </p14:nvContentPartPr>
            <p14:xfrm>
              <a:off x="9085490" y="5512545"/>
              <a:ext cx="150480" cy="198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ED5BFE5C-AD46-9349-ACA4-0B95B1E18F8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070370" y="5497425"/>
                <a:ext cx="1810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1B3F5D69-6B58-4B44-820A-B9DE001CD29E}"/>
                  </a:ext>
                </a:extLst>
              </p14:cNvPr>
              <p14:cNvContentPartPr/>
              <p14:nvPr/>
            </p14:nvContentPartPr>
            <p14:xfrm>
              <a:off x="9276650" y="5423985"/>
              <a:ext cx="116280" cy="1094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1B3F5D69-6B58-4B44-820A-B9DE001CD29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261530" y="5408505"/>
                <a:ext cx="146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AD7ADEC9-EF27-8348-A7B6-C7BE4B5D728D}"/>
                  </a:ext>
                </a:extLst>
              </p14:cNvPr>
              <p14:cNvContentPartPr/>
              <p14:nvPr/>
            </p14:nvContentPartPr>
            <p14:xfrm>
              <a:off x="9345050" y="5382945"/>
              <a:ext cx="129960" cy="3009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AD7ADEC9-EF27-8348-A7B6-C7BE4B5D728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29930" y="5367465"/>
                <a:ext cx="1605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589E96FC-EC82-474F-83EC-3F846642B5E4}"/>
                  </a:ext>
                </a:extLst>
              </p14:cNvPr>
              <p14:cNvContentPartPr/>
              <p14:nvPr/>
            </p14:nvContentPartPr>
            <p14:xfrm>
              <a:off x="9488330" y="5567265"/>
              <a:ext cx="116280" cy="11628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589E96FC-EC82-474F-83EC-3F846642B5E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473210" y="5551785"/>
                <a:ext cx="146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CE03C573-F1B4-F544-B05D-2DFC5AB9F59F}"/>
                  </a:ext>
                </a:extLst>
              </p14:cNvPr>
              <p14:cNvContentPartPr/>
              <p14:nvPr/>
            </p14:nvContentPartPr>
            <p14:xfrm>
              <a:off x="9802610" y="5513265"/>
              <a:ext cx="212040" cy="13608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CE03C573-F1B4-F544-B05D-2DFC5AB9F59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87490" y="5498145"/>
                <a:ext cx="242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CE8952D-7999-6745-B3B1-1C8803879B7C}"/>
                  </a:ext>
                </a:extLst>
              </p14:cNvPr>
              <p14:cNvContentPartPr/>
              <p14:nvPr/>
            </p14:nvContentPartPr>
            <p14:xfrm>
              <a:off x="10055330" y="5539905"/>
              <a:ext cx="108720" cy="1162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BCE8952D-7999-6745-B3B1-1C8803879B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039850" y="5524785"/>
                <a:ext cx="139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A5601C3F-F622-B84E-B62F-11CE3C23F23F}"/>
                  </a:ext>
                </a:extLst>
              </p14:cNvPr>
              <p14:cNvContentPartPr/>
              <p14:nvPr/>
            </p14:nvContentPartPr>
            <p14:xfrm>
              <a:off x="10205450" y="5553585"/>
              <a:ext cx="143640" cy="9612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A5601C3F-F622-B84E-B62F-11CE3C23F23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190330" y="5538465"/>
                <a:ext cx="1742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E2ACCEE5-8328-B84D-89D5-EF7C1D991FB6}"/>
                  </a:ext>
                </a:extLst>
              </p14:cNvPr>
              <p14:cNvContentPartPr/>
              <p14:nvPr/>
            </p14:nvContentPartPr>
            <p14:xfrm>
              <a:off x="10348730" y="5351625"/>
              <a:ext cx="20880" cy="33192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E2ACCEE5-8328-B84D-89D5-EF7C1D991FB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333610" y="5336505"/>
                <a:ext cx="5148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926886A6-8882-F347-8348-8D4D88A53D17}"/>
                  </a:ext>
                </a:extLst>
              </p14:cNvPr>
              <p14:cNvContentPartPr/>
              <p14:nvPr/>
            </p14:nvContentPartPr>
            <p14:xfrm>
              <a:off x="10458890" y="5400225"/>
              <a:ext cx="129240" cy="2970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926886A6-8882-F347-8348-8D4D88A53D1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443410" y="5385105"/>
                <a:ext cx="1598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9C27A5ED-3EA2-5144-A627-AA6755C4E2A5}"/>
                  </a:ext>
                </a:extLst>
              </p14:cNvPr>
              <p14:cNvContentPartPr/>
              <p14:nvPr/>
            </p14:nvContentPartPr>
            <p14:xfrm>
              <a:off x="10833650" y="5355585"/>
              <a:ext cx="177840" cy="2872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9C27A5ED-3EA2-5144-A627-AA6755C4E2A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818530" y="5340465"/>
                <a:ext cx="2084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1410450-6320-8646-826F-0F4FFAC8617F}"/>
                  </a:ext>
                </a:extLst>
              </p14:cNvPr>
              <p14:cNvContentPartPr/>
              <p14:nvPr/>
            </p14:nvContentPartPr>
            <p14:xfrm>
              <a:off x="11031650" y="5533065"/>
              <a:ext cx="109440" cy="1436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1410450-6320-8646-826F-0F4FFAC8617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016530" y="5517945"/>
                <a:ext cx="1400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72455075-28A7-D84D-8B68-0BADF2BFAA38}"/>
                  </a:ext>
                </a:extLst>
              </p14:cNvPr>
              <p14:cNvContentPartPr/>
              <p14:nvPr/>
            </p14:nvContentPartPr>
            <p14:xfrm>
              <a:off x="11312450" y="5417145"/>
              <a:ext cx="142920" cy="2188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72455075-28A7-D84D-8B68-0BADF2BFAA3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296970" y="5401665"/>
                <a:ext cx="17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3CBFF80C-7CD4-5548-9895-71D68036CF28}"/>
                  </a:ext>
                </a:extLst>
              </p14:cNvPr>
              <p14:cNvContentPartPr/>
              <p14:nvPr/>
            </p14:nvContentPartPr>
            <p14:xfrm>
              <a:off x="11489210" y="5567265"/>
              <a:ext cx="14040" cy="72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3CBFF80C-7CD4-5548-9895-71D68036CF2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473730" y="5551785"/>
                <a:ext cx="44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E14DF10-2825-8844-9756-EB5278239418}"/>
                  </a:ext>
                </a:extLst>
              </p14:cNvPr>
              <p14:cNvContentPartPr/>
              <p14:nvPr/>
            </p14:nvContentPartPr>
            <p14:xfrm>
              <a:off x="11536730" y="5417145"/>
              <a:ext cx="157320" cy="25992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E14DF10-2825-8844-9756-EB527823941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521610" y="5401665"/>
                <a:ext cx="1879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0531AC1B-6E68-A24C-8068-9E949D49805C}"/>
                  </a:ext>
                </a:extLst>
              </p14:cNvPr>
              <p14:cNvContentPartPr/>
              <p14:nvPr/>
            </p14:nvContentPartPr>
            <p14:xfrm>
              <a:off x="11032370" y="5574105"/>
              <a:ext cx="95040" cy="5508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0531AC1B-6E68-A24C-8068-9E949D49805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017250" y="5558625"/>
                <a:ext cx="125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45" name="Ink 347">
                <a:extLst>
                  <a:ext uri="{FF2B5EF4-FFF2-40B4-BE49-F238E27FC236}">
                    <a16:creationId xmlns:a16="http://schemas.microsoft.com/office/drawing/2014/main" id="{E656F40F-75E0-984C-97FA-21F370134A55}"/>
                  </a:ext>
                </a:extLst>
              </p14:cNvPr>
              <p14:cNvContentPartPr/>
              <p14:nvPr/>
            </p14:nvContentPartPr>
            <p14:xfrm>
              <a:off x="7692650" y="6072345"/>
              <a:ext cx="847440" cy="280440"/>
            </p14:xfrm>
          </p:contentPart>
        </mc:Choice>
        <mc:Fallback xmlns="">
          <p:pic>
            <p:nvPicPr>
              <p:cNvPr id="345" name="Ink 347">
                <a:extLst>
                  <a:ext uri="{FF2B5EF4-FFF2-40B4-BE49-F238E27FC236}">
                    <a16:creationId xmlns:a16="http://schemas.microsoft.com/office/drawing/2014/main" id="{E656F40F-75E0-984C-97FA-21F370134A5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677524" y="6057225"/>
                <a:ext cx="878053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46" name="Ink 348">
                <a:extLst>
                  <a:ext uri="{FF2B5EF4-FFF2-40B4-BE49-F238E27FC236}">
                    <a16:creationId xmlns:a16="http://schemas.microsoft.com/office/drawing/2014/main" id="{2EF1B220-9E18-634F-9BF6-02AF5B50AB40}"/>
                  </a:ext>
                </a:extLst>
              </p14:cNvPr>
              <p14:cNvContentPartPr/>
              <p14:nvPr/>
            </p14:nvContentPartPr>
            <p14:xfrm>
              <a:off x="6805250" y="6038505"/>
              <a:ext cx="567000" cy="341280"/>
            </p14:xfrm>
          </p:contentPart>
        </mc:Choice>
        <mc:Fallback xmlns="">
          <p:pic>
            <p:nvPicPr>
              <p:cNvPr id="346" name="Ink 348">
                <a:extLst>
                  <a:ext uri="{FF2B5EF4-FFF2-40B4-BE49-F238E27FC236}">
                    <a16:creationId xmlns:a16="http://schemas.microsoft.com/office/drawing/2014/main" id="{2EF1B220-9E18-634F-9BF6-02AF5B50AB4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789770" y="6023041"/>
                <a:ext cx="597600" cy="371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47" name="Ink 349">
                <a:extLst>
                  <a:ext uri="{FF2B5EF4-FFF2-40B4-BE49-F238E27FC236}">
                    <a16:creationId xmlns:a16="http://schemas.microsoft.com/office/drawing/2014/main" id="{6BA260C0-8E64-BD41-9951-2B6D60A1EA93}"/>
                  </a:ext>
                </a:extLst>
              </p14:cNvPr>
              <p14:cNvContentPartPr/>
              <p14:nvPr/>
            </p14:nvContentPartPr>
            <p14:xfrm>
              <a:off x="5418890" y="6017985"/>
              <a:ext cx="1072440" cy="294120"/>
            </p14:xfrm>
          </p:contentPart>
        </mc:Choice>
        <mc:Fallback xmlns="">
          <p:pic>
            <p:nvPicPr>
              <p:cNvPr id="347" name="Ink 349">
                <a:extLst>
                  <a:ext uri="{FF2B5EF4-FFF2-40B4-BE49-F238E27FC236}">
                    <a16:creationId xmlns:a16="http://schemas.microsoft.com/office/drawing/2014/main" id="{6BA260C0-8E64-BD41-9951-2B6D60A1EA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403770" y="6002505"/>
                <a:ext cx="110268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43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75D3-8F27-1A40-AEEB-4559D6CD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" y="-61122"/>
            <a:ext cx="10515600" cy="1325563"/>
          </a:xfrm>
        </p:spPr>
        <p:txBody>
          <a:bodyPr/>
          <a:lstStyle/>
          <a:p>
            <a:r>
              <a:rPr lang="en-US" dirty="0"/>
              <a:t>Compound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92352-D849-F142-A8E2-64F553B2F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3708256"/>
            <a:ext cx="3225800" cy="12192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1D1E16-E59F-2740-939A-0757A65719B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FF72F0E6-B14C-4B41-B0AE-7E0F29F787C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E8745-7112-F94E-AD83-C40BDFE2F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" y="1227614"/>
            <a:ext cx="5111327" cy="11377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DCCAC-934C-744B-B86C-FD604EE2B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" y="2365380"/>
            <a:ext cx="3689350" cy="1000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B71BA-E31D-054A-8D5F-5C2F8E44F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7" y="5141436"/>
            <a:ext cx="5328730" cy="4889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14320A-5DA3-A44E-B10D-B5085E909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7" y="5630385"/>
            <a:ext cx="5229244" cy="521859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14">
                <a:extLst>
                  <a:ext uri="{FF2B5EF4-FFF2-40B4-BE49-F238E27FC236}">
                    <a16:creationId xmlns:a16="http://schemas.microsoft.com/office/drawing/2014/main" id="{62E768CC-38FA-EF4A-9C14-F7ACAFBA3534}"/>
                  </a:ext>
                </a:extLst>
              </p14:cNvPr>
              <p14:cNvContentPartPr/>
              <p14:nvPr/>
            </p14:nvContentPartPr>
            <p14:xfrm>
              <a:off x="5693210" y="999225"/>
              <a:ext cx="826560" cy="273600"/>
            </p14:xfrm>
          </p:contentPart>
        </mc:Choice>
        <mc:Fallback xmlns="">
          <p:pic>
            <p:nvPicPr>
              <p:cNvPr id="9" name="Ink 14">
                <a:extLst>
                  <a:ext uri="{FF2B5EF4-FFF2-40B4-BE49-F238E27FC236}">
                    <a16:creationId xmlns:a16="http://schemas.microsoft.com/office/drawing/2014/main" id="{62E768CC-38FA-EF4A-9C14-F7ACAFBA35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8090" y="984105"/>
                <a:ext cx="8571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5">
                <a:extLst>
                  <a:ext uri="{FF2B5EF4-FFF2-40B4-BE49-F238E27FC236}">
                    <a16:creationId xmlns:a16="http://schemas.microsoft.com/office/drawing/2014/main" id="{92895643-C149-264C-8BB3-B43D03293EC3}"/>
                  </a:ext>
                </a:extLst>
              </p14:cNvPr>
              <p14:cNvContentPartPr/>
              <p14:nvPr/>
            </p14:nvContentPartPr>
            <p14:xfrm>
              <a:off x="7864370" y="1385505"/>
              <a:ext cx="765360" cy="303840"/>
            </p14:xfrm>
          </p:contentPart>
        </mc:Choice>
        <mc:Fallback xmlns="">
          <p:pic>
            <p:nvPicPr>
              <p:cNvPr id="34" name="Ink 35">
                <a:extLst>
                  <a:ext uri="{FF2B5EF4-FFF2-40B4-BE49-F238E27FC236}">
                    <a16:creationId xmlns:a16="http://schemas.microsoft.com/office/drawing/2014/main" id="{92895643-C149-264C-8BB3-B43D03293E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9243" y="1370385"/>
                <a:ext cx="795974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6">
                <a:extLst>
                  <a:ext uri="{FF2B5EF4-FFF2-40B4-BE49-F238E27FC236}">
                    <a16:creationId xmlns:a16="http://schemas.microsoft.com/office/drawing/2014/main" id="{D38E49CB-1701-364D-AAD3-D6D72500C691}"/>
                  </a:ext>
                </a:extLst>
              </p14:cNvPr>
              <p14:cNvContentPartPr/>
              <p14:nvPr/>
            </p14:nvContentPartPr>
            <p14:xfrm>
              <a:off x="5747930" y="788265"/>
              <a:ext cx="1850400" cy="1030680"/>
            </p14:xfrm>
          </p:contentPart>
        </mc:Choice>
        <mc:Fallback xmlns="">
          <p:pic>
            <p:nvPicPr>
              <p:cNvPr id="35" name="Ink 36">
                <a:extLst>
                  <a:ext uri="{FF2B5EF4-FFF2-40B4-BE49-F238E27FC236}">
                    <a16:creationId xmlns:a16="http://schemas.microsoft.com/office/drawing/2014/main" id="{D38E49CB-1701-364D-AAD3-D6D72500C6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2453" y="773145"/>
                <a:ext cx="1880994" cy="10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F8B2E581-BDFC-6340-96F7-31041F2BCE70}"/>
                  </a:ext>
                </a:extLst>
              </p14:cNvPr>
              <p14:cNvContentPartPr/>
              <p14:nvPr/>
            </p14:nvContentPartPr>
            <p14:xfrm>
              <a:off x="9374210" y="746505"/>
              <a:ext cx="1058040" cy="36216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F8B2E581-BDFC-6340-96F7-31041F2BCE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9090" y="731385"/>
                <a:ext cx="10882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1">
                <a:extLst>
                  <a:ext uri="{FF2B5EF4-FFF2-40B4-BE49-F238E27FC236}">
                    <a16:creationId xmlns:a16="http://schemas.microsoft.com/office/drawing/2014/main" id="{1E1E3FFE-4B06-2446-830C-729B17FDFAA4}"/>
                  </a:ext>
                </a:extLst>
              </p14:cNvPr>
              <p14:cNvContentPartPr/>
              <p14:nvPr/>
            </p14:nvContentPartPr>
            <p14:xfrm>
              <a:off x="10540970" y="801225"/>
              <a:ext cx="546840" cy="246240"/>
            </p14:xfrm>
          </p:contentPart>
        </mc:Choice>
        <mc:Fallback xmlns="">
          <p:pic>
            <p:nvPicPr>
              <p:cNvPr id="51" name="Ink 51">
                <a:extLst>
                  <a:ext uri="{FF2B5EF4-FFF2-40B4-BE49-F238E27FC236}">
                    <a16:creationId xmlns:a16="http://schemas.microsoft.com/office/drawing/2014/main" id="{1E1E3FFE-4B06-2446-830C-729B17FDFA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25840" y="786105"/>
                <a:ext cx="5774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2">
                <a:extLst>
                  <a:ext uri="{FF2B5EF4-FFF2-40B4-BE49-F238E27FC236}">
                    <a16:creationId xmlns:a16="http://schemas.microsoft.com/office/drawing/2014/main" id="{8FAD6435-20AC-634C-8BEC-0B41E1F0BF50}"/>
                  </a:ext>
                </a:extLst>
              </p14:cNvPr>
              <p14:cNvContentPartPr/>
              <p14:nvPr/>
            </p14:nvContentPartPr>
            <p14:xfrm>
              <a:off x="9810530" y="2132865"/>
              <a:ext cx="498600" cy="239400"/>
            </p14:xfrm>
          </p:contentPart>
        </mc:Choice>
        <mc:Fallback xmlns="">
          <p:pic>
            <p:nvPicPr>
              <p:cNvPr id="61" name="Ink 62">
                <a:extLst>
                  <a:ext uri="{FF2B5EF4-FFF2-40B4-BE49-F238E27FC236}">
                    <a16:creationId xmlns:a16="http://schemas.microsoft.com/office/drawing/2014/main" id="{8FAD6435-20AC-634C-8BEC-0B41E1F0BF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95421" y="2117385"/>
                <a:ext cx="528818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3">
                <a:extLst>
                  <a:ext uri="{FF2B5EF4-FFF2-40B4-BE49-F238E27FC236}">
                    <a16:creationId xmlns:a16="http://schemas.microsoft.com/office/drawing/2014/main" id="{6DF4F302-7CEB-0042-BBA9-9F899CFF3498}"/>
                  </a:ext>
                </a:extLst>
              </p14:cNvPr>
              <p14:cNvContentPartPr/>
              <p14:nvPr/>
            </p14:nvContentPartPr>
            <p14:xfrm>
              <a:off x="9516770" y="1620585"/>
              <a:ext cx="901800" cy="389880"/>
            </p14:xfrm>
          </p:contentPart>
        </mc:Choice>
        <mc:Fallback xmlns="">
          <p:pic>
            <p:nvPicPr>
              <p:cNvPr id="62" name="Ink 63">
                <a:extLst>
                  <a:ext uri="{FF2B5EF4-FFF2-40B4-BE49-F238E27FC236}">
                    <a16:creationId xmlns:a16="http://schemas.microsoft.com/office/drawing/2014/main" id="{6DF4F302-7CEB-0042-BBA9-9F899CFF34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01650" y="1605451"/>
                <a:ext cx="932040" cy="420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94ED3E49-09BC-E949-8543-70742F4AC85B}"/>
                  </a:ext>
                </a:extLst>
              </p14:cNvPr>
              <p14:cNvContentPartPr/>
              <p14:nvPr/>
            </p14:nvContentPartPr>
            <p14:xfrm>
              <a:off x="10547810" y="1682145"/>
              <a:ext cx="812880" cy="33480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94ED3E49-09BC-E949-8543-70742F4AC8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532690" y="1666665"/>
                <a:ext cx="8434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6">
                <a:extLst>
                  <a:ext uri="{FF2B5EF4-FFF2-40B4-BE49-F238E27FC236}">
                    <a16:creationId xmlns:a16="http://schemas.microsoft.com/office/drawing/2014/main" id="{1C1D14AC-57CC-114B-84F7-979B93E3EF8F}"/>
                  </a:ext>
                </a:extLst>
              </p14:cNvPr>
              <p14:cNvContentPartPr/>
              <p14:nvPr/>
            </p14:nvContentPartPr>
            <p14:xfrm>
              <a:off x="11442410" y="1648665"/>
              <a:ext cx="573840" cy="484560"/>
            </p14:xfrm>
          </p:contentPart>
        </mc:Choice>
        <mc:Fallback xmlns="">
          <p:pic>
            <p:nvPicPr>
              <p:cNvPr id="76" name="Ink 76">
                <a:extLst>
                  <a:ext uri="{FF2B5EF4-FFF2-40B4-BE49-F238E27FC236}">
                    <a16:creationId xmlns:a16="http://schemas.microsoft.com/office/drawing/2014/main" id="{1C1D14AC-57CC-114B-84F7-979B93E3EF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27290" y="1633545"/>
                <a:ext cx="60948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80">
                <a:extLst>
                  <a:ext uri="{FF2B5EF4-FFF2-40B4-BE49-F238E27FC236}">
                    <a16:creationId xmlns:a16="http://schemas.microsoft.com/office/drawing/2014/main" id="{A16F3D2E-D09F-C742-8D26-DEC9ADF27E69}"/>
                  </a:ext>
                </a:extLst>
              </p14:cNvPr>
              <p14:cNvContentPartPr/>
              <p14:nvPr/>
            </p14:nvContentPartPr>
            <p14:xfrm>
              <a:off x="4061330" y="2460465"/>
              <a:ext cx="287280" cy="478440"/>
            </p14:xfrm>
          </p:contentPart>
        </mc:Choice>
        <mc:Fallback xmlns="">
          <p:pic>
            <p:nvPicPr>
              <p:cNvPr id="80" name="Ink 80">
                <a:extLst>
                  <a:ext uri="{FF2B5EF4-FFF2-40B4-BE49-F238E27FC236}">
                    <a16:creationId xmlns:a16="http://schemas.microsoft.com/office/drawing/2014/main" id="{A16F3D2E-D09F-C742-8D26-DEC9ADF27E6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46210" y="2445345"/>
                <a:ext cx="31752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id="{0D832C8D-5584-F94A-8F80-523558B708A1}"/>
                  </a:ext>
                </a:extLst>
              </p14:cNvPr>
              <p14:cNvContentPartPr/>
              <p14:nvPr/>
            </p14:nvContentPartPr>
            <p14:xfrm>
              <a:off x="4485410" y="2412585"/>
              <a:ext cx="3330720" cy="93564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0D832C8D-5584-F94A-8F80-523558B708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0290" y="2397465"/>
                <a:ext cx="336132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k 123">
                <a:extLst>
                  <a:ext uri="{FF2B5EF4-FFF2-40B4-BE49-F238E27FC236}">
                    <a16:creationId xmlns:a16="http://schemas.microsoft.com/office/drawing/2014/main" id="{603B4F2B-B1F4-4A49-B73C-7BFE4F2AA779}"/>
                  </a:ext>
                </a:extLst>
              </p14:cNvPr>
              <p14:cNvContentPartPr/>
              <p14:nvPr/>
            </p14:nvContentPartPr>
            <p14:xfrm>
              <a:off x="7605170" y="2835945"/>
              <a:ext cx="812880" cy="300600"/>
            </p14:xfrm>
          </p:contentPart>
        </mc:Choice>
        <mc:Fallback xmlns="">
          <p:pic>
            <p:nvPicPr>
              <p:cNvPr id="123" name="Ink 123">
                <a:extLst>
                  <a:ext uri="{FF2B5EF4-FFF2-40B4-BE49-F238E27FC236}">
                    <a16:creationId xmlns:a16="http://schemas.microsoft.com/office/drawing/2014/main" id="{603B4F2B-B1F4-4A49-B73C-7BFE4F2AA7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9690" y="2820843"/>
                <a:ext cx="843480" cy="330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8" name="Ink 128">
                <a:extLst>
                  <a:ext uri="{FF2B5EF4-FFF2-40B4-BE49-F238E27FC236}">
                    <a16:creationId xmlns:a16="http://schemas.microsoft.com/office/drawing/2014/main" id="{109D9045-11A4-0E4B-AE91-8DCB4FA86242}"/>
                  </a:ext>
                </a:extLst>
              </p14:cNvPr>
              <p14:cNvContentPartPr/>
              <p14:nvPr/>
            </p14:nvContentPartPr>
            <p14:xfrm>
              <a:off x="3576410" y="3935385"/>
              <a:ext cx="632520" cy="225720"/>
            </p14:xfrm>
          </p:contentPart>
        </mc:Choice>
        <mc:Fallback xmlns="">
          <p:pic>
            <p:nvPicPr>
              <p:cNvPr id="128" name="Ink 128">
                <a:extLst>
                  <a:ext uri="{FF2B5EF4-FFF2-40B4-BE49-F238E27FC236}">
                    <a16:creationId xmlns:a16="http://schemas.microsoft.com/office/drawing/2014/main" id="{109D9045-11A4-0E4B-AE91-8DCB4FA8624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61281" y="3919905"/>
                <a:ext cx="663137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D18647F9-ADD6-FE44-9DA5-A609E0EF6031}"/>
                  </a:ext>
                </a:extLst>
              </p14:cNvPr>
              <p14:cNvContentPartPr/>
              <p14:nvPr/>
            </p14:nvContentPartPr>
            <p14:xfrm>
              <a:off x="4348250" y="3651705"/>
              <a:ext cx="396360" cy="618480"/>
            </p14:xfrm>
          </p:contentPart>
        </mc:Choice>
        <mc:Fallback xmlns=""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D18647F9-ADD6-FE44-9DA5-A609E0EF603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32770" y="3636234"/>
                <a:ext cx="426960" cy="648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5" name="Ink 156">
                <a:extLst>
                  <a:ext uri="{FF2B5EF4-FFF2-40B4-BE49-F238E27FC236}">
                    <a16:creationId xmlns:a16="http://schemas.microsoft.com/office/drawing/2014/main" id="{B82B04B7-3747-AE48-9D3E-923F93B21BC4}"/>
                  </a:ext>
                </a:extLst>
              </p14:cNvPr>
              <p14:cNvContentPartPr/>
              <p14:nvPr/>
            </p14:nvContentPartPr>
            <p14:xfrm>
              <a:off x="5317730" y="4556745"/>
              <a:ext cx="1045080" cy="410040"/>
            </p14:xfrm>
          </p:contentPart>
        </mc:Choice>
        <mc:Fallback xmlns="">
          <p:pic>
            <p:nvPicPr>
              <p:cNvPr id="155" name="Ink 156">
                <a:extLst>
                  <a:ext uri="{FF2B5EF4-FFF2-40B4-BE49-F238E27FC236}">
                    <a16:creationId xmlns:a16="http://schemas.microsoft.com/office/drawing/2014/main" id="{B82B04B7-3747-AE48-9D3E-923F93B21BC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02610" y="4541265"/>
                <a:ext cx="10756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6" name="Ink 157">
                <a:extLst>
                  <a:ext uri="{FF2B5EF4-FFF2-40B4-BE49-F238E27FC236}">
                    <a16:creationId xmlns:a16="http://schemas.microsoft.com/office/drawing/2014/main" id="{C6AE793A-F633-424B-9DA5-FD428F88F3F0}"/>
                  </a:ext>
                </a:extLst>
              </p14:cNvPr>
              <p14:cNvContentPartPr/>
              <p14:nvPr/>
            </p14:nvContentPartPr>
            <p14:xfrm>
              <a:off x="3672170" y="4549905"/>
              <a:ext cx="1447920" cy="382680"/>
            </p14:xfrm>
          </p:contentPart>
        </mc:Choice>
        <mc:Fallback xmlns="">
          <p:pic>
            <p:nvPicPr>
              <p:cNvPr id="156" name="Ink 157">
                <a:extLst>
                  <a:ext uri="{FF2B5EF4-FFF2-40B4-BE49-F238E27FC236}">
                    <a16:creationId xmlns:a16="http://schemas.microsoft.com/office/drawing/2014/main" id="{C6AE793A-F633-424B-9DA5-FD428F88F3F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57050" y="4534425"/>
                <a:ext cx="14785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6" name="Ink 166">
                <a:extLst>
                  <a:ext uri="{FF2B5EF4-FFF2-40B4-BE49-F238E27FC236}">
                    <a16:creationId xmlns:a16="http://schemas.microsoft.com/office/drawing/2014/main" id="{48207518-BF94-2547-9919-D61CC90AE2EC}"/>
                  </a:ext>
                </a:extLst>
              </p14:cNvPr>
              <p14:cNvContentPartPr/>
              <p14:nvPr/>
            </p14:nvContentPartPr>
            <p14:xfrm>
              <a:off x="6615170" y="3703185"/>
              <a:ext cx="1003680" cy="355320"/>
            </p14:xfrm>
          </p:contentPart>
        </mc:Choice>
        <mc:Fallback xmlns="">
          <p:pic>
            <p:nvPicPr>
              <p:cNvPr id="166" name="Ink 166">
                <a:extLst>
                  <a:ext uri="{FF2B5EF4-FFF2-40B4-BE49-F238E27FC236}">
                    <a16:creationId xmlns:a16="http://schemas.microsoft.com/office/drawing/2014/main" id="{48207518-BF94-2547-9919-D61CC90AE2E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99696" y="3688065"/>
                <a:ext cx="1034269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9543E40-8460-064C-80E9-9B62D2759E0A}"/>
                  </a:ext>
                </a:extLst>
              </p14:cNvPr>
              <p14:cNvContentPartPr/>
              <p14:nvPr/>
            </p14:nvContentPartPr>
            <p14:xfrm>
              <a:off x="7782650" y="3942225"/>
              <a:ext cx="181800" cy="20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9543E40-8460-064C-80E9-9B62D2759E0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67530" y="3926745"/>
                <a:ext cx="212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DAC5107-905C-D241-9CCE-0BBFFE1C0498}"/>
                  </a:ext>
                </a:extLst>
              </p14:cNvPr>
              <p14:cNvContentPartPr/>
              <p14:nvPr/>
            </p14:nvContentPartPr>
            <p14:xfrm>
              <a:off x="7803170" y="4051305"/>
              <a:ext cx="191520" cy="20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DAC5107-905C-D241-9CCE-0BBFFE1C04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87690" y="4036185"/>
                <a:ext cx="222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5" name="Ink 175">
                <a:extLst>
                  <a:ext uri="{FF2B5EF4-FFF2-40B4-BE49-F238E27FC236}">
                    <a16:creationId xmlns:a16="http://schemas.microsoft.com/office/drawing/2014/main" id="{D60989E3-32BA-1548-ABB2-4DF7697F6875}"/>
                  </a:ext>
                </a:extLst>
              </p14:cNvPr>
              <p14:cNvContentPartPr/>
              <p14:nvPr/>
            </p14:nvContentPartPr>
            <p14:xfrm>
              <a:off x="6922250" y="4133385"/>
              <a:ext cx="614880" cy="212040"/>
            </p14:xfrm>
          </p:contentPart>
        </mc:Choice>
        <mc:Fallback xmlns="">
          <p:pic>
            <p:nvPicPr>
              <p:cNvPr id="175" name="Ink 175">
                <a:extLst>
                  <a:ext uri="{FF2B5EF4-FFF2-40B4-BE49-F238E27FC236}">
                    <a16:creationId xmlns:a16="http://schemas.microsoft.com/office/drawing/2014/main" id="{D60989E3-32BA-1548-ABB2-4DF7697F687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07130" y="4117905"/>
                <a:ext cx="645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0" name="Ink 180">
                <a:extLst>
                  <a:ext uri="{FF2B5EF4-FFF2-40B4-BE49-F238E27FC236}">
                    <a16:creationId xmlns:a16="http://schemas.microsoft.com/office/drawing/2014/main" id="{E031790F-8A67-F849-A351-B7CA70CDFD2D}"/>
                  </a:ext>
                </a:extLst>
              </p14:cNvPr>
              <p14:cNvContentPartPr/>
              <p14:nvPr/>
            </p14:nvContentPartPr>
            <p14:xfrm>
              <a:off x="5720570" y="5212305"/>
              <a:ext cx="567000" cy="245880"/>
            </p14:xfrm>
          </p:contentPart>
        </mc:Choice>
        <mc:Fallback xmlns="">
          <p:pic>
            <p:nvPicPr>
              <p:cNvPr id="180" name="Ink 180">
                <a:extLst>
                  <a:ext uri="{FF2B5EF4-FFF2-40B4-BE49-F238E27FC236}">
                    <a16:creationId xmlns:a16="http://schemas.microsoft.com/office/drawing/2014/main" id="{E031790F-8A67-F849-A351-B7CA70CDFD2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05450" y="5196848"/>
                <a:ext cx="597600" cy="276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7" name="Ink 188">
                <a:extLst>
                  <a:ext uri="{FF2B5EF4-FFF2-40B4-BE49-F238E27FC236}">
                    <a16:creationId xmlns:a16="http://schemas.microsoft.com/office/drawing/2014/main" id="{9D571307-F9B4-2649-9ED4-C4F17ADF7A0C}"/>
                  </a:ext>
                </a:extLst>
              </p14:cNvPr>
              <p14:cNvContentPartPr/>
              <p14:nvPr/>
            </p14:nvContentPartPr>
            <p14:xfrm>
              <a:off x="6929090" y="5130225"/>
              <a:ext cx="519120" cy="205200"/>
            </p14:xfrm>
          </p:contentPart>
        </mc:Choice>
        <mc:Fallback xmlns="">
          <p:pic>
            <p:nvPicPr>
              <p:cNvPr id="187" name="Ink 188">
                <a:extLst>
                  <a:ext uri="{FF2B5EF4-FFF2-40B4-BE49-F238E27FC236}">
                    <a16:creationId xmlns:a16="http://schemas.microsoft.com/office/drawing/2014/main" id="{9D571307-F9B4-2649-9ED4-C4F17ADF7A0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13970" y="5115105"/>
                <a:ext cx="5497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8" name="Ink 189">
                <a:extLst>
                  <a:ext uri="{FF2B5EF4-FFF2-40B4-BE49-F238E27FC236}">
                    <a16:creationId xmlns:a16="http://schemas.microsoft.com/office/drawing/2014/main" id="{E524AEB8-E4DF-5943-8086-336068478A95}"/>
                  </a:ext>
                </a:extLst>
              </p14:cNvPr>
              <p14:cNvContentPartPr/>
              <p14:nvPr/>
            </p14:nvContentPartPr>
            <p14:xfrm>
              <a:off x="6389810" y="5198625"/>
              <a:ext cx="287280" cy="225720"/>
            </p14:xfrm>
          </p:contentPart>
        </mc:Choice>
        <mc:Fallback xmlns="">
          <p:pic>
            <p:nvPicPr>
              <p:cNvPr id="188" name="Ink 189">
                <a:extLst>
                  <a:ext uri="{FF2B5EF4-FFF2-40B4-BE49-F238E27FC236}">
                    <a16:creationId xmlns:a16="http://schemas.microsoft.com/office/drawing/2014/main" id="{E524AEB8-E4DF-5943-8086-336068478A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74330" y="5183145"/>
                <a:ext cx="317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05" name="Ink 205">
                <a:extLst>
                  <a:ext uri="{FF2B5EF4-FFF2-40B4-BE49-F238E27FC236}">
                    <a16:creationId xmlns:a16="http://schemas.microsoft.com/office/drawing/2014/main" id="{27204230-09E4-2146-9E87-0ADAB2E4531F}"/>
                  </a:ext>
                </a:extLst>
              </p14:cNvPr>
              <p14:cNvContentPartPr/>
              <p14:nvPr/>
            </p14:nvContentPartPr>
            <p14:xfrm>
              <a:off x="8301410" y="4743945"/>
              <a:ext cx="1543680" cy="727920"/>
            </p14:xfrm>
          </p:contentPart>
        </mc:Choice>
        <mc:Fallback xmlns="">
          <p:pic>
            <p:nvPicPr>
              <p:cNvPr id="205" name="Ink 205">
                <a:extLst>
                  <a:ext uri="{FF2B5EF4-FFF2-40B4-BE49-F238E27FC236}">
                    <a16:creationId xmlns:a16="http://schemas.microsoft.com/office/drawing/2014/main" id="{27204230-09E4-2146-9E87-0ADAB2E453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86286" y="4728825"/>
                <a:ext cx="1574287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1" name="Ink 222">
                <a:extLst>
                  <a:ext uri="{FF2B5EF4-FFF2-40B4-BE49-F238E27FC236}">
                    <a16:creationId xmlns:a16="http://schemas.microsoft.com/office/drawing/2014/main" id="{22ADF607-CBB4-4E44-9BBC-325961225A4B}"/>
                  </a:ext>
                </a:extLst>
              </p14:cNvPr>
              <p14:cNvContentPartPr/>
              <p14:nvPr/>
            </p14:nvContentPartPr>
            <p14:xfrm>
              <a:off x="10807370" y="4693905"/>
              <a:ext cx="1243080" cy="464040"/>
            </p14:xfrm>
          </p:contentPart>
        </mc:Choice>
        <mc:Fallback xmlns="">
          <p:pic>
            <p:nvPicPr>
              <p:cNvPr id="221" name="Ink 222">
                <a:extLst>
                  <a:ext uri="{FF2B5EF4-FFF2-40B4-BE49-F238E27FC236}">
                    <a16:creationId xmlns:a16="http://schemas.microsoft.com/office/drawing/2014/main" id="{22ADF607-CBB4-4E44-9BBC-325961225A4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92250" y="4678785"/>
                <a:ext cx="12736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2" name="Ink 223">
                <a:extLst>
                  <a:ext uri="{FF2B5EF4-FFF2-40B4-BE49-F238E27FC236}">
                    <a16:creationId xmlns:a16="http://schemas.microsoft.com/office/drawing/2014/main" id="{95BC9F23-2DAE-B044-91E8-2D5E7970EBEA}"/>
                  </a:ext>
                </a:extLst>
              </p14:cNvPr>
              <p14:cNvContentPartPr/>
              <p14:nvPr/>
            </p14:nvContentPartPr>
            <p14:xfrm>
              <a:off x="9981170" y="4795785"/>
              <a:ext cx="635400" cy="327960"/>
            </p14:xfrm>
          </p:contentPart>
        </mc:Choice>
        <mc:Fallback xmlns="">
          <p:pic>
            <p:nvPicPr>
              <p:cNvPr id="222" name="Ink 223">
                <a:extLst>
                  <a:ext uri="{FF2B5EF4-FFF2-40B4-BE49-F238E27FC236}">
                    <a16:creationId xmlns:a16="http://schemas.microsoft.com/office/drawing/2014/main" id="{95BC9F23-2DAE-B044-91E8-2D5E7970EB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66050" y="4780305"/>
                <a:ext cx="6660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33" name="Ink 233">
                <a:extLst>
                  <a:ext uri="{FF2B5EF4-FFF2-40B4-BE49-F238E27FC236}">
                    <a16:creationId xmlns:a16="http://schemas.microsoft.com/office/drawing/2014/main" id="{2FD0E987-9AD3-E94F-8D65-5941EC55D6DF}"/>
                  </a:ext>
                </a:extLst>
              </p14:cNvPr>
              <p14:cNvContentPartPr/>
              <p14:nvPr/>
            </p14:nvContentPartPr>
            <p14:xfrm>
              <a:off x="8451890" y="5659785"/>
              <a:ext cx="1454760" cy="310680"/>
            </p14:xfrm>
          </p:contentPart>
        </mc:Choice>
        <mc:Fallback xmlns="">
          <p:pic>
            <p:nvPicPr>
              <p:cNvPr id="233" name="Ink 233">
                <a:extLst>
                  <a:ext uri="{FF2B5EF4-FFF2-40B4-BE49-F238E27FC236}">
                    <a16:creationId xmlns:a16="http://schemas.microsoft.com/office/drawing/2014/main" id="{2FD0E987-9AD3-E94F-8D65-5941EC55D6D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36410" y="5644665"/>
                <a:ext cx="14853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1" name="Ink 263">
                <a:extLst>
                  <a:ext uri="{FF2B5EF4-FFF2-40B4-BE49-F238E27FC236}">
                    <a16:creationId xmlns:a16="http://schemas.microsoft.com/office/drawing/2014/main" id="{CD6BB3A3-BAC0-0647-A060-E882FA1681BF}"/>
                  </a:ext>
                </a:extLst>
              </p14:cNvPr>
              <p14:cNvContentPartPr/>
              <p14:nvPr/>
            </p14:nvContentPartPr>
            <p14:xfrm>
              <a:off x="3685850" y="6185385"/>
              <a:ext cx="1980360" cy="645480"/>
            </p14:xfrm>
          </p:contentPart>
        </mc:Choice>
        <mc:Fallback xmlns="">
          <p:pic>
            <p:nvPicPr>
              <p:cNvPr id="261" name="Ink 263">
                <a:extLst>
                  <a:ext uri="{FF2B5EF4-FFF2-40B4-BE49-F238E27FC236}">
                    <a16:creationId xmlns:a16="http://schemas.microsoft.com/office/drawing/2014/main" id="{CD6BB3A3-BAC0-0647-A060-E882FA1681B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70730" y="6170257"/>
                <a:ext cx="2010960" cy="676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2" name="Ink 264">
                <a:extLst>
                  <a:ext uri="{FF2B5EF4-FFF2-40B4-BE49-F238E27FC236}">
                    <a16:creationId xmlns:a16="http://schemas.microsoft.com/office/drawing/2014/main" id="{3E0FCF98-8760-384A-8256-0FA1AC41F66E}"/>
                  </a:ext>
                </a:extLst>
              </p14:cNvPr>
              <p14:cNvContentPartPr/>
              <p14:nvPr/>
            </p14:nvContentPartPr>
            <p14:xfrm>
              <a:off x="6492050" y="6229665"/>
              <a:ext cx="232560" cy="225720"/>
            </p14:xfrm>
          </p:contentPart>
        </mc:Choice>
        <mc:Fallback xmlns="">
          <p:pic>
            <p:nvPicPr>
              <p:cNvPr id="262" name="Ink 264">
                <a:extLst>
                  <a:ext uri="{FF2B5EF4-FFF2-40B4-BE49-F238E27FC236}">
                    <a16:creationId xmlns:a16="http://schemas.microsoft.com/office/drawing/2014/main" id="{3E0FCF98-8760-384A-8256-0FA1AC41F6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76930" y="6214185"/>
                <a:ext cx="2631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63" name="Ink 265">
                <a:extLst>
                  <a:ext uri="{FF2B5EF4-FFF2-40B4-BE49-F238E27FC236}">
                    <a16:creationId xmlns:a16="http://schemas.microsoft.com/office/drawing/2014/main" id="{1A4913DA-F561-1441-AA6E-D802D21E4063}"/>
                  </a:ext>
                </a:extLst>
              </p14:cNvPr>
              <p14:cNvContentPartPr/>
              <p14:nvPr/>
            </p14:nvContentPartPr>
            <p14:xfrm>
              <a:off x="5993810" y="6290865"/>
              <a:ext cx="246240" cy="157320"/>
            </p14:xfrm>
          </p:contentPart>
        </mc:Choice>
        <mc:Fallback xmlns="">
          <p:pic>
            <p:nvPicPr>
              <p:cNvPr id="263" name="Ink 265">
                <a:extLst>
                  <a:ext uri="{FF2B5EF4-FFF2-40B4-BE49-F238E27FC236}">
                    <a16:creationId xmlns:a16="http://schemas.microsoft.com/office/drawing/2014/main" id="{1A4913DA-F561-1441-AA6E-D802D21E406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78330" y="6275745"/>
                <a:ext cx="276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2" name="Ink 282">
                <a:extLst>
                  <a:ext uri="{FF2B5EF4-FFF2-40B4-BE49-F238E27FC236}">
                    <a16:creationId xmlns:a16="http://schemas.microsoft.com/office/drawing/2014/main" id="{D9808D69-83C7-2B4E-BCE7-FBC23997A5FA}"/>
                  </a:ext>
                </a:extLst>
              </p14:cNvPr>
              <p14:cNvContentPartPr/>
              <p14:nvPr/>
            </p14:nvContentPartPr>
            <p14:xfrm>
              <a:off x="5863850" y="6495705"/>
              <a:ext cx="1946520" cy="273600"/>
            </p14:xfrm>
          </p:contentPart>
        </mc:Choice>
        <mc:Fallback xmlns="">
          <p:pic>
            <p:nvPicPr>
              <p:cNvPr id="282" name="Ink 282">
                <a:extLst>
                  <a:ext uri="{FF2B5EF4-FFF2-40B4-BE49-F238E27FC236}">
                    <a16:creationId xmlns:a16="http://schemas.microsoft.com/office/drawing/2014/main" id="{D9808D69-83C7-2B4E-BCE7-FBC23997A5F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48727" y="6480585"/>
                <a:ext cx="1977126" cy="3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51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6C89-9581-6A42-A639-0E0EF060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measures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10DEC-4339-8946-A172-142D4BC6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3831"/>
            <a:ext cx="3054934" cy="288453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E752A-7CD7-C74E-9522-4570E1AA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97934"/>
            <a:ext cx="5688445" cy="1193317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8A674759-38B2-8143-B17A-4A0F23BDC239}"/>
                  </a:ext>
                </a:extLst>
              </p14:cNvPr>
              <p14:cNvContentPartPr/>
              <p14:nvPr/>
            </p14:nvContentPartPr>
            <p14:xfrm>
              <a:off x="4045682" y="1271544"/>
              <a:ext cx="622800" cy="34992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8A674759-38B2-8143-B17A-4A0F23BDC2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0202" y="1256440"/>
                <a:ext cx="653400" cy="38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08236EC5-B8B5-0245-B4EF-86ADE572356A}"/>
                  </a:ext>
                </a:extLst>
              </p14:cNvPr>
              <p14:cNvContentPartPr/>
              <p14:nvPr/>
            </p14:nvContentPartPr>
            <p14:xfrm>
              <a:off x="3947402" y="1682664"/>
              <a:ext cx="1768320" cy="49572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id="{08236EC5-B8B5-0245-B4EF-86ADE57235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1922" y="1667544"/>
                <a:ext cx="179892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BB0D2634-FCE8-E747-9CC1-ED6E0119EBA6}"/>
                  </a:ext>
                </a:extLst>
              </p14:cNvPr>
              <p14:cNvContentPartPr/>
              <p14:nvPr/>
            </p14:nvContentPartPr>
            <p14:xfrm>
              <a:off x="5814722" y="1830264"/>
              <a:ext cx="434520" cy="18864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BB0D2634-FCE8-E747-9CC1-ED6E0119EB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9242" y="1815144"/>
                <a:ext cx="4647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A684E3D1-8EAB-6845-8A9D-CE2E37648CD9}"/>
                  </a:ext>
                </a:extLst>
              </p14:cNvPr>
              <p14:cNvContentPartPr/>
              <p14:nvPr/>
            </p14:nvContentPartPr>
            <p14:xfrm>
              <a:off x="6187322" y="1568544"/>
              <a:ext cx="324000" cy="42588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A684E3D1-8EAB-6845-8A9D-CE2E37648C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2202" y="1553424"/>
                <a:ext cx="3542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073D4546-93EF-134E-8D6E-DE08AD5506D0}"/>
                  </a:ext>
                </a:extLst>
              </p14:cNvPr>
              <p14:cNvContentPartPr/>
              <p14:nvPr/>
            </p14:nvContentPartPr>
            <p14:xfrm>
              <a:off x="3922922" y="2309784"/>
              <a:ext cx="1036080" cy="257760"/>
            </p14:xfrm>
          </p:contentPart>
        </mc:Choice>
        <mc:Fallback xmlns=""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073D4546-93EF-134E-8D6E-DE08AD5506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7447" y="2294664"/>
                <a:ext cx="1066669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40C21BBB-412E-C24F-8BC0-FA470D56E58E}"/>
                  </a:ext>
                </a:extLst>
              </p14:cNvPr>
              <p14:cNvContentPartPr/>
              <p14:nvPr/>
            </p14:nvContentPartPr>
            <p14:xfrm>
              <a:off x="1293842" y="1977504"/>
              <a:ext cx="335880" cy="10728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40C21BBB-412E-C24F-8BC0-FA470D56E5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8738" y="1962333"/>
                <a:ext cx="366088" cy="137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9F20F1B3-5292-744A-8DC0-C0B829705794}"/>
                  </a:ext>
                </a:extLst>
              </p14:cNvPr>
              <p14:cNvContentPartPr/>
              <p14:nvPr/>
            </p14:nvContentPartPr>
            <p14:xfrm>
              <a:off x="876242" y="1730184"/>
              <a:ext cx="442440" cy="14544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9F20F1B3-5292-744A-8DC0-C0B8297057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0762" y="1715064"/>
                <a:ext cx="4730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7">
                <a:extLst>
                  <a:ext uri="{FF2B5EF4-FFF2-40B4-BE49-F238E27FC236}">
                    <a16:creationId xmlns:a16="http://schemas.microsoft.com/office/drawing/2014/main" id="{81658109-FC0A-0E44-8CA7-786610A768D8}"/>
                  </a:ext>
                </a:extLst>
              </p14:cNvPr>
              <p14:cNvContentPartPr/>
              <p14:nvPr/>
            </p14:nvContentPartPr>
            <p14:xfrm>
              <a:off x="884162" y="1908024"/>
              <a:ext cx="254520" cy="147960"/>
            </p14:xfrm>
          </p:contentPart>
        </mc:Choice>
        <mc:Fallback xmlns="">
          <p:pic>
            <p:nvPicPr>
              <p:cNvPr id="77" name="Ink 77">
                <a:extLst>
                  <a:ext uri="{FF2B5EF4-FFF2-40B4-BE49-F238E27FC236}">
                    <a16:creationId xmlns:a16="http://schemas.microsoft.com/office/drawing/2014/main" id="{81658109-FC0A-0E44-8CA7-786610A768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9021" y="1892867"/>
                <a:ext cx="285163" cy="178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id="{6879A159-9841-EB4C-90E9-AF9C4F72687F}"/>
                  </a:ext>
                </a:extLst>
              </p14:cNvPr>
              <p14:cNvContentPartPr/>
              <p14:nvPr/>
            </p14:nvContentPartPr>
            <p14:xfrm>
              <a:off x="1785242" y="1453704"/>
              <a:ext cx="172080" cy="31536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6879A159-9841-EB4C-90E9-AF9C4F7268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0154" y="1438242"/>
                <a:ext cx="202257" cy="345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Ink 92">
                <a:extLst>
                  <a:ext uri="{FF2B5EF4-FFF2-40B4-BE49-F238E27FC236}">
                    <a16:creationId xmlns:a16="http://schemas.microsoft.com/office/drawing/2014/main" id="{91984DB9-C1F0-FC4C-B3F5-CDE62AF48BCE}"/>
                  </a:ext>
                </a:extLst>
              </p14:cNvPr>
              <p14:cNvContentPartPr/>
              <p14:nvPr/>
            </p14:nvContentPartPr>
            <p14:xfrm>
              <a:off x="2047322" y="1273344"/>
              <a:ext cx="897120" cy="172440"/>
            </p14:xfrm>
          </p:contentPart>
        </mc:Choice>
        <mc:Fallback xmlns="">
          <p:pic>
            <p:nvPicPr>
              <p:cNvPr id="92" name="Ink 92">
                <a:extLst>
                  <a:ext uri="{FF2B5EF4-FFF2-40B4-BE49-F238E27FC236}">
                    <a16:creationId xmlns:a16="http://schemas.microsoft.com/office/drawing/2014/main" id="{91984DB9-C1F0-FC4C-B3F5-CDE62AF48B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32202" y="1258224"/>
                <a:ext cx="9277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4B6BFA3B-7DCB-0343-989D-7EB6CD7A4397}"/>
                  </a:ext>
                </a:extLst>
              </p14:cNvPr>
              <p14:cNvContentPartPr/>
              <p14:nvPr/>
            </p14:nvContentPartPr>
            <p14:xfrm>
              <a:off x="3026162" y="1290264"/>
              <a:ext cx="151560" cy="12672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4B6BFA3B-7DCB-0343-989D-7EB6CD7A439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10719" y="1274784"/>
                <a:ext cx="182087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" name="Ink 101">
                <a:extLst>
                  <a:ext uri="{FF2B5EF4-FFF2-40B4-BE49-F238E27FC236}">
                    <a16:creationId xmlns:a16="http://schemas.microsoft.com/office/drawing/2014/main" id="{F6139BBB-650A-9142-B113-91F7F9B9510D}"/>
                  </a:ext>
                </a:extLst>
              </p14:cNvPr>
              <p14:cNvContentPartPr/>
              <p14:nvPr/>
            </p14:nvContentPartPr>
            <p14:xfrm>
              <a:off x="2890802" y="1195584"/>
              <a:ext cx="127440" cy="195120"/>
            </p14:xfrm>
          </p:contentPart>
        </mc:Choice>
        <mc:Fallback xmlns="">
          <p:pic>
            <p:nvPicPr>
              <p:cNvPr id="101" name="Ink 101">
                <a:extLst>
                  <a:ext uri="{FF2B5EF4-FFF2-40B4-BE49-F238E27FC236}">
                    <a16:creationId xmlns:a16="http://schemas.microsoft.com/office/drawing/2014/main" id="{F6139BBB-650A-9142-B113-91F7F9B9510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5682" y="1180464"/>
                <a:ext cx="1576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9" name="Ink 109">
                <a:extLst>
                  <a:ext uri="{FF2B5EF4-FFF2-40B4-BE49-F238E27FC236}">
                    <a16:creationId xmlns:a16="http://schemas.microsoft.com/office/drawing/2014/main" id="{DB1FFD1F-152E-F742-BCCE-EAA806F1AE15}"/>
                  </a:ext>
                </a:extLst>
              </p14:cNvPr>
              <p14:cNvContentPartPr/>
              <p14:nvPr/>
            </p14:nvContentPartPr>
            <p14:xfrm>
              <a:off x="5052962" y="2288904"/>
              <a:ext cx="340200" cy="291240"/>
            </p14:xfrm>
          </p:contentPart>
        </mc:Choice>
        <mc:Fallback xmlns="">
          <p:pic>
            <p:nvPicPr>
              <p:cNvPr id="109" name="Ink 109">
                <a:extLst>
                  <a:ext uri="{FF2B5EF4-FFF2-40B4-BE49-F238E27FC236}">
                    <a16:creationId xmlns:a16="http://schemas.microsoft.com/office/drawing/2014/main" id="{DB1FFD1F-152E-F742-BCCE-EAA806F1AE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37842" y="2273784"/>
                <a:ext cx="3708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id="{6AAB9AF4-2D77-FD47-865D-14A13E7B8321}"/>
                  </a:ext>
                </a:extLst>
              </p14:cNvPr>
              <p14:cNvContentPartPr/>
              <p14:nvPr/>
            </p14:nvContentPartPr>
            <p14:xfrm>
              <a:off x="5429882" y="2260104"/>
              <a:ext cx="376920" cy="26676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6AAB9AF4-2D77-FD47-865D-14A13E7B832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14402" y="2244964"/>
                <a:ext cx="407520" cy="297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1" name="Ink 121">
                <a:extLst>
                  <a:ext uri="{FF2B5EF4-FFF2-40B4-BE49-F238E27FC236}">
                    <a16:creationId xmlns:a16="http://schemas.microsoft.com/office/drawing/2014/main" id="{E50772A5-5ACB-234D-AAF6-A452C2736805}"/>
                  </a:ext>
                </a:extLst>
              </p14:cNvPr>
              <p14:cNvContentPartPr/>
              <p14:nvPr/>
            </p14:nvContentPartPr>
            <p14:xfrm>
              <a:off x="5859722" y="2358384"/>
              <a:ext cx="102600" cy="123120"/>
            </p14:xfrm>
          </p:contentPart>
        </mc:Choice>
        <mc:Fallback xmlns="">
          <p:pic>
            <p:nvPicPr>
              <p:cNvPr id="121" name="Ink 121">
                <a:extLst>
                  <a:ext uri="{FF2B5EF4-FFF2-40B4-BE49-F238E27FC236}">
                    <a16:creationId xmlns:a16="http://schemas.microsoft.com/office/drawing/2014/main" id="{E50772A5-5ACB-234D-AAF6-A452C273680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44602" y="2343264"/>
                <a:ext cx="13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1" name="Ink 131">
                <a:extLst>
                  <a:ext uri="{FF2B5EF4-FFF2-40B4-BE49-F238E27FC236}">
                    <a16:creationId xmlns:a16="http://schemas.microsoft.com/office/drawing/2014/main" id="{822F5773-124E-CE45-86AF-9340BC32FB48}"/>
                  </a:ext>
                </a:extLst>
              </p14:cNvPr>
              <p14:cNvContentPartPr/>
              <p14:nvPr/>
            </p14:nvContentPartPr>
            <p14:xfrm>
              <a:off x="6085082" y="2206824"/>
              <a:ext cx="487440" cy="274680"/>
            </p14:xfrm>
          </p:contentPart>
        </mc:Choice>
        <mc:Fallback xmlns="">
          <p:pic>
            <p:nvPicPr>
              <p:cNvPr id="131" name="Ink 131">
                <a:extLst>
                  <a:ext uri="{FF2B5EF4-FFF2-40B4-BE49-F238E27FC236}">
                    <a16:creationId xmlns:a16="http://schemas.microsoft.com/office/drawing/2014/main" id="{822F5773-124E-CE45-86AF-9340BC32FB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9613" y="2191704"/>
                <a:ext cx="517658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" name="Ink 143">
                <a:extLst>
                  <a:ext uri="{FF2B5EF4-FFF2-40B4-BE49-F238E27FC236}">
                    <a16:creationId xmlns:a16="http://schemas.microsoft.com/office/drawing/2014/main" id="{BA476DE4-000A-D345-9FAF-C1B9C219CA9B}"/>
                  </a:ext>
                </a:extLst>
              </p14:cNvPr>
              <p14:cNvContentPartPr/>
              <p14:nvPr/>
            </p14:nvContentPartPr>
            <p14:xfrm>
              <a:off x="4971242" y="2215104"/>
              <a:ext cx="811080" cy="667800"/>
            </p14:xfrm>
          </p:contentPart>
        </mc:Choice>
        <mc:Fallback xmlns="">
          <p:pic>
            <p:nvPicPr>
              <p:cNvPr id="143" name="Ink 143">
                <a:extLst>
                  <a:ext uri="{FF2B5EF4-FFF2-40B4-BE49-F238E27FC236}">
                    <a16:creationId xmlns:a16="http://schemas.microsoft.com/office/drawing/2014/main" id="{BA476DE4-000A-D345-9FAF-C1B9C219CA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55762" y="2199984"/>
                <a:ext cx="84168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B856AB4A-2B9A-DF48-80D5-99D5FFB17FC6}"/>
                  </a:ext>
                </a:extLst>
              </p14:cNvPr>
              <p14:cNvContentPartPr/>
              <p14:nvPr/>
            </p14:nvContentPartPr>
            <p14:xfrm>
              <a:off x="6715486" y="2145681"/>
              <a:ext cx="200880" cy="28692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B856AB4A-2B9A-DF48-80D5-99D5FFB17F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0366" y="2130201"/>
                <a:ext cx="2314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F2CC063-A91A-E04B-8580-B879D18C2DBF}"/>
                  </a:ext>
                </a:extLst>
              </p14:cNvPr>
              <p14:cNvContentPartPr/>
              <p14:nvPr/>
            </p14:nvContentPartPr>
            <p14:xfrm>
              <a:off x="6633766" y="2035161"/>
              <a:ext cx="127440" cy="512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F2CC063-A91A-E04B-8580-B879D18C2DB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18286" y="2019681"/>
                <a:ext cx="15768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D78A5D9C-3161-C04C-BAB2-268B57136826}"/>
                  </a:ext>
                </a:extLst>
              </p14:cNvPr>
              <p14:cNvContentPartPr/>
              <p14:nvPr/>
            </p14:nvContentPartPr>
            <p14:xfrm>
              <a:off x="6989806" y="2130201"/>
              <a:ext cx="237600" cy="318960"/>
            </p14:xfrm>
          </p:contentPart>
        </mc:Choice>
        <mc:Fallback xmlns=""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D78A5D9C-3161-C04C-BAB2-268B571368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74709" y="2114721"/>
                <a:ext cx="267794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F866B389-E0A9-1C42-B1B6-76E9CF9A4D9E}"/>
                  </a:ext>
                </a:extLst>
              </p14:cNvPr>
              <p14:cNvContentPartPr/>
              <p14:nvPr/>
            </p14:nvContentPartPr>
            <p14:xfrm>
              <a:off x="7235686" y="2051361"/>
              <a:ext cx="401040" cy="376560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F866B389-E0A9-1C42-B1B6-76E9CF9A4D9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20206" y="2036241"/>
                <a:ext cx="4316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0" name="Ink 170">
                <a:extLst>
                  <a:ext uri="{FF2B5EF4-FFF2-40B4-BE49-F238E27FC236}">
                    <a16:creationId xmlns:a16="http://schemas.microsoft.com/office/drawing/2014/main" id="{CEB2C25B-8B21-2B40-BD62-787EC6555C89}"/>
                  </a:ext>
                </a:extLst>
              </p14:cNvPr>
              <p14:cNvContentPartPr/>
              <p14:nvPr/>
            </p14:nvContentPartPr>
            <p14:xfrm>
              <a:off x="7665526" y="2014641"/>
              <a:ext cx="446760" cy="393480"/>
            </p14:xfrm>
          </p:contentPart>
        </mc:Choice>
        <mc:Fallback xmlns="">
          <p:pic>
            <p:nvPicPr>
              <p:cNvPr id="170" name="Ink 170">
                <a:extLst>
                  <a:ext uri="{FF2B5EF4-FFF2-40B4-BE49-F238E27FC236}">
                    <a16:creationId xmlns:a16="http://schemas.microsoft.com/office/drawing/2014/main" id="{CEB2C25B-8B21-2B40-BD62-787EC6555C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50406" y="1999161"/>
                <a:ext cx="4773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9B6C2C5-7804-8A46-AA4B-4231938939BB}"/>
                  </a:ext>
                </a:extLst>
              </p14:cNvPr>
              <p14:cNvContentPartPr/>
              <p14:nvPr/>
            </p14:nvContentPartPr>
            <p14:xfrm>
              <a:off x="6352966" y="2718801"/>
              <a:ext cx="123840" cy="165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9B6C2C5-7804-8A46-AA4B-4231938939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37486" y="2703681"/>
                <a:ext cx="154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2" name="Ink 183">
                <a:extLst>
                  <a:ext uri="{FF2B5EF4-FFF2-40B4-BE49-F238E27FC236}">
                    <a16:creationId xmlns:a16="http://schemas.microsoft.com/office/drawing/2014/main" id="{889AD5BC-69E9-3F45-AF00-5A1CB6D8E9D5}"/>
                  </a:ext>
                </a:extLst>
              </p14:cNvPr>
              <p14:cNvContentPartPr/>
              <p14:nvPr/>
            </p14:nvContentPartPr>
            <p14:xfrm>
              <a:off x="7272406" y="2677761"/>
              <a:ext cx="364680" cy="110880"/>
            </p14:xfrm>
          </p:contentPart>
        </mc:Choice>
        <mc:Fallback xmlns="">
          <p:pic>
            <p:nvPicPr>
              <p:cNvPr id="182" name="Ink 183">
                <a:extLst>
                  <a:ext uri="{FF2B5EF4-FFF2-40B4-BE49-F238E27FC236}">
                    <a16:creationId xmlns:a16="http://schemas.microsoft.com/office/drawing/2014/main" id="{889AD5BC-69E9-3F45-AF00-5A1CB6D8E9D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57286" y="2662641"/>
                <a:ext cx="3952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3" name="Ink 184">
                <a:extLst>
                  <a:ext uri="{FF2B5EF4-FFF2-40B4-BE49-F238E27FC236}">
                    <a16:creationId xmlns:a16="http://schemas.microsoft.com/office/drawing/2014/main" id="{86A1B7CE-CF03-B747-8976-EEE856B3B3E5}"/>
                  </a:ext>
                </a:extLst>
              </p14:cNvPr>
              <p14:cNvContentPartPr/>
              <p14:nvPr/>
            </p14:nvContentPartPr>
            <p14:xfrm>
              <a:off x="6646006" y="2551041"/>
              <a:ext cx="479520" cy="259560"/>
            </p14:xfrm>
          </p:contentPart>
        </mc:Choice>
        <mc:Fallback xmlns="">
          <p:pic>
            <p:nvPicPr>
              <p:cNvPr id="183" name="Ink 184">
                <a:extLst>
                  <a:ext uri="{FF2B5EF4-FFF2-40B4-BE49-F238E27FC236}">
                    <a16:creationId xmlns:a16="http://schemas.microsoft.com/office/drawing/2014/main" id="{86A1B7CE-CF03-B747-8976-EEE856B3B3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30526" y="2535561"/>
                <a:ext cx="510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8" name="Ink 188">
                <a:extLst>
                  <a:ext uri="{FF2B5EF4-FFF2-40B4-BE49-F238E27FC236}">
                    <a16:creationId xmlns:a16="http://schemas.microsoft.com/office/drawing/2014/main" id="{C30F818D-1F59-E842-863D-46556C57B9B1}"/>
                  </a:ext>
                </a:extLst>
              </p14:cNvPr>
              <p14:cNvContentPartPr/>
              <p14:nvPr/>
            </p14:nvContentPartPr>
            <p14:xfrm>
              <a:off x="8197966" y="2166201"/>
              <a:ext cx="86400" cy="102600"/>
            </p14:xfrm>
          </p:contentPart>
        </mc:Choice>
        <mc:Fallback xmlns="">
          <p:pic>
            <p:nvPicPr>
              <p:cNvPr id="188" name="Ink 188">
                <a:extLst>
                  <a:ext uri="{FF2B5EF4-FFF2-40B4-BE49-F238E27FC236}">
                    <a16:creationId xmlns:a16="http://schemas.microsoft.com/office/drawing/2014/main" id="{C30F818D-1F59-E842-863D-46556C57B9B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82486" y="2150721"/>
                <a:ext cx="1170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5" name="Ink 195">
                <a:extLst>
                  <a:ext uri="{FF2B5EF4-FFF2-40B4-BE49-F238E27FC236}">
                    <a16:creationId xmlns:a16="http://schemas.microsoft.com/office/drawing/2014/main" id="{7252619C-11C7-A940-A447-F3CCF715CC30}"/>
                  </a:ext>
                </a:extLst>
              </p14:cNvPr>
              <p14:cNvContentPartPr/>
              <p14:nvPr/>
            </p14:nvContentPartPr>
            <p14:xfrm>
              <a:off x="3943126" y="3041361"/>
              <a:ext cx="446760" cy="210240"/>
            </p14:xfrm>
          </p:contentPart>
        </mc:Choice>
        <mc:Fallback xmlns="">
          <p:pic>
            <p:nvPicPr>
              <p:cNvPr id="195" name="Ink 195">
                <a:extLst>
                  <a:ext uri="{FF2B5EF4-FFF2-40B4-BE49-F238E27FC236}">
                    <a16:creationId xmlns:a16="http://schemas.microsoft.com/office/drawing/2014/main" id="{7252619C-11C7-A940-A447-F3CCF715CC3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28006" y="3026241"/>
                <a:ext cx="477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3" name="Ink 203">
                <a:extLst>
                  <a:ext uri="{FF2B5EF4-FFF2-40B4-BE49-F238E27FC236}">
                    <a16:creationId xmlns:a16="http://schemas.microsoft.com/office/drawing/2014/main" id="{E232EF22-2E0D-2048-9FDF-C1F58C0A468A}"/>
                  </a:ext>
                </a:extLst>
              </p14:cNvPr>
              <p14:cNvContentPartPr/>
              <p14:nvPr/>
            </p14:nvContentPartPr>
            <p14:xfrm>
              <a:off x="4569886" y="3017961"/>
              <a:ext cx="610200" cy="204840"/>
            </p14:xfrm>
          </p:contentPart>
        </mc:Choice>
        <mc:Fallback xmlns="">
          <p:pic>
            <p:nvPicPr>
              <p:cNvPr id="203" name="Ink 203">
                <a:extLst>
                  <a:ext uri="{FF2B5EF4-FFF2-40B4-BE49-F238E27FC236}">
                    <a16:creationId xmlns:a16="http://schemas.microsoft.com/office/drawing/2014/main" id="{E232EF22-2E0D-2048-9FDF-C1F58C0A468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554415" y="3002508"/>
                <a:ext cx="640782" cy="235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7" name="Ink 207">
                <a:extLst>
                  <a:ext uri="{FF2B5EF4-FFF2-40B4-BE49-F238E27FC236}">
                    <a16:creationId xmlns:a16="http://schemas.microsoft.com/office/drawing/2014/main" id="{1218519D-2A8D-0A4A-8FE0-7D8EBDF90B57}"/>
                  </a:ext>
                </a:extLst>
              </p14:cNvPr>
              <p14:cNvContentPartPr/>
              <p14:nvPr/>
            </p14:nvContentPartPr>
            <p14:xfrm>
              <a:off x="5286482" y="3107961"/>
              <a:ext cx="118800" cy="73800"/>
            </p14:xfrm>
          </p:contentPart>
        </mc:Choice>
        <mc:Fallback xmlns="">
          <p:pic>
            <p:nvPicPr>
              <p:cNvPr id="207" name="Ink 207">
                <a:extLst>
                  <a:ext uri="{FF2B5EF4-FFF2-40B4-BE49-F238E27FC236}">
                    <a16:creationId xmlns:a16="http://schemas.microsoft.com/office/drawing/2014/main" id="{1218519D-2A8D-0A4A-8FE0-7D8EBDF90B5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71049" y="3092556"/>
                <a:ext cx="149308" cy="103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1" name="Ink 221">
                <a:extLst>
                  <a:ext uri="{FF2B5EF4-FFF2-40B4-BE49-F238E27FC236}">
                    <a16:creationId xmlns:a16="http://schemas.microsoft.com/office/drawing/2014/main" id="{64FE131F-F505-EF49-80C9-2DE78A3B63BD}"/>
                  </a:ext>
                </a:extLst>
              </p14:cNvPr>
              <p14:cNvContentPartPr/>
              <p14:nvPr/>
            </p14:nvContentPartPr>
            <p14:xfrm>
              <a:off x="3968162" y="3563001"/>
              <a:ext cx="1130040" cy="188280"/>
            </p14:xfrm>
          </p:contentPart>
        </mc:Choice>
        <mc:Fallback xmlns="">
          <p:pic>
            <p:nvPicPr>
              <p:cNvPr id="221" name="Ink 221">
                <a:extLst>
                  <a:ext uri="{FF2B5EF4-FFF2-40B4-BE49-F238E27FC236}">
                    <a16:creationId xmlns:a16="http://schemas.microsoft.com/office/drawing/2014/main" id="{64FE131F-F505-EF49-80C9-2DE78A3B63B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53042" y="3547521"/>
                <a:ext cx="1160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0" name="Ink 230">
                <a:extLst>
                  <a:ext uri="{FF2B5EF4-FFF2-40B4-BE49-F238E27FC236}">
                    <a16:creationId xmlns:a16="http://schemas.microsoft.com/office/drawing/2014/main" id="{03FBBA1A-A0F2-FB41-BB7B-1D5C9942E59F}"/>
                  </a:ext>
                </a:extLst>
              </p14:cNvPr>
              <p14:cNvContentPartPr/>
              <p14:nvPr/>
            </p14:nvContentPartPr>
            <p14:xfrm>
              <a:off x="6747767" y="4755678"/>
              <a:ext cx="600480" cy="331200"/>
            </p14:xfrm>
          </p:contentPart>
        </mc:Choice>
        <mc:Fallback xmlns="">
          <p:pic>
            <p:nvPicPr>
              <p:cNvPr id="230" name="Ink 230">
                <a:extLst>
                  <a:ext uri="{FF2B5EF4-FFF2-40B4-BE49-F238E27FC236}">
                    <a16:creationId xmlns:a16="http://schemas.microsoft.com/office/drawing/2014/main" id="{03FBBA1A-A0F2-FB41-BB7B-1D5C9942E59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732638" y="4740558"/>
                <a:ext cx="631098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40" name="Ink 240">
                <a:extLst>
                  <a:ext uri="{FF2B5EF4-FFF2-40B4-BE49-F238E27FC236}">
                    <a16:creationId xmlns:a16="http://schemas.microsoft.com/office/drawing/2014/main" id="{0A35C935-974C-7849-AE95-6DB7CB8802DC}"/>
                  </a:ext>
                </a:extLst>
              </p14:cNvPr>
              <p14:cNvContentPartPr/>
              <p14:nvPr/>
            </p14:nvContentPartPr>
            <p14:xfrm>
              <a:off x="6673247" y="5270478"/>
              <a:ext cx="887040" cy="194400"/>
            </p14:xfrm>
          </p:contentPart>
        </mc:Choice>
        <mc:Fallback xmlns="">
          <p:pic>
            <p:nvPicPr>
              <p:cNvPr id="240" name="Ink 240">
                <a:extLst>
                  <a:ext uri="{FF2B5EF4-FFF2-40B4-BE49-F238E27FC236}">
                    <a16:creationId xmlns:a16="http://schemas.microsoft.com/office/drawing/2014/main" id="{0A35C935-974C-7849-AE95-6DB7CB8802D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58127" y="5255358"/>
                <a:ext cx="917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54" name="Ink 255">
                <a:extLst>
                  <a:ext uri="{FF2B5EF4-FFF2-40B4-BE49-F238E27FC236}">
                    <a16:creationId xmlns:a16="http://schemas.microsoft.com/office/drawing/2014/main" id="{4E14423D-79CF-4D43-B293-6A86AFAA5A13}"/>
                  </a:ext>
                </a:extLst>
              </p14:cNvPr>
              <p14:cNvContentPartPr/>
              <p14:nvPr/>
            </p14:nvContentPartPr>
            <p14:xfrm>
              <a:off x="6677927" y="5544438"/>
              <a:ext cx="429480" cy="209880"/>
            </p14:xfrm>
          </p:contentPart>
        </mc:Choice>
        <mc:Fallback xmlns="">
          <p:pic>
            <p:nvPicPr>
              <p:cNvPr id="254" name="Ink 255">
                <a:extLst>
                  <a:ext uri="{FF2B5EF4-FFF2-40B4-BE49-F238E27FC236}">
                    <a16:creationId xmlns:a16="http://schemas.microsoft.com/office/drawing/2014/main" id="{4E14423D-79CF-4D43-B293-6A86AFAA5A1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62820" y="5529318"/>
                <a:ext cx="459695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55" name="Ink 256">
                <a:extLst>
                  <a:ext uri="{FF2B5EF4-FFF2-40B4-BE49-F238E27FC236}">
                    <a16:creationId xmlns:a16="http://schemas.microsoft.com/office/drawing/2014/main" id="{329731AA-7162-8640-858C-770588474345}"/>
                  </a:ext>
                </a:extLst>
              </p14:cNvPr>
              <p14:cNvContentPartPr/>
              <p14:nvPr/>
            </p14:nvContentPartPr>
            <p14:xfrm>
              <a:off x="7681247" y="5198478"/>
              <a:ext cx="350280" cy="210600"/>
            </p14:xfrm>
          </p:contentPart>
        </mc:Choice>
        <mc:Fallback xmlns="">
          <p:pic>
            <p:nvPicPr>
              <p:cNvPr id="255" name="Ink 256">
                <a:extLst>
                  <a:ext uri="{FF2B5EF4-FFF2-40B4-BE49-F238E27FC236}">
                    <a16:creationId xmlns:a16="http://schemas.microsoft.com/office/drawing/2014/main" id="{329731AA-7162-8640-858C-77058847434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66127" y="5183332"/>
                <a:ext cx="380880" cy="241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61" name="Ink 261">
                <a:extLst>
                  <a:ext uri="{FF2B5EF4-FFF2-40B4-BE49-F238E27FC236}">
                    <a16:creationId xmlns:a16="http://schemas.microsoft.com/office/drawing/2014/main" id="{68B30281-6572-2441-A82C-D447446D50CA}"/>
                  </a:ext>
                </a:extLst>
              </p14:cNvPr>
              <p14:cNvContentPartPr/>
              <p14:nvPr/>
            </p14:nvContentPartPr>
            <p14:xfrm>
              <a:off x="7251767" y="5574318"/>
              <a:ext cx="271080" cy="105120"/>
            </p14:xfrm>
          </p:contentPart>
        </mc:Choice>
        <mc:Fallback xmlns="">
          <p:pic>
            <p:nvPicPr>
              <p:cNvPr id="261" name="Ink 261">
                <a:extLst>
                  <a:ext uri="{FF2B5EF4-FFF2-40B4-BE49-F238E27FC236}">
                    <a16:creationId xmlns:a16="http://schemas.microsoft.com/office/drawing/2014/main" id="{68B30281-6572-2441-A82C-D447446D50C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36647" y="5559198"/>
                <a:ext cx="301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9" name="Ink 269">
                <a:extLst>
                  <a:ext uri="{FF2B5EF4-FFF2-40B4-BE49-F238E27FC236}">
                    <a16:creationId xmlns:a16="http://schemas.microsoft.com/office/drawing/2014/main" id="{AFF3B943-85B4-7E40-B880-89D4099DBA2C}"/>
                  </a:ext>
                </a:extLst>
              </p14:cNvPr>
              <p14:cNvContentPartPr/>
              <p14:nvPr/>
            </p14:nvContentPartPr>
            <p14:xfrm>
              <a:off x="7807247" y="4717878"/>
              <a:ext cx="732960" cy="145080"/>
            </p14:xfrm>
          </p:contentPart>
        </mc:Choice>
        <mc:Fallback xmlns="">
          <p:pic>
            <p:nvPicPr>
              <p:cNvPr id="269" name="Ink 269">
                <a:extLst>
                  <a:ext uri="{FF2B5EF4-FFF2-40B4-BE49-F238E27FC236}">
                    <a16:creationId xmlns:a16="http://schemas.microsoft.com/office/drawing/2014/main" id="{AFF3B943-85B4-7E40-B880-89D4099DBA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2127" y="4702758"/>
                <a:ext cx="7635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77" name="Ink 277">
                <a:extLst>
                  <a:ext uri="{FF2B5EF4-FFF2-40B4-BE49-F238E27FC236}">
                    <a16:creationId xmlns:a16="http://schemas.microsoft.com/office/drawing/2014/main" id="{AAA3F1B8-6F5E-F748-8A7D-895496858B86}"/>
                  </a:ext>
                </a:extLst>
              </p14:cNvPr>
              <p14:cNvContentPartPr/>
              <p14:nvPr/>
            </p14:nvContentPartPr>
            <p14:xfrm>
              <a:off x="6729047" y="5903358"/>
              <a:ext cx="579240" cy="126360"/>
            </p14:xfrm>
          </p:contentPart>
        </mc:Choice>
        <mc:Fallback xmlns="">
          <p:pic>
            <p:nvPicPr>
              <p:cNvPr id="277" name="Ink 277">
                <a:extLst>
                  <a:ext uri="{FF2B5EF4-FFF2-40B4-BE49-F238E27FC236}">
                    <a16:creationId xmlns:a16="http://schemas.microsoft.com/office/drawing/2014/main" id="{AAA3F1B8-6F5E-F748-8A7D-895496858B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13918" y="5887878"/>
                <a:ext cx="609859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81" name="Ink 281">
                <a:extLst>
                  <a:ext uri="{FF2B5EF4-FFF2-40B4-BE49-F238E27FC236}">
                    <a16:creationId xmlns:a16="http://schemas.microsoft.com/office/drawing/2014/main" id="{65C7FDFD-0EB8-3748-BCED-80F900CE926F}"/>
                  </a:ext>
                </a:extLst>
              </p14:cNvPr>
              <p14:cNvContentPartPr/>
              <p14:nvPr/>
            </p14:nvContentPartPr>
            <p14:xfrm>
              <a:off x="7405847" y="5879958"/>
              <a:ext cx="168480" cy="98280"/>
            </p14:xfrm>
          </p:contentPart>
        </mc:Choice>
        <mc:Fallback xmlns="">
          <p:pic>
            <p:nvPicPr>
              <p:cNvPr id="281" name="Ink 281">
                <a:extLst>
                  <a:ext uri="{FF2B5EF4-FFF2-40B4-BE49-F238E27FC236}">
                    <a16:creationId xmlns:a16="http://schemas.microsoft.com/office/drawing/2014/main" id="{65C7FDFD-0EB8-3748-BCED-80F900CE926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90727" y="5864478"/>
                <a:ext cx="198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96" name="Ink 297">
                <a:extLst>
                  <a:ext uri="{FF2B5EF4-FFF2-40B4-BE49-F238E27FC236}">
                    <a16:creationId xmlns:a16="http://schemas.microsoft.com/office/drawing/2014/main" id="{8C6B75BF-EEC4-984E-8D72-478E3FB67D63}"/>
                  </a:ext>
                </a:extLst>
              </p14:cNvPr>
              <p14:cNvContentPartPr/>
              <p14:nvPr/>
            </p14:nvContentPartPr>
            <p14:xfrm>
              <a:off x="7643807" y="5870598"/>
              <a:ext cx="131040" cy="70200"/>
            </p14:xfrm>
          </p:contentPart>
        </mc:Choice>
        <mc:Fallback xmlns="">
          <p:pic>
            <p:nvPicPr>
              <p:cNvPr id="296" name="Ink 297">
                <a:extLst>
                  <a:ext uri="{FF2B5EF4-FFF2-40B4-BE49-F238E27FC236}">
                    <a16:creationId xmlns:a16="http://schemas.microsoft.com/office/drawing/2014/main" id="{8C6B75BF-EEC4-984E-8D72-478E3FB67D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28687" y="5855478"/>
                <a:ext cx="1616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97" name="Ink 298">
                <a:extLst>
                  <a:ext uri="{FF2B5EF4-FFF2-40B4-BE49-F238E27FC236}">
                    <a16:creationId xmlns:a16="http://schemas.microsoft.com/office/drawing/2014/main" id="{0D22491F-EF9C-564E-8A72-5AE165011CB7}"/>
                  </a:ext>
                </a:extLst>
              </p14:cNvPr>
              <p14:cNvContentPartPr/>
              <p14:nvPr/>
            </p14:nvContentPartPr>
            <p14:xfrm>
              <a:off x="6799247" y="6085158"/>
              <a:ext cx="1316160" cy="201240"/>
            </p14:xfrm>
          </p:contentPart>
        </mc:Choice>
        <mc:Fallback xmlns="">
          <p:pic>
            <p:nvPicPr>
              <p:cNvPr id="297" name="Ink 298">
                <a:extLst>
                  <a:ext uri="{FF2B5EF4-FFF2-40B4-BE49-F238E27FC236}">
                    <a16:creationId xmlns:a16="http://schemas.microsoft.com/office/drawing/2014/main" id="{0D22491F-EF9C-564E-8A72-5AE165011CB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84131" y="6070011"/>
                <a:ext cx="1346392" cy="231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36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58A4-FBDA-DF4F-9E93-4F782A18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Functional 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6028B-2DF7-394A-9943-A6D02998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64" y="1452995"/>
            <a:ext cx="2481118" cy="1769191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10">
                <a:extLst>
                  <a:ext uri="{FF2B5EF4-FFF2-40B4-BE49-F238E27FC236}">
                    <a16:creationId xmlns:a16="http://schemas.microsoft.com/office/drawing/2014/main" id="{EFC44D8D-3E90-D442-B61D-407577F0186E}"/>
                  </a:ext>
                </a:extLst>
              </p14:cNvPr>
              <p14:cNvContentPartPr/>
              <p14:nvPr/>
            </p14:nvContentPartPr>
            <p14:xfrm>
              <a:off x="3927045" y="2130175"/>
              <a:ext cx="545760" cy="225720"/>
            </p14:xfrm>
          </p:contentPart>
        </mc:Choice>
        <mc:Fallback xmlns="">
          <p:pic>
            <p:nvPicPr>
              <p:cNvPr id="10" name="Ink 10">
                <a:extLst>
                  <a:ext uri="{FF2B5EF4-FFF2-40B4-BE49-F238E27FC236}">
                    <a16:creationId xmlns:a16="http://schemas.microsoft.com/office/drawing/2014/main" id="{EFC44D8D-3E90-D442-B61D-407577F018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1575" y="2115055"/>
                <a:ext cx="5763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8EA8169-E2B3-E346-BEF6-2EAB610A57A2}"/>
                  </a:ext>
                </a:extLst>
              </p14:cNvPr>
              <p14:cNvContentPartPr/>
              <p14:nvPr/>
            </p14:nvContentPartPr>
            <p14:xfrm>
              <a:off x="4641285" y="2231695"/>
              <a:ext cx="75960" cy="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8EA8169-E2B3-E346-BEF6-2EAB610A57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165" y="2216575"/>
                <a:ext cx="106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C933A2-1B0A-734F-A2C8-C1A2E4E15153}"/>
                  </a:ext>
                </a:extLst>
              </p14:cNvPr>
              <p14:cNvContentPartPr/>
              <p14:nvPr/>
            </p14:nvContentPartPr>
            <p14:xfrm>
              <a:off x="4659285" y="2293975"/>
              <a:ext cx="66960" cy="4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C933A2-1B0A-734F-A2C8-C1A2E4E151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3805" y="2278855"/>
                <a:ext cx="97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B16989C1-96C8-B14D-83B3-85D4D4393AA7}"/>
                  </a:ext>
                </a:extLst>
              </p14:cNvPr>
              <p14:cNvContentPartPr/>
              <p14:nvPr/>
            </p14:nvContentPartPr>
            <p14:xfrm>
              <a:off x="4942965" y="2072215"/>
              <a:ext cx="289080" cy="16884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B16989C1-96C8-B14D-83B3-85D4D4393A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7826" y="2056735"/>
                <a:ext cx="319718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9">
                <a:extLst>
                  <a:ext uri="{FF2B5EF4-FFF2-40B4-BE49-F238E27FC236}">
                    <a16:creationId xmlns:a16="http://schemas.microsoft.com/office/drawing/2014/main" id="{966C75A8-35E7-8645-B45F-21622AE18F07}"/>
                  </a:ext>
                </a:extLst>
              </p14:cNvPr>
              <p14:cNvContentPartPr/>
              <p14:nvPr/>
            </p14:nvContentPartPr>
            <p14:xfrm>
              <a:off x="4916325" y="2027575"/>
              <a:ext cx="1158480" cy="470880"/>
            </p14:xfrm>
          </p:contentPart>
        </mc:Choice>
        <mc:Fallback xmlns="">
          <p:pic>
            <p:nvPicPr>
              <p:cNvPr id="29" name="Ink 29">
                <a:extLst>
                  <a:ext uri="{FF2B5EF4-FFF2-40B4-BE49-F238E27FC236}">
                    <a16:creationId xmlns:a16="http://schemas.microsoft.com/office/drawing/2014/main" id="{966C75A8-35E7-8645-B45F-21622AE18F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1205" y="2012455"/>
                <a:ext cx="118908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8">
                <a:extLst>
                  <a:ext uri="{FF2B5EF4-FFF2-40B4-BE49-F238E27FC236}">
                    <a16:creationId xmlns:a16="http://schemas.microsoft.com/office/drawing/2014/main" id="{E829CC97-D602-D441-B1BF-7138F62790A6}"/>
                  </a:ext>
                </a:extLst>
              </p14:cNvPr>
              <p14:cNvContentPartPr/>
              <p14:nvPr/>
            </p14:nvContentPartPr>
            <p14:xfrm>
              <a:off x="6247605" y="2103175"/>
              <a:ext cx="683640" cy="164520"/>
            </p14:xfrm>
          </p:contentPart>
        </mc:Choice>
        <mc:Fallback xmlns="">
          <p:pic>
            <p:nvPicPr>
              <p:cNvPr id="38" name="Ink 38">
                <a:extLst>
                  <a:ext uri="{FF2B5EF4-FFF2-40B4-BE49-F238E27FC236}">
                    <a16:creationId xmlns:a16="http://schemas.microsoft.com/office/drawing/2014/main" id="{E829CC97-D602-D441-B1BF-7138F62790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2485" y="2088055"/>
                <a:ext cx="7142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FF353428-B676-F84B-BDA1-5C0C7B368498}"/>
                  </a:ext>
                </a:extLst>
              </p14:cNvPr>
              <p14:cNvContentPartPr/>
              <p14:nvPr/>
            </p14:nvContentPartPr>
            <p14:xfrm>
              <a:off x="3909045" y="2963935"/>
              <a:ext cx="386640" cy="16452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FF353428-B676-F84B-BDA1-5C0C7B3684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93911" y="2948815"/>
                <a:ext cx="417269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6E8BD5C4-3EAD-214B-888A-3DE6309454D4}"/>
                  </a:ext>
                </a:extLst>
              </p14:cNvPr>
              <p14:cNvContentPartPr/>
              <p14:nvPr/>
            </p14:nvContentPartPr>
            <p14:xfrm>
              <a:off x="4459485" y="2893015"/>
              <a:ext cx="1508760" cy="20880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6E8BD5C4-3EAD-214B-888A-3DE6309454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44009" y="2877895"/>
                <a:ext cx="1539353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99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ACBC-EEF0-824C-9D23-714C1D36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43" y="12105"/>
            <a:ext cx="10515600" cy="1325563"/>
          </a:xfrm>
        </p:spPr>
        <p:txBody>
          <a:bodyPr/>
          <a:lstStyle/>
          <a:p>
            <a:r>
              <a:rPr lang="en-US" dirty="0"/>
              <a:t>Index laws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C8D6DE-FC76-A842-850B-0E127FBEC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3" y="1108625"/>
            <a:ext cx="1993900" cy="1892300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8204D-9754-8D47-8C38-76D790A0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" y="3181349"/>
            <a:ext cx="1989900" cy="7321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FB43C1AF-DE0C-3944-B671-82B9874FCA9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B16C2DDC-BFBB-CD4F-9AEF-DC87D79D26A3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07A46-DC74-6C44-9412-C222E1C0C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11" y="5655268"/>
            <a:ext cx="2525064" cy="49530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93979E-804E-E742-9869-C9F28093D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3" y="4093906"/>
            <a:ext cx="2536775" cy="1181821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D3CAEA0-01B9-A549-A417-A32F52952637}"/>
                  </a:ext>
                </a:extLst>
              </p14:cNvPr>
              <p14:cNvContentPartPr/>
              <p14:nvPr/>
            </p14:nvContentPartPr>
            <p14:xfrm>
              <a:off x="639530" y="1565865"/>
              <a:ext cx="14040" cy="7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D3CAEA0-01B9-A549-A417-A32F529526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050" y="1550745"/>
                <a:ext cx="44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BB5AB18C-2BCF-7045-80EE-3941DD54AC58}"/>
                  </a:ext>
                </a:extLst>
              </p14:cNvPr>
              <p14:cNvContentPartPr/>
              <p14:nvPr/>
            </p14:nvContentPartPr>
            <p14:xfrm>
              <a:off x="421010" y="1484145"/>
              <a:ext cx="1078920" cy="6080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BB5AB18C-2BCF-7045-80EE-3941DD54AC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5895" y="1468665"/>
                <a:ext cx="110915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9">
                <a:extLst>
                  <a:ext uri="{FF2B5EF4-FFF2-40B4-BE49-F238E27FC236}">
                    <a16:creationId xmlns:a16="http://schemas.microsoft.com/office/drawing/2014/main" id="{CB7FE21A-44E4-6546-9041-1BBA5C913F84}"/>
                  </a:ext>
                </a:extLst>
              </p14:cNvPr>
              <p14:cNvContentPartPr/>
              <p14:nvPr/>
            </p14:nvContentPartPr>
            <p14:xfrm>
              <a:off x="2380490" y="1060785"/>
              <a:ext cx="225720" cy="430560"/>
            </p14:xfrm>
          </p:contentPart>
        </mc:Choice>
        <mc:Fallback xmlns="">
          <p:pic>
            <p:nvPicPr>
              <p:cNvPr id="29" name="Ink 29">
                <a:extLst>
                  <a:ext uri="{FF2B5EF4-FFF2-40B4-BE49-F238E27FC236}">
                    <a16:creationId xmlns:a16="http://schemas.microsoft.com/office/drawing/2014/main" id="{CB7FE21A-44E4-6546-9041-1BBA5C913F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5370" y="1045665"/>
                <a:ext cx="25632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76EF4914-5899-1A43-8B48-4D276F3D48A6}"/>
                  </a:ext>
                </a:extLst>
              </p14:cNvPr>
              <p14:cNvContentPartPr/>
              <p14:nvPr/>
            </p14:nvContentPartPr>
            <p14:xfrm>
              <a:off x="2747782" y="761618"/>
              <a:ext cx="1179000" cy="73332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76EF4914-5899-1A43-8B48-4D276F3D48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2657" y="746498"/>
                <a:ext cx="1209609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4">
                <a:extLst>
                  <a:ext uri="{FF2B5EF4-FFF2-40B4-BE49-F238E27FC236}">
                    <a16:creationId xmlns:a16="http://schemas.microsoft.com/office/drawing/2014/main" id="{0E9A5492-E40F-E34D-9ECC-0353C12DCC56}"/>
                  </a:ext>
                </a:extLst>
              </p14:cNvPr>
              <p14:cNvContentPartPr/>
              <p14:nvPr/>
            </p14:nvContentPartPr>
            <p14:xfrm>
              <a:off x="1548622" y="1715258"/>
              <a:ext cx="204480" cy="183600"/>
            </p14:xfrm>
          </p:contentPart>
        </mc:Choice>
        <mc:Fallback xmlns="">
          <p:pic>
            <p:nvPicPr>
              <p:cNvPr id="53" name="Ink 54">
                <a:extLst>
                  <a:ext uri="{FF2B5EF4-FFF2-40B4-BE49-F238E27FC236}">
                    <a16:creationId xmlns:a16="http://schemas.microsoft.com/office/drawing/2014/main" id="{0E9A5492-E40F-E34D-9ECC-0353C12DCC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3502" y="1700138"/>
                <a:ext cx="234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5">
                <a:extLst>
                  <a:ext uri="{FF2B5EF4-FFF2-40B4-BE49-F238E27FC236}">
                    <a16:creationId xmlns:a16="http://schemas.microsoft.com/office/drawing/2014/main" id="{1138836F-E0BA-0942-987C-BA6FA6C1A073}"/>
                  </a:ext>
                </a:extLst>
              </p14:cNvPr>
              <p14:cNvContentPartPr/>
              <p14:nvPr/>
            </p14:nvContentPartPr>
            <p14:xfrm>
              <a:off x="324622" y="2085698"/>
              <a:ext cx="187200" cy="212760"/>
            </p14:xfrm>
          </p:contentPart>
        </mc:Choice>
        <mc:Fallback xmlns="">
          <p:pic>
            <p:nvPicPr>
              <p:cNvPr id="54" name="Ink 55">
                <a:extLst>
                  <a:ext uri="{FF2B5EF4-FFF2-40B4-BE49-F238E27FC236}">
                    <a16:creationId xmlns:a16="http://schemas.microsoft.com/office/drawing/2014/main" id="{1138836F-E0BA-0942-987C-BA6FA6C1A07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9502" y="2070578"/>
                <a:ext cx="217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" name="Ink 62">
                <a:extLst>
                  <a:ext uri="{FF2B5EF4-FFF2-40B4-BE49-F238E27FC236}">
                    <a16:creationId xmlns:a16="http://schemas.microsoft.com/office/drawing/2014/main" id="{212ADBAD-513A-D341-BDC1-D8E43D784981}"/>
                  </a:ext>
                </a:extLst>
              </p14:cNvPr>
              <p14:cNvContentPartPr/>
              <p14:nvPr/>
            </p14:nvContentPartPr>
            <p14:xfrm>
              <a:off x="3996982" y="928298"/>
              <a:ext cx="229320" cy="245880"/>
            </p14:xfrm>
          </p:contentPart>
        </mc:Choice>
        <mc:Fallback xmlns="">
          <p:pic>
            <p:nvPicPr>
              <p:cNvPr id="61" name="Ink 62">
                <a:extLst>
                  <a:ext uri="{FF2B5EF4-FFF2-40B4-BE49-F238E27FC236}">
                    <a16:creationId xmlns:a16="http://schemas.microsoft.com/office/drawing/2014/main" id="{212ADBAD-513A-D341-BDC1-D8E43D78498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1862" y="913178"/>
                <a:ext cx="2599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Ink 63">
                <a:extLst>
                  <a:ext uri="{FF2B5EF4-FFF2-40B4-BE49-F238E27FC236}">
                    <a16:creationId xmlns:a16="http://schemas.microsoft.com/office/drawing/2014/main" id="{BA35E0B2-A36B-3549-AF9F-A7A37F9144A8}"/>
                  </a:ext>
                </a:extLst>
              </p14:cNvPr>
              <p14:cNvContentPartPr/>
              <p14:nvPr/>
            </p14:nvContentPartPr>
            <p14:xfrm>
              <a:off x="2918782" y="590978"/>
              <a:ext cx="162720" cy="162720"/>
            </p14:xfrm>
          </p:contentPart>
        </mc:Choice>
        <mc:Fallback xmlns="">
          <p:pic>
            <p:nvPicPr>
              <p:cNvPr id="62" name="Ink 63">
                <a:extLst>
                  <a:ext uri="{FF2B5EF4-FFF2-40B4-BE49-F238E27FC236}">
                    <a16:creationId xmlns:a16="http://schemas.microsoft.com/office/drawing/2014/main" id="{BA35E0B2-A36B-3549-AF9F-A7A37F9144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03302" y="575858"/>
                <a:ext cx="193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076F7F7-6D58-9C4E-8660-CD6A38C1C3EF}"/>
                  </a:ext>
                </a:extLst>
              </p14:cNvPr>
              <p14:cNvContentPartPr/>
              <p14:nvPr/>
            </p14:nvContentPartPr>
            <p14:xfrm>
              <a:off x="2307114" y="3237928"/>
              <a:ext cx="360" cy="4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076F7F7-6D58-9C4E-8660-CD6A38C1C3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1634" y="3222448"/>
                <a:ext cx="30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6D386D60-7BB1-4742-832A-3A37E4CCF418}"/>
                  </a:ext>
                </a:extLst>
              </p14:cNvPr>
              <p14:cNvContentPartPr/>
              <p14:nvPr/>
            </p14:nvContentPartPr>
            <p14:xfrm>
              <a:off x="2315034" y="2310928"/>
              <a:ext cx="203040" cy="219240"/>
            </p14:xfrm>
          </p:contentPart>
        </mc:Choice>
        <mc:Fallback xmlns=""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6D386D60-7BB1-4742-832A-3A37E4CCF4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99581" y="2295808"/>
                <a:ext cx="233226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5" name="Ink 85">
                <a:extLst>
                  <a:ext uri="{FF2B5EF4-FFF2-40B4-BE49-F238E27FC236}">
                    <a16:creationId xmlns:a16="http://schemas.microsoft.com/office/drawing/2014/main" id="{0DB542AE-1BEA-7B47-83D3-6A0F51022EA0}"/>
                  </a:ext>
                </a:extLst>
              </p14:cNvPr>
              <p14:cNvContentPartPr/>
              <p14:nvPr/>
            </p14:nvContentPartPr>
            <p14:xfrm>
              <a:off x="2505834" y="2103928"/>
              <a:ext cx="815760" cy="453960"/>
            </p14:xfrm>
          </p:contentPart>
        </mc:Choice>
        <mc:Fallback xmlns="">
          <p:pic>
            <p:nvPicPr>
              <p:cNvPr id="85" name="Ink 85">
                <a:extLst>
                  <a:ext uri="{FF2B5EF4-FFF2-40B4-BE49-F238E27FC236}">
                    <a16:creationId xmlns:a16="http://schemas.microsoft.com/office/drawing/2014/main" id="{0DB542AE-1BEA-7B47-83D3-6A0F51022EA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0714" y="2088808"/>
                <a:ext cx="84636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0" name="Ink 90">
                <a:extLst>
                  <a:ext uri="{FF2B5EF4-FFF2-40B4-BE49-F238E27FC236}">
                    <a16:creationId xmlns:a16="http://schemas.microsoft.com/office/drawing/2014/main" id="{7FE73E5F-3C23-8047-8EA3-CAE7B1D5E4AA}"/>
                  </a:ext>
                </a:extLst>
              </p14:cNvPr>
              <p14:cNvContentPartPr/>
              <p14:nvPr/>
            </p14:nvContentPartPr>
            <p14:xfrm>
              <a:off x="3173994" y="2219488"/>
              <a:ext cx="274680" cy="278640"/>
            </p14:xfrm>
          </p:contentPart>
        </mc:Choice>
        <mc:Fallback xmlns="">
          <p:pic>
            <p:nvPicPr>
              <p:cNvPr id="90" name="Ink 90">
                <a:extLst>
                  <a:ext uri="{FF2B5EF4-FFF2-40B4-BE49-F238E27FC236}">
                    <a16:creationId xmlns:a16="http://schemas.microsoft.com/office/drawing/2014/main" id="{7FE73E5F-3C23-8047-8EA3-CAE7B1D5E4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8874" y="2204008"/>
                <a:ext cx="3052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247BA016-17C9-CF48-9B6D-A7A149CDD61A}"/>
                  </a:ext>
                </a:extLst>
              </p14:cNvPr>
              <p14:cNvContentPartPr/>
              <p14:nvPr/>
            </p14:nvContentPartPr>
            <p14:xfrm>
              <a:off x="3416634" y="2044528"/>
              <a:ext cx="235080" cy="19116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247BA016-17C9-CF48-9B6D-A7A149CDD6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01514" y="2029048"/>
                <a:ext cx="265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1" name="Ink 111">
                <a:extLst>
                  <a:ext uri="{FF2B5EF4-FFF2-40B4-BE49-F238E27FC236}">
                    <a16:creationId xmlns:a16="http://schemas.microsoft.com/office/drawing/2014/main" id="{EA1EBFA5-1082-3743-ACED-4A260A573A28}"/>
                  </a:ext>
                </a:extLst>
              </p14:cNvPr>
              <p14:cNvContentPartPr/>
              <p14:nvPr/>
            </p14:nvContentPartPr>
            <p14:xfrm>
              <a:off x="2426274" y="2692888"/>
              <a:ext cx="807840" cy="350280"/>
            </p14:xfrm>
          </p:contentPart>
        </mc:Choice>
        <mc:Fallback xmlns="">
          <p:pic>
            <p:nvPicPr>
              <p:cNvPr id="111" name="Ink 111">
                <a:extLst>
                  <a:ext uri="{FF2B5EF4-FFF2-40B4-BE49-F238E27FC236}">
                    <a16:creationId xmlns:a16="http://schemas.microsoft.com/office/drawing/2014/main" id="{EA1EBFA5-1082-3743-ACED-4A260A573A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154" y="2677408"/>
                <a:ext cx="8384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9" name="Ink 119">
                <a:extLst>
                  <a:ext uri="{FF2B5EF4-FFF2-40B4-BE49-F238E27FC236}">
                    <a16:creationId xmlns:a16="http://schemas.microsoft.com/office/drawing/2014/main" id="{57174336-9283-7C4C-9E5C-9BAE427133C8}"/>
                  </a:ext>
                </a:extLst>
              </p14:cNvPr>
              <p14:cNvContentPartPr/>
              <p14:nvPr/>
            </p14:nvContentPartPr>
            <p14:xfrm>
              <a:off x="3309354" y="2645008"/>
              <a:ext cx="398160" cy="310680"/>
            </p14:xfrm>
          </p:contentPart>
        </mc:Choice>
        <mc:Fallback xmlns="">
          <p:pic>
            <p:nvPicPr>
              <p:cNvPr id="119" name="Ink 119">
                <a:extLst>
                  <a:ext uri="{FF2B5EF4-FFF2-40B4-BE49-F238E27FC236}">
                    <a16:creationId xmlns:a16="http://schemas.microsoft.com/office/drawing/2014/main" id="{57174336-9283-7C4C-9E5C-9BAE427133C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94234" y="2629888"/>
                <a:ext cx="4287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546C9C39-9138-EC43-A43D-16FA1D00018F}"/>
                  </a:ext>
                </a:extLst>
              </p14:cNvPr>
              <p14:cNvContentPartPr/>
              <p14:nvPr/>
            </p14:nvContentPartPr>
            <p14:xfrm>
              <a:off x="2450034" y="3281488"/>
              <a:ext cx="1189800" cy="210960"/>
            </p14:xfrm>
          </p:contentPart>
        </mc:Choice>
        <mc:Fallback xmlns=""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546C9C39-9138-EC43-A43D-16FA1D00018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4914" y="3266394"/>
                <a:ext cx="1220400" cy="241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2" name="Ink 142">
                <a:extLst>
                  <a:ext uri="{FF2B5EF4-FFF2-40B4-BE49-F238E27FC236}">
                    <a16:creationId xmlns:a16="http://schemas.microsoft.com/office/drawing/2014/main" id="{AABE10D6-7FDB-DC4A-B212-4F71BFC2E0FA}"/>
                  </a:ext>
                </a:extLst>
              </p14:cNvPr>
              <p14:cNvContentPartPr/>
              <p14:nvPr/>
            </p14:nvContentPartPr>
            <p14:xfrm>
              <a:off x="2390634" y="3691168"/>
              <a:ext cx="381960" cy="139320"/>
            </p14:xfrm>
          </p:contentPart>
        </mc:Choice>
        <mc:Fallback xmlns="">
          <p:pic>
            <p:nvPicPr>
              <p:cNvPr id="142" name="Ink 142">
                <a:extLst>
                  <a:ext uri="{FF2B5EF4-FFF2-40B4-BE49-F238E27FC236}">
                    <a16:creationId xmlns:a16="http://schemas.microsoft.com/office/drawing/2014/main" id="{AABE10D6-7FDB-DC4A-B212-4F71BFC2E0F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75169" y="3676087"/>
                <a:ext cx="412172" cy="169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6" name="Ink 157">
                <a:extLst>
                  <a:ext uri="{FF2B5EF4-FFF2-40B4-BE49-F238E27FC236}">
                    <a16:creationId xmlns:a16="http://schemas.microsoft.com/office/drawing/2014/main" id="{CC67D141-9A3A-7943-B1AB-9121AC33DEDC}"/>
                  </a:ext>
                </a:extLst>
              </p14:cNvPr>
              <p14:cNvContentPartPr/>
              <p14:nvPr/>
            </p14:nvContentPartPr>
            <p14:xfrm>
              <a:off x="2744514" y="3866128"/>
              <a:ext cx="111600" cy="72000"/>
            </p14:xfrm>
          </p:contentPart>
        </mc:Choice>
        <mc:Fallback xmlns="">
          <p:pic>
            <p:nvPicPr>
              <p:cNvPr id="156" name="Ink 157">
                <a:extLst>
                  <a:ext uri="{FF2B5EF4-FFF2-40B4-BE49-F238E27FC236}">
                    <a16:creationId xmlns:a16="http://schemas.microsoft.com/office/drawing/2014/main" id="{CC67D141-9A3A-7943-B1AB-9121AC33DED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9394" y="3851008"/>
                <a:ext cx="142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7" name="Ink 158">
                <a:extLst>
                  <a:ext uri="{FF2B5EF4-FFF2-40B4-BE49-F238E27FC236}">
                    <a16:creationId xmlns:a16="http://schemas.microsoft.com/office/drawing/2014/main" id="{D2F8D10C-A352-BE46-B4D2-CA73F7AF839D}"/>
                  </a:ext>
                </a:extLst>
              </p14:cNvPr>
              <p14:cNvContentPartPr/>
              <p14:nvPr/>
            </p14:nvContentPartPr>
            <p14:xfrm>
              <a:off x="2843874" y="3536008"/>
              <a:ext cx="688320" cy="255240"/>
            </p14:xfrm>
          </p:contentPart>
        </mc:Choice>
        <mc:Fallback xmlns="">
          <p:pic>
            <p:nvPicPr>
              <p:cNvPr id="157" name="Ink 158">
                <a:extLst>
                  <a:ext uri="{FF2B5EF4-FFF2-40B4-BE49-F238E27FC236}">
                    <a16:creationId xmlns:a16="http://schemas.microsoft.com/office/drawing/2014/main" id="{D2F8D10C-A352-BE46-B4D2-CA73F7AF839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28746" y="3520867"/>
                <a:ext cx="718936" cy="28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9" name="Ink 169">
                <a:extLst>
                  <a:ext uri="{FF2B5EF4-FFF2-40B4-BE49-F238E27FC236}">
                    <a16:creationId xmlns:a16="http://schemas.microsoft.com/office/drawing/2014/main" id="{57320DDF-0848-3A42-9DB0-1D2BA9E9948B}"/>
                  </a:ext>
                </a:extLst>
              </p14:cNvPr>
              <p14:cNvContentPartPr/>
              <p14:nvPr/>
            </p14:nvContentPartPr>
            <p14:xfrm>
              <a:off x="3181914" y="3839128"/>
              <a:ext cx="414000" cy="170640"/>
            </p14:xfrm>
          </p:contentPart>
        </mc:Choice>
        <mc:Fallback xmlns="">
          <p:pic>
            <p:nvPicPr>
              <p:cNvPr id="169" name="Ink 169">
                <a:extLst>
                  <a:ext uri="{FF2B5EF4-FFF2-40B4-BE49-F238E27FC236}">
                    <a16:creationId xmlns:a16="http://schemas.microsoft.com/office/drawing/2014/main" id="{57320DDF-0848-3A42-9DB0-1D2BA9E9948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66794" y="3824008"/>
                <a:ext cx="4446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6" name="Ink 186">
                <a:extLst>
                  <a:ext uri="{FF2B5EF4-FFF2-40B4-BE49-F238E27FC236}">
                    <a16:creationId xmlns:a16="http://schemas.microsoft.com/office/drawing/2014/main" id="{B498DCFF-AE0A-AF4F-A69F-C9BABC516F28}"/>
                  </a:ext>
                </a:extLst>
              </p14:cNvPr>
              <p14:cNvContentPartPr/>
              <p14:nvPr/>
            </p14:nvContentPartPr>
            <p14:xfrm>
              <a:off x="3202074" y="3770728"/>
              <a:ext cx="155520" cy="107640"/>
            </p14:xfrm>
          </p:contentPart>
        </mc:Choice>
        <mc:Fallback xmlns="">
          <p:pic>
            <p:nvPicPr>
              <p:cNvPr id="186" name="Ink 186">
                <a:extLst>
                  <a:ext uri="{FF2B5EF4-FFF2-40B4-BE49-F238E27FC236}">
                    <a16:creationId xmlns:a16="http://schemas.microsoft.com/office/drawing/2014/main" id="{B498DCFF-AE0A-AF4F-A69F-C9BABC516F2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86594" y="3755608"/>
                <a:ext cx="186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4" name="Ink 196">
                <a:extLst>
                  <a:ext uri="{FF2B5EF4-FFF2-40B4-BE49-F238E27FC236}">
                    <a16:creationId xmlns:a16="http://schemas.microsoft.com/office/drawing/2014/main" id="{54F9368D-923A-1D40-BAC7-078EF30D92F0}"/>
                  </a:ext>
                </a:extLst>
              </p14:cNvPr>
              <p14:cNvContentPartPr/>
              <p14:nvPr/>
            </p14:nvContentPartPr>
            <p14:xfrm>
              <a:off x="3561650" y="3689505"/>
              <a:ext cx="232560" cy="258480"/>
            </p14:xfrm>
          </p:contentPart>
        </mc:Choice>
        <mc:Fallback xmlns="">
          <p:pic>
            <p:nvPicPr>
              <p:cNvPr id="194" name="Ink 196">
                <a:extLst>
                  <a:ext uri="{FF2B5EF4-FFF2-40B4-BE49-F238E27FC236}">
                    <a16:creationId xmlns:a16="http://schemas.microsoft.com/office/drawing/2014/main" id="{54F9368D-923A-1D40-BAC7-078EF30D92F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46530" y="3674385"/>
                <a:ext cx="2631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5" name="Ink 197">
                <a:extLst>
                  <a:ext uri="{FF2B5EF4-FFF2-40B4-BE49-F238E27FC236}">
                    <a16:creationId xmlns:a16="http://schemas.microsoft.com/office/drawing/2014/main" id="{56A0ECF5-581D-704D-A337-4B31EAAD6B5E}"/>
                  </a:ext>
                </a:extLst>
              </p14:cNvPr>
              <p14:cNvContentPartPr/>
              <p14:nvPr/>
            </p14:nvContentPartPr>
            <p14:xfrm>
              <a:off x="3500450" y="3033945"/>
              <a:ext cx="272880" cy="218880"/>
            </p14:xfrm>
          </p:contentPart>
        </mc:Choice>
        <mc:Fallback xmlns="">
          <p:pic>
            <p:nvPicPr>
              <p:cNvPr id="195" name="Ink 197">
                <a:extLst>
                  <a:ext uri="{FF2B5EF4-FFF2-40B4-BE49-F238E27FC236}">
                    <a16:creationId xmlns:a16="http://schemas.microsoft.com/office/drawing/2014/main" id="{56A0ECF5-581D-704D-A337-4B31EAAD6B5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84970" y="3018825"/>
                <a:ext cx="3031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6" name="Ink 198">
                <a:extLst>
                  <a:ext uri="{FF2B5EF4-FFF2-40B4-BE49-F238E27FC236}">
                    <a16:creationId xmlns:a16="http://schemas.microsoft.com/office/drawing/2014/main" id="{CF1D4C44-02C5-574A-9221-2E6D67659819}"/>
                  </a:ext>
                </a:extLst>
              </p14:cNvPr>
              <p14:cNvContentPartPr/>
              <p14:nvPr/>
            </p14:nvContentPartPr>
            <p14:xfrm>
              <a:off x="3527810" y="2303505"/>
              <a:ext cx="287280" cy="314280"/>
            </p14:xfrm>
          </p:contentPart>
        </mc:Choice>
        <mc:Fallback xmlns="">
          <p:pic>
            <p:nvPicPr>
              <p:cNvPr id="196" name="Ink 198">
                <a:extLst>
                  <a:ext uri="{FF2B5EF4-FFF2-40B4-BE49-F238E27FC236}">
                    <a16:creationId xmlns:a16="http://schemas.microsoft.com/office/drawing/2014/main" id="{CF1D4C44-02C5-574A-9221-2E6D6765981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12330" y="2288025"/>
                <a:ext cx="3175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6" name="Ink 226">
                <a:extLst>
                  <a:ext uri="{FF2B5EF4-FFF2-40B4-BE49-F238E27FC236}">
                    <a16:creationId xmlns:a16="http://schemas.microsoft.com/office/drawing/2014/main" id="{F4FF0DDB-9402-9247-B99A-C99FAEE4B82C}"/>
                  </a:ext>
                </a:extLst>
              </p14:cNvPr>
              <p14:cNvContentPartPr/>
              <p14:nvPr/>
            </p14:nvContentPartPr>
            <p14:xfrm>
              <a:off x="3336650" y="5417145"/>
              <a:ext cx="1618560" cy="1004040"/>
            </p14:xfrm>
          </p:contentPart>
        </mc:Choice>
        <mc:Fallback xmlns="">
          <p:pic>
            <p:nvPicPr>
              <p:cNvPr id="226" name="Ink 226">
                <a:extLst>
                  <a:ext uri="{FF2B5EF4-FFF2-40B4-BE49-F238E27FC236}">
                    <a16:creationId xmlns:a16="http://schemas.microsoft.com/office/drawing/2014/main" id="{F4FF0DDB-9402-9247-B99A-C99FAEE4B8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21170" y="5401665"/>
                <a:ext cx="1649160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37" name="Ink 238">
                <a:extLst>
                  <a:ext uri="{FF2B5EF4-FFF2-40B4-BE49-F238E27FC236}">
                    <a16:creationId xmlns:a16="http://schemas.microsoft.com/office/drawing/2014/main" id="{6005C005-A097-9345-B77F-F1A502EA59CE}"/>
                  </a:ext>
                </a:extLst>
              </p14:cNvPr>
              <p14:cNvContentPartPr/>
              <p14:nvPr/>
            </p14:nvContentPartPr>
            <p14:xfrm>
              <a:off x="5466770" y="3648465"/>
              <a:ext cx="772200" cy="191520"/>
            </p14:xfrm>
          </p:contentPart>
        </mc:Choice>
        <mc:Fallback xmlns="">
          <p:pic>
            <p:nvPicPr>
              <p:cNvPr id="237" name="Ink 238">
                <a:extLst>
                  <a:ext uri="{FF2B5EF4-FFF2-40B4-BE49-F238E27FC236}">
                    <a16:creationId xmlns:a16="http://schemas.microsoft.com/office/drawing/2014/main" id="{6005C005-A097-9345-B77F-F1A502EA59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1643" y="3633345"/>
                <a:ext cx="802814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8" name="Ink 239">
                <a:extLst>
                  <a:ext uri="{FF2B5EF4-FFF2-40B4-BE49-F238E27FC236}">
                    <a16:creationId xmlns:a16="http://schemas.microsoft.com/office/drawing/2014/main" id="{3540898F-B9D5-2E47-836B-4B6C6DDF959E}"/>
                  </a:ext>
                </a:extLst>
              </p14:cNvPr>
              <p14:cNvContentPartPr/>
              <p14:nvPr/>
            </p14:nvContentPartPr>
            <p14:xfrm>
              <a:off x="4927490" y="3505185"/>
              <a:ext cx="366120" cy="389520"/>
            </p14:xfrm>
          </p:contentPart>
        </mc:Choice>
        <mc:Fallback xmlns="">
          <p:pic>
            <p:nvPicPr>
              <p:cNvPr id="238" name="Ink 239">
                <a:extLst>
                  <a:ext uri="{FF2B5EF4-FFF2-40B4-BE49-F238E27FC236}">
                    <a16:creationId xmlns:a16="http://schemas.microsoft.com/office/drawing/2014/main" id="{3540898F-B9D5-2E47-836B-4B6C6DDF959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2010" y="3490065"/>
                <a:ext cx="3963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0" name="Ink 250">
                <a:extLst>
                  <a:ext uri="{FF2B5EF4-FFF2-40B4-BE49-F238E27FC236}">
                    <a16:creationId xmlns:a16="http://schemas.microsoft.com/office/drawing/2014/main" id="{48F175F6-79FB-A044-8B2A-9BB046F901CF}"/>
                  </a:ext>
                </a:extLst>
              </p14:cNvPr>
              <p14:cNvContentPartPr/>
              <p14:nvPr/>
            </p14:nvContentPartPr>
            <p14:xfrm>
              <a:off x="6620930" y="3450465"/>
              <a:ext cx="771840" cy="342000"/>
            </p14:xfrm>
          </p:contentPart>
        </mc:Choice>
        <mc:Fallback xmlns="">
          <p:pic>
            <p:nvPicPr>
              <p:cNvPr id="250" name="Ink 250">
                <a:extLst>
                  <a:ext uri="{FF2B5EF4-FFF2-40B4-BE49-F238E27FC236}">
                    <a16:creationId xmlns:a16="http://schemas.microsoft.com/office/drawing/2014/main" id="{48F175F6-79FB-A044-8B2A-9BB046F901C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05450" y="3435329"/>
                <a:ext cx="802440" cy="372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0" name="Ink 261">
                <a:extLst>
                  <a:ext uri="{FF2B5EF4-FFF2-40B4-BE49-F238E27FC236}">
                    <a16:creationId xmlns:a16="http://schemas.microsoft.com/office/drawing/2014/main" id="{39E96A9C-F854-8E47-90DC-18EA7522814D}"/>
                  </a:ext>
                </a:extLst>
              </p14:cNvPr>
              <p14:cNvContentPartPr/>
              <p14:nvPr/>
            </p14:nvContentPartPr>
            <p14:xfrm>
              <a:off x="6668450" y="3955905"/>
              <a:ext cx="601560" cy="314280"/>
            </p14:xfrm>
          </p:contentPart>
        </mc:Choice>
        <mc:Fallback xmlns="">
          <p:pic>
            <p:nvPicPr>
              <p:cNvPr id="260" name="Ink 261">
                <a:extLst>
                  <a:ext uri="{FF2B5EF4-FFF2-40B4-BE49-F238E27FC236}">
                    <a16:creationId xmlns:a16="http://schemas.microsoft.com/office/drawing/2014/main" id="{39E96A9C-F854-8E47-90DC-18EA7522814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53321" y="3940425"/>
                <a:ext cx="632178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61" name="Ink 262">
                <a:extLst>
                  <a:ext uri="{FF2B5EF4-FFF2-40B4-BE49-F238E27FC236}">
                    <a16:creationId xmlns:a16="http://schemas.microsoft.com/office/drawing/2014/main" id="{B8C0E4F7-B26B-B04D-841A-ADC80FCCFB2C}"/>
                  </a:ext>
                </a:extLst>
              </p14:cNvPr>
              <p14:cNvContentPartPr/>
              <p14:nvPr/>
            </p14:nvContentPartPr>
            <p14:xfrm>
              <a:off x="5623730" y="3969585"/>
              <a:ext cx="785880" cy="478440"/>
            </p14:xfrm>
          </p:contentPart>
        </mc:Choice>
        <mc:Fallback xmlns="">
          <p:pic>
            <p:nvPicPr>
              <p:cNvPr id="261" name="Ink 262">
                <a:extLst>
                  <a:ext uri="{FF2B5EF4-FFF2-40B4-BE49-F238E27FC236}">
                    <a16:creationId xmlns:a16="http://schemas.microsoft.com/office/drawing/2014/main" id="{B8C0E4F7-B26B-B04D-841A-ADC80FCCFB2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08603" y="3954105"/>
                <a:ext cx="816494" cy="5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02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ACBC-EEF0-824C-9D23-714C1D36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43" y="12105"/>
            <a:ext cx="10515600" cy="1325563"/>
          </a:xfrm>
        </p:spPr>
        <p:txBody>
          <a:bodyPr/>
          <a:lstStyle/>
          <a:p>
            <a:r>
              <a:rPr lang="en-US" dirty="0"/>
              <a:t>Index laws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39D6D-6EC2-9042-80E2-EDD5285C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75" y="164554"/>
            <a:ext cx="3060700" cy="431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FB43C1AF-DE0C-3944-B671-82B9874FCA9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B16C2DDC-BFBB-CD4F-9AEF-DC87D79D26A3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3" y="1039269"/>
            <a:ext cx="2061595" cy="434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C061BF-CE87-C445-AF97-2AFFB22A5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409" y="242252"/>
            <a:ext cx="2857500" cy="36449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D062D-7AC6-9D48-823F-13F98D491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892" y="5603580"/>
            <a:ext cx="1943100" cy="10287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779F6B-62A1-4347-8B0C-CA5E51863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33" y="5666330"/>
            <a:ext cx="2015932" cy="369331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1E01A7EB-9A41-5C48-8B08-6110411EB730}"/>
                  </a:ext>
                </a:extLst>
              </p14:cNvPr>
              <p14:cNvContentPartPr/>
              <p14:nvPr/>
            </p14:nvContentPartPr>
            <p14:xfrm>
              <a:off x="2640050" y="5560425"/>
              <a:ext cx="1195200" cy="72396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1E01A7EB-9A41-5C48-8B08-6110411EB7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4930" y="5544945"/>
                <a:ext cx="122580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7">
                <a:extLst>
                  <a:ext uri="{FF2B5EF4-FFF2-40B4-BE49-F238E27FC236}">
                    <a16:creationId xmlns:a16="http://schemas.microsoft.com/office/drawing/2014/main" id="{7F506696-17E9-DD42-97F3-590138A14B70}"/>
                  </a:ext>
                </a:extLst>
              </p14:cNvPr>
              <p14:cNvContentPartPr/>
              <p14:nvPr/>
            </p14:nvContentPartPr>
            <p14:xfrm>
              <a:off x="946610" y="1443825"/>
              <a:ext cx="512280" cy="395640"/>
            </p14:xfrm>
          </p:contentPart>
        </mc:Choice>
        <mc:Fallback xmlns="">
          <p:pic>
            <p:nvPicPr>
              <p:cNvPr id="27" name="Ink 27">
                <a:extLst>
                  <a:ext uri="{FF2B5EF4-FFF2-40B4-BE49-F238E27FC236}">
                    <a16:creationId xmlns:a16="http://schemas.microsoft.com/office/drawing/2014/main" id="{7F506696-17E9-DD42-97F3-590138A14B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1490" y="1428705"/>
                <a:ext cx="5428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DA8FCF22-B33D-7E41-8E3B-DCD9A66607C2}"/>
                  </a:ext>
                </a:extLst>
              </p14:cNvPr>
              <p14:cNvContentPartPr/>
              <p14:nvPr/>
            </p14:nvContentPartPr>
            <p14:xfrm>
              <a:off x="516410" y="3081825"/>
              <a:ext cx="1277280" cy="47160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DA8FCF22-B33D-7E41-8E3B-DCD9A66607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1290" y="3066705"/>
                <a:ext cx="13075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19827D-3DAB-7F44-BB2C-0337736199E1}"/>
                  </a:ext>
                </a:extLst>
              </p14:cNvPr>
              <p14:cNvContentPartPr/>
              <p14:nvPr/>
            </p14:nvContentPartPr>
            <p14:xfrm>
              <a:off x="2735810" y="4481505"/>
              <a:ext cx="164160" cy="300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19827D-3DAB-7F44-BB2C-0337736199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0330" y="4466006"/>
                <a:ext cx="194760" cy="33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8">
                <a:extLst>
                  <a:ext uri="{FF2B5EF4-FFF2-40B4-BE49-F238E27FC236}">
                    <a16:creationId xmlns:a16="http://schemas.microsoft.com/office/drawing/2014/main" id="{98356AAD-3BB7-A647-A709-871D31E30AD0}"/>
                  </a:ext>
                </a:extLst>
              </p14:cNvPr>
              <p14:cNvContentPartPr/>
              <p14:nvPr/>
            </p14:nvContentPartPr>
            <p14:xfrm>
              <a:off x="3070250" y="4304025"/>
              <a:ext cx="703440" cy="573840"/>
            </p14:xfrm>
          </p:contentPart>
        </mc:Choice>
        <mc:Fallback xmlns="">
          <p:pic>
            <p:nvPicPr>
              <p:cNvPr id="48" name="Ink 48">
                <a:extLst>
                  <a:ext uri="{FF2B5EF4-FFF2-40B4-BE49-F238E27FC236}">
                    <a16:creationId xmlns:a16="http://schemas.microsoft.com/office/drawing/2014/main" id="{98356AAD-3BB7-A647-A709-871D31E30A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5138" y="4288905"/>
                <a:ext cx="733665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C19DF045-AFAB-B146-9784-992C17B1C69F}"/>
                  </a:ext>
                </a:extLst>
              </p14:cNvPr>
              <p14:cNvContentPartPr/>
              <p14:nvPr/>
            </p14:nvContentPartPr>
            <p14:xfrm>
              <a:off x="5296850" y="823747"/>
              <a:ext cx="1453680" cy="113400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C19DF045-AFAB-B146-9784-992C17B1C6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1374" y="808622"/>
                <a:ext cx="1483913" cy="1164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F8C34914-3B02-8740-A634-BF924B48A4D6}"/>
                  </a:ext>
                </a:extLst>
              </p14:cNvPr>
              <p14:cNvContentPartPr/>
              <p14:nvPr/>
            </p14:nvContentPartPr>
            <p14:xfrm>
              <a:off x="6429047" y="1332255"/>
              <a:ext cx="321484" cy="214592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F8C34914-3B02-8740-A634-BF924B48A4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944" y="1316773"/>
                <a:ext cx="351691" cy="245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FA6FE0E7-67C1-F046-B311-6E7D54CF46D4}"/>
                  </a:ext>
                </a:extLst>
              </p14:cNvPr>
              <p14:cNvContentPartPr/>
              <p14:nvPr/>
            </p14:nvContentPartPr>
            <p14:xfrm>
              <a:off x="6601501" y="5655252"/>
              <a:ext cx="451080" cy="16740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FA6FE0E7-67C1-F046-B311-6E7D54CF46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86381" y="5640099"/>
                <a:ext cx="481320" cy="198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9" name="Ink 79">
                <a:extLst>
                  <a:ext uri="{FF2B5EF4-FFF2-40B4-BE49-F238E27FC236}">
                    <a16:creationId xmlns:a16="http://schemas.microsoft.com/office/drawing/2014/main" id="{CCC8BD3A-6AAE-9B40-A5A4-5AC60F56F32D}"/>
                  </a:ext>
                </a:extLst>
              </p14:cNvPr>
              <p14:cNvContentPartPr/>
              <p14:nvPr/>
            </p14:nvContentPartPr>
            <p14:xfrm>
              <a:off x="7173901" y="5583252"/>
              <a:ext cx="613080" cy="171720"/>
            </p14:xfrm>
          </p:contentPart>
        </mc:Choice>
        <mc:Fallback xmlns="">
          <p:pic>
            <p:nvPicPr>
              <p:cNvPr id="79" name="Ink 79">
                <a:extLst>
                  <a:ext uri="{FF2B5EF4-FFF2-40B4-BE49-F238E27FC236}">
                    <a16:creationId xmlns:a16="http://schemas.microsoft.com/office/drawing/2014/main" id="{CCC8BD3A-6AAE-9B40-A5A4-5AC60F56F3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58781" y="5567772"/>
                <a:ext cx="643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Ink 84">
                <a:extLst>
                  <a:ext uri="{FF2B5EF4-FFF2-40B4-BE49-F238E27FC236}">
                    <a16:creationId xmlns:a16="http://schemas.microsoft.com/office/drawing/2014/main" id="{DC8880D8-E12D-5942-949C-27B145A42006}"/>
                  </a:ext>
                </a:extLst>
              </p14:cNvPr>
              <p14:cNvContentPartPr/>
              <p14:nvPr/>
            </p14:nvContentPartPr>
            <p14:xfrm>
              <a:off x="6741181" y="5975292"/>
              <a:ext cx="356400" cy="103680"/>
            </p14:xfrm>
          </p:contentPart>
        </mc:Choice>
        <mc:Fallback xmlns="">
          <p:pic>
            <p:nvPicPr>
              <p:cNvPr id="84" name="Ink 84">
                <a:extLst>
                  <a:ext uri="{FF2B5EF4-FFF2-40B4-BE49-F238E27FC236}">
                    <a16:creationId xmlns:a16="http://schemas.microsoft.com/office/drawing/2014/main" id="{DC8880D8-E12D-5942-949C-27B145A4200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26061" y="5960224"/>
                <a:ext cx="387000" cy="134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0" name="Ink 90">
                <a:extLst>
                  <a:ext uri="{FF2B5EF4-FFF2-40B4-BE49-F238E27FC236}">
                    <a16:creationId xmlns:a16="http://schemas.microsoft.com/office/drawing/2014/main" id="{D7C110E2-17FE-1A42-9A3E-EE376D8040A8}"/>
                  </a:ext>
                </a:extLst>
              </p14:cNvPr>
              <p14:cNvContentPartPr/>
              <p14:nvPr/>
            </p14:nvContentPartPr>
            <p14:xfrm>
              <a:off x="6434821" y="5905092"/>
              <a:ext cx="270720" cy="147240"/>
            </p14:xfrm>
          </p:contentPart>
        </mc:Choice>
        <mc:Fallback xmlns="">
          <p:pic>
            <p:nvPicPr>
              <p:cNvPr id="90" name="Ink 90">
                <a:extLst>
                  <a:ext uri="{FF2B5EF4-FFF2-40B4-BE49-F238E27FC236}">
                    <a16:creationId xmlns:a16="http://schemas.microsoft.com/office/drawing/2014/main" id="{D7C110E2-17FE-1A42-9A3E-EE376D8040A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19701" y="5889972"/>
                <a:ext cx="3013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101">
                <a:extLst>
                  <a:ext uri="{FF2B5EF4-FFF2-40B4-BE49-F238E27FC236}">
                    <a16:creationId xmlns:a16="http://schemas.microsoft.com/office/drawing/2014/main" id="{5DADAA42-7817-F94E-994D-9E03288ECB3A}"/>
                  </a:ext>
                </a:extLst>
              </p14:cNvPr>
              <p14:cNvContentPartPr/>
              <p14:nvPr/>
            </p14:nvContentPartPr>
            <p14:xfrm>
              <a:off x="6727861" y="6182652"/>
              <a:ext cx="689760" cy="162360"/>
            </p14:xfrm>
          </p:contentPart>
        </mc:Choice>
        <mc:Fallback xmlns="">
          <p:pic>
            <p:nvPicPr>
              <p:cNvPr id="100" name="Ink 101">
                <a:extLst>
                  <a:ext uri="{FF2B5EF4-FFF2-40B4-BE49-F238E27FC236}">
                    <a16:creationId xmlns:a16="http://schemas.microsoft.com/office/drawing/2014/main" id="{5DADAA42-7817-F94E-994D-9E03288ECB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12741" y="6167206"/>
                <a:ext cx="720360" cy="19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2">
                <a:extLst>
                  <a:ext uri="{FF2B5EF4-FFF2-40B4-BE49-F238E27FC236}">
                    <a16:creationId xmlns:a16="http://schemas.microsoft.com/office/drawing/2014/main" id="{98295DF2-BC12-4F4C-83AE-E6254F9A0827}"/>
                  </a:ext>
                </a:extLst>
              </p14:cNvPr>
              <p14:cNvContentPartPr/>
              <p14:nvPr/>
            </p14:nvContentPartPr>
            <p14:xfrm>
              <a:off x="7232581" y="5921292"/>
              <a:ext cx="180360" cy="131040"/>
            </p14:xfrm>
          </p:contentPart>
        </mc:Choice>
        <mc:Fallback xmlns="">
          <p:pic>
            <p:nvPicPr>
              <p:cNvPr id="101" name="Ink 102">
                <a:extLst>
                  <a:ext uri="{FF2B5EF4-FFF2-40B4-BE49-F238E27FC236}">
                    <a16:creationId xmlns:a16="http://schemas.microsoft.com/office/drawing/2014/main" id="{98295DF2-BC12-4F4C-83AE-E6254F9A082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17491" y="5905812"/>
                <a:ext cx="2105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id="{81BD8406-7ABA-F249-A687-63290D44904D}"/>
                  </a:ext>
                </a:extLst>
              </p14:cNvPr>
              <p14:cNvContentPartPr/>
              <p14:nvPr/>
            </p14:nvContentPartPr>
            <p14:xfrm>
              <a:off x="9084504" y="847170"/>
              <a:ext cx="852120" cy="243360"/>
            </p14:xfrm>
          </p:contentPart>
        </mc:Choice>
        <mc:Fallback xmlns=""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81BD8406-7ABA-F249-A687-63290D4490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69384" y="831713"/>
                <a:ext cx="882720" cy="27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EC459090-D039-5A43-A637-DD0AC47A3DF9}"/>
                  </a:ext>
                </a:extLst>
              </p14:cNvPr>
              <p14:cNvContentPartPr/>
              <p14:nvPr/>
            </p14:nvContentPartPr>
            <p14:xfrm>
              <a:off x="10377984" y="310770"/>
              <a:ext cx="847440" cy="203040"/>
            </p14:xfrm>
          </p:contentPart>
        </mc:Choice>
        <mc:Fallback xmlns=""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EC459090-D039-5A43-A637-DD0AC47A3D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362864" y="295650"/>
                <a:ext cx="8780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E24512E3-7019-2948-9EBE-6D653AF6479A}"/>
                  </a:ext>
                </a:extLst>
              </p14:cNvPr>
              <p14:cNvContentPartPr/>
              <p14:nvPr/>
            </p14:nvContentPartPr>
            <p14:xfrm>
              <a:off x="8999184" y="2754090"/>
              <a:ext cx="1126800" cy="562320"/>
            </p14:xfrm>
          </p:contentPart>
        </mc:Choice>
        <mc:Fallback xmlns=""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E24512E3-7019-2948-9EBE-6D653AF647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83704" y="2738970"/>
                <a:ext cx="11574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4" name="Ink 154">
                <a:extLst>
                  <a:ext uri="{FF2B5EF4-FFF2-40B4-BE49-F238E27FC236}">
                    <a16:creationId xmlns:a16="http://schemas.microsoft.com/office/drawing/2014/main" id="{0E3304A6-F76A-B54D-987D-454429284165}"/>
                  </a:ext>
                </a:extLst>
              </p14:cNvPr>
              <p14:cNvContentPartPr/>
              <p14:nvPr/>
            </p14:nvContentPartPr>
            <p14:xfrm>
              <a:off x="8742144" y="4591890"/>
              <a:ext cx="1027800" cy="536760"/>
            </p14:xfrm>
          </p:contentPart>
        </mc:Choice>
        <mc:Fallback xmlns="">
          <p:pic>
            <p:nvPicPr>
              <p:cNvPr id="154" name="Ink 154">
                <a:extLst>
                  <a:ext uri="{FF2B5EF4-FFF2-40B4-BE49-F238E27FC236}">
                    <a16:creationId xmlns:a16="http://schemas.microsoft.com/office/drawing/2014/main" id="{0E3304A6-F76A-B54D-987D-45442928416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27024" y="4576410"/>
                <a:ext cx="10584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0" name="Ink 160">
                <a:extLst>
                  <a:ext uri="{FF2B5EF4-FFF2-40B4-BE49-F238E27FC236}">
                    <a16:creationId xmlns:a16="http://schemas.microsoft.com/office/drawing/2014/main" id="{852E5549-EDFD-B640-83F4-125E36F3CF00}"/>
                  </a:ext>
                </a:extLst>
              </p14:cNvPr>
              <p14:cNvContentPartPr/>
              <p14:nvPr/>
            </p14:nvContentPartPr>
            <p14:xfrm>
              <a:off x="10310304" y="4533210"/>
              <a:ext cx="374400" cy="221400"/>
            </p14:xfrm>
          </p:contentPart>
        </mc:Choice>
        <mc:Fallback xmlns="">
          <p:pic>
            <p:nvPicPr>
              <p:cNvPr id="160" name="Ink 160">
                <a:extLst>
                  <a:ext uri="{FF2B5EF4-FFF2-40B4-BE49-F238E27FC236}">
                    <a16:creationId xmlns:a16="http://schemas.microsoft.com/office/drawing/2014/main" id="{852E5549-EDFD-B640-83F4-125E36F3CF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295184" y="4518065"/>
                <a:ext cx="405000" cy="252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4" name="Ink 164">
                <a:extLst>
                  <a:ext uri="{FF2B5EF4-FFF2-40B4-BE49-F238E27FC236}">
                    <a16:creationId xmlns:a16="http://schemas.microsoft.com/office/drawing/2014/main" id="{B2EFBD0E-6C44-8A43-B53A-4E7A5C010720}"/>
                  </a:ext>
                </a:extLst>
              </p14:cNvPr>
              <p14:cNvContentPartPr/>
              <p14:nvPr/>
            </p14:nvContentPartPr>
            <p14:xfrm>
              <a:off x="10792704" y="4636890"/>
              <a:ext cx="104040" cy="99360"/>
            </p14:xfrm>
          </p:contentPart>
        </mc:Choice>
        <mc:Fallback xmlns="">
          <p:pic>
            <p:nvPicPr>
              <p:cNvPr id="164" name="Ink 164">
                <a:extLst>
                  <a:ext uri="{FF2B5EF4-FFF2-40B4-BE49-F238E27FC236}">
                    <a16:creationId xmlns:a16="http://schemas.microsoft.com/office/drawing/2014/main" id="{B2EFBD0E-6C44-8A43-B53A-4E7A5C01072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77224" y="4621770"/>
                <a:ext cx="1346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8" name="Ink 168">
                <a:extLst>
                  <a:ext uri="{FF2B5EF4-FFF2-40B4-BE49-F238E27FC236}">
                    <a16:creationId xmlns:a16="http://schemas.microsoft.com/office/drawing/2014/main" id="{35E87900-ECAB-A94F-B0C8-FD9B9AD405FB}"/>
                  </a:ext>
                </a:extLst>
              </p14:cNvPr>
              <p14:cNvContentPartPr/>
              <p14:nvPr/>
            </p14:nvContentPartPr>
            <p14:xfrm>
              <a:off x="11049384" y="4632210"/>
              <a:ext cx="140040" cy="95040"/>
            </p14:xfrm>
          </p:contentPart>
        </mc:Choice>
        <mc:Fallback xmlns="">
          <p:pic>
            <p:nvPicPr>
              <p:cNvPr id="168" name="Ink 168">
                <a:extLst>
                  <a:ext uri="{FF2B5EF4-FFF2-40B4-BE49-F238E27FC236}">
                    <a16:creationId xmlns:a16="http://schemas.microsoft.com/office/drawing/2014/main" id="{35E87900-ECAB-A94F-B0C8-FD9B9AD405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34264" y="4617090"/>
                <a:ext cx="1706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2" name="Ink 172">
                <a:extLst>
                  <a:ext uri="{FF2B5EF4-FFF2-40B4-BE49-F238E27FC236}">
                    <a16:creationId xmlns:a16="http://schemas.microsoft.com/office/drawing/2014/main" id="{DBA254D8-3C07-6C48-8B29-DA04C7B2B67F}"/>
                  </a:ext>
                </a:extLst>
              </p14:cNvPr>
              <p14:cNvContentPartPr/>
              <p14:nvPr/>
            </p14:nvContentPartPr>
            <p14:xfrm>
              <a:off x="11198064" y="4465530"/>
              <a:ext cx="207720" cy="167040"/>
            </p14:xfrm>
          </p:contentPart>
        </mc:Choice>
        <mc:Fallback xmlns="">
          <p:pic>
            <p:nvPicPr>
              <p:cNvPr id="172" name="Ink 172">
                <a:extLst>
                  <a:ext uri="{FF2B5EF4-FFF2-40B4-BE49-F238E27FC236}">
                    <a16:creationId xmlns:a16="http://schemas.microsoft.com/office/drawing/2014/main" id="{DBA254D8-3C07-6C48-8B29-DA04C7B2B67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182944" y="4450410"/>
                <a:ext cx="238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7" name="Ink 177">
                <a:extLst>
                  <a:ext uri="{FF2B5EF4-FFF2-40B4-BE49-F238E27FC236}">
                    <a16:creationId xmlns:a16="http://schemas.microsoft.com/office/drawing/2014/main" id="{E52FE04B-FE8D-7743-97E8-B561318E4816}"/>
                  </a:ext>
                </a:extLst>
              </p14:cNvPr>
              <p14:cNvContentPartPr/>
              <p14:nvPr/>
            </p14:nvContentPartPr>
            <p14:xfrm>
              <a:off x="10341984" y="5046930"/>
              <a:ext cx="446400" cy="135720"/>
            </p14:xfrm>
          </p:contentPart>
        </mc:Choice>
        <mc:Fallback xmlns="">
          <p:pic>
            <p:nvPicPr>
              <p:cNvPr id="177" name="Ink 177">
                <a:extLst>
                  <a:ext uri="{FF2B5EF4-FFF2-40B4-BE49-F238E27FC236}">
                    <a16:creationId xmlns:a16="http://schemas.microsoft.com/office/drawing/2014/main" id="{E52FE04B-FE8D-7743-97E8-B561318E481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26504" y="5031810"/>
                <a:ext cx="477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21AE286-2B01-634E-A1B7-01F6C89BC65C}"/>
                  </a:ext>
                </a:extLst>
              </p14:cNvPr>
              <p14:cNvContentPartPr/>
              <p14:nvPr/>
            </p14:nvContentPartPr>
            <p14:xfrm>
              <a:off x="11495424" y="4672890"/>
              <a:ext cx="54360" cy="50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21AE286-2B01-634E-A1B7-01F6C89BC65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79944" y="4656219"/>
                <a:ext cx="84960" cy="3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AE4B1CA-C333-154E-99D6-50E5E115A11F}"/>
                  </a:ext>
                </a:extLst>
              </p14:cNvPr>
              <p14:cNvContentPartPr/>
              <p14:nvPr/>
            </p14:nvContentPartPr>
            <p14:xfrm>
              <a:off x="11455104" y="4749570"/>
              <a:ext cx="90360" cy="50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AE4B1CA-C333-154E-99D6-50E5E115A1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439685" y="4734090"/>
                <a:ext cx="120839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2" name="Ink 193">
                <a:extLst>
                  <a:ext uri="{FF2B5EF4-FFF2-40B4-BE49-F238E27FC236}">
                    <a16:creationId xmlns:a16="http://schemas.microsoft.com/office/drawing/2014/main" id="{E6A29A99-B941-7344-8222-0F078121D771}"/>
                  </a:ext>
                </a:extLst>
              </p14:cNvPr>
              <p14:cNvContentPartPr/>
              <p14:nvPr/>
            </p14:nvContentPartPr>
            <p14:xfrm>
              <a:off x="10954704" y="4970250"/>
              <a:ext cx="559440" cy="216720"/>
            </p14:xfrm>
          </p:contentPart>
        </mc:Choice>
        <mc:Fallback xmlns="">
          <p:pic>
            <p:nvPicPr>
              <p:cNvPr id="192" name="Ink 193">
                <a:extLst>
                  <a:ext uri="{FF2B5EF4-FFF2-40B4-BE49-F238E27FC236}">
                    <a16:creationId xmlns:a16="http://schemas.microsoft.com/office/drawing/2014/main" id="{E6A29A99-B941-7344-8222-0F078121D77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39574" y="4955130"/>
                <a:ext cx="5900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3" name="Ink 194">
                <a:extLst>
                  <a:ext uri="{FF2B5EF4-FFF2-40B4-BE49-F238E27FC236}">
                    <a16:creationId xmlns:a16="http://schemas.microsoft.com/office/drawing/2014/main" id="{5C8F4FB2-56FE-6C40-9B27-E97D305C5F18}"/>
                  </a:ext>
                </a:extLst>
              </p14:cNvPr>
              <p14:cNvContentPartPr/>
              <p14:nvPr/>
            </p14:nvContentPartPr>
            <p14:xfrm>
              <a:off x="11702784" y="4492530"/>
              <a:ext cx="342720" cy="230400"/>
            </p14:xfrm>
          </p:contentPart>
        </mc:Choice>
        <mc:Fallback xmlns="">
          <p:pic>
            <p:nvPicPr>
              <p:cNvPr id="193" name="Ink 194">
                <a:extLst>
                  <a:ext uri="{FF2B5EF4-FFF2-40B4-BE49-F238E27FC236}">
                    <a16:creationId xmlns:a16="http://schemas.microsoft.com/office/drawing/2014/main" id="{5C8F4FB2-56FE-6C40-9B27-E97D305C5F1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687664" y="4477386"/>
                <a:ext cx="373320" cy="261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63B9A34-3C1A-3D49-83C4-54132F272327}"/>
                  </a:ext>
                </a:extLst>
              </p14:cNvPr>
              <p14:cNvContentPartPr/>
              <p14:nvPr/>
            </p14:nvContentPartPr>
            <p14:xfrm>
              <a:off x="11549784" y="4947930"/>
              <a:ext cx="171720" cy="1897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63B9A34-3C1A-3D49-83C4-54132F2723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534304" y="4932450"/>
                <a:ext cx="20196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72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ACBC-EEF0-824C-9D23-714C1D36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HCF &amp; LCM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FB43C1AF-DE0C-3944-B671-82B9874FCA9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B16C2DDC-BFBB-CD4F-9AEF-DC87D79D26A3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3" y="3830822"/>
            <a:ext cx="3343742" cy="2657846"/>
          </a:xfr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0DDB4-7F0C-344C-A8F5-BFE6D2350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3" y="1306540"/>
            <a:ext cx="3775274" cy="23968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1EEEC-A98B-9B4A-B0F0-AEED29F5C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518" y="198228"/>
            <a:ext cx="4479281" cy="333793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707EBD-0BA2-1340-966A-9BE1FB6A90C3}"/>
                  </a:ext>
                </a:extLst>
              </p14:cNvPr>
              <p14:cNvContentPartPr/>
              <p14:nvPr/>
            </p14:nvContentPartPr>
            <p14:xfrm>
              <a:off x="4722650" y="1334025"/>
              <a:ext cx="41400" cy="164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707EBD-0BA2-1340-966A-9BE1FB6A90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7170" y="1318545"/>
                <a:ext cx="72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9EA0B7-9AEA-E84C-9728-9AA554DE1EE3}"/>
                  </a:ext>
                </a:extLst>
              </p14:cNvPr>
              <p14:cNvContentPartPr/>
              <p14:nvPr/>
            </p14:nvContentPartPr>
            <p14:xfrm>
              <a:off x="4818050" y="1320345"/>
              <a:ext cx="205200" cy="17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9EA0B7-9AEA-E84C-9728-9AA554DE1E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2570" y="1304865"/>
                <a:ext cx="2358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31A47C-3659-FA45-B229-B096144DE072}"/>
                  </a:ext>
                </a:extLst>
              </p14:cNvPr>
              <p14:cNvContentPartPr/>
              <p14:nvPr/>
            </p14:nvContentPartPr>
            <p14:xfrm>
              <a:off x="5063930" y="1313505"/>
              <a:ext cx="171000" cy="143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31A47C-3659-FA45-B229-B096144DE0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8450" y="1298025"/>
                <a:ext cx="201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6B3ED622-A51A-E84F-ADD1-5D33B43D90FA}"/>
                  </a:ext>
                </a:extLst>
              </p14:cNvPr>
              <p14:cNvContentPartPr/>
              <p14:nvPr/>
            </p14:nvContentPartPr>
            <p14:xfrm>
              <a:off x="4718690" y="1634265"/>
              <a:ext cx="612000" cy="56736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6B3ED622-A51A-E84F-ADD1-5D33B43D90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03570" y="1619135"/>
                <a:ext cx="642240" cy="597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1">
                <a:extLst>
                  <a:ext uri="{FF2B5EF4-FFF2-40B4-BE49-F238E27FC236}">
                    <a16:creationId xmlns:a16="http://schemas.microsoft.com/office/drawing/2014/main" id="{0D44F3BF-200D-8848-A6CD-12C357A46E96}"/>
                  </a:ext>
                </a:extLst>
              </p14:cNvPr>
              <p14:cNvContentPartPr/>
              <p14:nvPr/>
            </p14:nvContentPartPr>
            <p14:xfrm>
              <a:off x="4824890" y="2296665"/>
              <a:ext cx="539640" cy="321120"/>
            </p14:xfrm>
          </p:contentPart>
        </mc:Choice>
        <mc:Fallback xmlns="">
          <p:pic>
            <p:nvPicPr>
              <p:cNvPr id="31" name="Ink 31">
                <a:extLst>
                  <a:ext uri="{FF2B5EF4-FFF2-40B4-BE49-F238E27FC236}">
                    <a16:creationId xmlns:a16="http://schemas.microsoft.com/office/drawing/2014/main" id="{0D44F3BF-200D-8848-A6CD-12C357A46E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9770" y="2281185"/>
                <a:ext cx="5702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7E8CE3D3-676F-2F4B-A88B-772582E69F39}"/>
                  </a:ext>
                </a:extLst>
              </p14:cNvPr>
              <p14:cNvContentPartPr/>
              <p14:nvPr/>
            </p14:nvContentPartPr>
            <p14:xfrm>
              <a:off x="5644250" y="1190385"/>
              <a:ext cx="403200" cy="47160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7E8CE3D3-676F-2F4B-A88B-772582E69F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9130" y="1175265"/>
                <a:ext cx="43380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DE1A0780-7A9E-4B44-88B7-AA529049F5BF}"/>
                  </a:ext>
                </a:extLst>
              </p14:cNvPr>
              <p14:cNvContentPartPr/>
              <p14:nvPr/>
            </p14:nvContentPartPr>
            <p14:xfrm>
              <a:off x="5671610" y="1941705"/>
              <a:ext cx="423720" cy="20520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DE1A0780-7A9E-4B44-88B7-AA529049F5B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56490" y="1926225"/>
                <a:ext cx="454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03E07D6D-AEA3-EF4F-9C15-E0C876497B78}"/>
                  </a:ext>
                </a:extLst>
              </p14:cNvPr>
              <p14:cNvContentPartPr/>
              <p14:nvPr/>
            </p14:nvContentPartPr>
            <p14:xfrm>
              <a:off x="5671610" y="2556225"/>
              <a:ext cx="478080" cy="171000"/>
            </p14:xfrm>
          </p:contentPart>
        </mc:Choice>
        <mc:Fallback xmlns=""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03E07D6D-AEA3-EF4F-9C15-E0C876497B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56501" y="2540745"/>
                <a:ext cx="508297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4">
                <a:extLst>
                  <a:ext uri="{FF2B5EF4-FFF2-40B4-BE49-F238E27FC236}">
                    <a16:creationId xmlns:a16="http://schemas.microsoft.com/office/drawing/2014/main" id="{DE15D43C-BE7A-2C46-8795-9AF1FDD72A28}"/>
                  </a:ext>
                </a:extLst>
              </p14:cNvPr>
              <p14:cNvContentPartPr/>
              <p14:nvPr/>
            </p14:nvContentPartPr>
            <p14:xfrm>
              <a:off x="5698970" y="2972745"/>
              <a:ext cx="498600" cy="252720"/>
            </p14:xfrm>
          </p:contentPart>
        </mc:Choice>
        <mc:Fallback xmlns="">
          <p:pic>
            <p:nvPicPr>
              <p:cNvPr id="54" name="Ink 54">
                <a:extLst>
                  <a:ext uri="{FF2B5EF4-FFF2-40B4-BE49-F238E27FC236}">
                    <a16:creationId xmlns:a16="http://schemas.microsoft.com/office/drawing/2014/main" id="{DE15D43C-BE7A-2C46-8795-9AF1FDD72A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3861" y="2957287"/>
                <a:ext cx="528818" cy="28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21BC252-C5F7-9245-B60E-9817909697BF}"/>
                  </a:ext>
                </a:extLst>
              </p14:cNvPr>
              <p14:cNvContentPartPr/>
              <p14:nvPr/>
            </p14:nvContentPartPr>
            <p14:xfrm>
              <a:off x="6470450" y="1921185"/>
              <a:ext cx="20880" cy="7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21BC252-C5F7-9245-B60E-9817909697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5330" y="1905705"/>
                <a:ext cx="5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A0A2BB-5117-DE43-B8AE-ED43DA32C610}"/>
                  </a:ext>
                </a:extLst>
              </p14:cNvPr>
              <p14:cNvContentPartPr/>
              <p14:nvPr/>
            </p14:nvContentPartPr>
            <p14:xfrm>
              <a:off x="6470450" y="2030265"/>
              <a:ext cx="7200" cy="7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A0A2BB-5117-DE43-B8AE-ED43DA32C61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55330" y="201514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82">
                <a:extLst>
                  <a:ext uri="{FF2B5EF4-FFF2-40B4-BE49-F238E27FC236}">
                    <a16:creationId xmlns:a16="http://schemas.microsoft.com/office/drawing/2014/main" id="{5BE28921-4D02-0E41-BFDB-F11DD19EA938}"/>
                  </a:ext>
                </a:extLst>
              </p14:cNvPr>
              <p14:cNvContentPartPr/>
              <p14:nvPr/>
            </p14:nvContentPartPr>
            <p14:xfrm>
              <a:off x="6409250" y="2255625"/>
              <a:ext cx="607680" cy="1004040"/>
            </p14:xfrm>
          </p:contentPart>
        </mc:Choice>
        <mc:Fallback xmlns="">
          <p:pic>
            <p:nvPicPr>
              <p:cNvPr id="79" name="Ink 82">
                <a:extLst>
                  <a:ext uri="{FF2B5EF4-FFF2-40B4-BE49-F238E27FC236}">
                    <a16:creationId xmlns:a16="http://schemas.microsoft.com/office/drawing/2014/main" id="{5BE28921-4D02-0E41-BFDB-F11DD19EA9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93779" y="2240505"/>
                <a:ext cx="638262" cy="10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0" name="Ink 83">
                <a:extLst>
                  <a:ext uri="{FF2B5EF4-FFF2-40B4-BE49-F238E27FC236}">
                    <a16:creationId xmlns:a16="http://schemas.microsoft.com/office/drawing/2014/main" id="{7570C714-0431-1C4B-B70B-2DD6F52BA32E}"/>
                  </a:ext>
                </a:extLst>
              </p14:cNvPr>
              <p14:cNvContentPartPr/>
              <p14:nvPr/>
            </p14:nvContentPartPr>
            <p14:xfrm>
              <a:off x="6477290" y="1675305"/>
              <a:ext cx="34560" cy="157320"/>
            </p14:xfrm>
          </p:contentPart>
        </mc:Choice>
        <mc:Fallback xmlns="">
          <p:pic>
            <p:nvPicPr>
              <p:cNvPr id="80" name="Ink 83">
                <a:extLst>
                  <a:ext uri="{FF2B5EF4-FFF2-40B4-BE49-F238E27FC236}">
                    <a16:creationId xmlns:a16="http://schemas.microsoft.com/office/drawing/2014/main" id="{7570C714-0431-1C4B-B70B-2DD6F52BA3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62170" y="1660185"/>
                <a:ext cx="65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1" name="Ink 84">
                <a:extLst>
                  <a:ext uri="{FF2B5EF4-FFF2-40B4-BE49-F238E27FC236}">
                    <a16:creationId xmlns:a16="http://schemas.microsoft.com/office/drawing/2014/main" id="{474CEE65-353C-8943-BF23-F64058FECF09}"/>
                  </a:ext>
                </a:extLst>
              </p14:cNvPr>
              <p14:cNvContentPartPr/>
              <p14:nvPr/>
            </p14:nvContentPartPr>
            <p14:xfrm>
              <a:off x="6396290" y="1415745"/>
              <a:ext cx="354600" cy="177840"/>
            </p14:xfrm>
          </p:contentPart>
        </mc:Choice>
        <mc:Fallback xmlns="">
          <p:pic>
            <p:nvPicPr>
              <p:cNvPr id="81" name="Ink 84">
                <a:extLst>
                  <a:ext uri="{FF2B5EF4-FFF2-40B4-BE49-F238E27FC236}">
                    <a16:creationId xmlns:a16="http://schemas.microsoft.com/office/drawing/2014/main" id="{474CEE65-353C-8943-BF23-F64058FECF0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0810" y="1400625"/>
                <a:ext cx="385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Ink 85">
                <a:extLst>
                  <a:ext uri="{FF2B5EF4-FFF2-40B4-BE49-F238E27FC236}">
                    <a16:creationId xmlns:a16="http://schemas.microsoft.com/office/drawing/2014/main" id="{A3D49143-C094-1D4B-BBD0-E0A8800AA86D}"/>
                  </a:ext>
                </a:extLst>
              </p14:cNvPr>
              <p14:cNvContentPartPr/>
              <p14:nvPr/>
            </p14:nvContentPartPr>
            <p14:xfrm>
              <a:off x="6402410" y="1197225"/>
              <a:ext cx="314280" cy="136800"/>
            </p14:xfrm>
          </p:contentPart>
        </mc:Choice>
        <mc:Fallback xmlns="">
          <p:pic>
            <p:nvPicPr>
              <p:cNvPr id="82" name="Ink 85">
                <a:extLst>
                  <a:ext uri="{FF2B5EF4-FFF2-40B4-BE49-F238E27FC236}">
                    <a16:creationId xmlns:a16="http://schemas.microsoft.com/office/drawing/2014/main" id="{A3D49143-C094-1D4B-BBD0-E0A8800AA8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6930" y="1182105"/>
                <a:ext cx="3448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547CAF7-F0F2-6947-A490-5855BFCCA9C8}"/>
                  </a:ext>
                </a:extLst>
              </p14:cNvPr>
              <p14:cNvContentPartPr/>
              <p14:nvPr/>
            </p14:nvContentPartPr>
            <p14:xfrm>
              <a:off x="5022890" y="3553065"/>
              <a:ext cx="129960" cy="246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547CAF7-F0F2-6947-A490-5855BFCCA9C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07770" y="3537585"/>
                <a:ext cx="1605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4EF6B90-40E1-5049-B960-BEB93B78E54A}"/>
                  </a:ext>
                </a:extLst>
              </p14:cNvPr>
              <p14:cNvContentPartPr/>
              <p14:nvPr/>
            </p14:nvContentPartPr>
            <p14:xfrm>
              <a:off x="5227730" y="3526425"/>
              <a:ext cx="102600" cy="2592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4EF6B90-40E1-5049-B960-BEB93B78E54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2610" y="3511305"/>
                <a:ext cx="133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7E855CB-83CF-6E45-AF22-2E9CC6D15580}"/>
                  </a:ext>
                </a:extLst>
              </p14:cNvPr>
              <p14:cNvContentPartPr/>
              <p14:nvPr/>
            </p14:nvContentPartPr>
            <p14:xfrm>
              <a:off x="5365250" y="3587265"/>
              <a:ext cx="149760" cy="164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7E855CB-83CF-6E45-AF22-2E9CC6D155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49770" y="3571785"/>
                <a:ext cx="180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0493812-62AB-A240-B148-33E636947FE1}"/>
                  </a:ext>
                </a:extLst>
              </p14:cNvPr>
              <p14:cNvContentPartPr/>
              <p14:nvPr/>
            </p14:nvContentPartPr>
            <p14:xfrm>
              <a:off x="5535170" y="3621105"/>
              <a:ext cx="171000" cy="116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0493812-62AB-A240-B148-33E636947FE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19690" y="3605985"/>
                <a:ext cx="201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B549CF0-C959-C44F-85B7-4AE5B6CF6C25}"/>
                  </a:ext>
                </a:extLst>
              </p14:cNvPr>
              <p14:cNvContentPartPr/>
              <p14:nvPr/>
            </p14:nvContentPartPr>
            <p14:xfrm>
              <a:off x="4941170" y="3880665"/>
              <a:ext cx="651960" cy="109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B549CF0-C959-C44F-85B7-4AE5B6CF6C2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25690" y="3865545"/>
                <a:ext cx="682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9FAE1C3-682F-734C-A256-38FC42303F40}"/>
                  </a:ext>
                </a:extLst>
              </p14:cNvPr>
              <p14:cNvContentPartPr/>
              <p14:nvPr/>
            </p14:nvContentPartPr>
            <p14:xfrm>
              <a:off x="5043410" y="4085505"/>
              <a:ext cx="184680" cy="184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9FAE1C3-682F-734C-A256-38FC42303F4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8290" y="4070385"/>
                <a:ext cx="215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96A7471-83F1-694E-BF99-17D64A7B1878}"/>
                  </a:ext>
                </a:extLst>
              </p14:cNvPr>
              <p14:cNvContentPartPr/>
              <p14:nvPr/>
            </p14:nvContentPartPr>
            <p14:xfrm>
              <a:off x="5302970" y="4010265"/>
              <a:ext cx="123120" cy="191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96A7471-83F1-694E-BF99-17D64A7B18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7850" y="3995145"/>
                <a:ext cx="153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F394EFE-69AB-8A4A-90CE-4CB6330D4AEC}"/>
                  </a:ext>
                </a:extLst>
              </p14:cNvPr>
              <p14:cNvContentPartPr/>
              <p14:nvPr/>
            </p14:nvContentPartPr>
            <p14:xfrm>
              <a:off x="5487290" y="4030785"/>
              <a:ext cx="114840" cy="14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F394EFE-69AB-8A4A-90CE-4CB6330D4AE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72170" y="4015665"/>
                <a:ext cx="145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31F70C6-719F-0246-96EC-90E3D1E76CEA}"/>
                  </a:ext>
                </a:extLst>
              </p14:cNvPr>
              <p14:cNvContentPartPr/>
              <p14:nvPr/>
            </p14:nvContentPartPr>
            <p14:xfrm>
              <a:off x="5849090" y="3819105"/>
              <a:ext cx="157320" cy="27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31F70C6-719F-0246-96EC-90E3D1E76CE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33970" y="3803985"/>
                <a:ext cx="187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31BC23-E0D7-0D46-9604-27C85D8D489B}"/>
                  </a:ext>
                </a:extLst>
              </p14:cNvPr>
              <p14:cNvContentPartPr/>
              <p14:nvPr/>
            </p14:nvContentPartPr>
            <p14:xfrm>
              <a:off x="5828570" y="3983265"/>
              <a:ext cx="164160" cy="208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31BC23-E0D7-0D46-9604-27C85D8D489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3450" y="3967785"/>
                <a:ext cx="194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Ink 103">
                <a:extLst>
                  <a:ext uri="{FF2B5EF4-FFF2-40B4-BE49-F238E27FC236}">
                    <a16:creationId xmlns:a16="http://schemas.microsoft.com/office/drawing/2014/main" id="{FB4F7E79-CCE9-4645-9D49-2A6497EADEEC}"/>
                  </a:ext>
                </a:extLst>
              </p14:cNvPr>
              <p14:cNvContentPartPr/>
              <p14:nvPr/>
            </p14:nvContentPartPr>
            <p14:xfrm>
              <a:off x="6238250" y="3621105"/>
              <a:ext cx="328320" cy="239400"/>
            </p14:xfrm>
          </p:contentPart>
        </mc:Choice>
        <mc:Fallback xmlns="">
          <p:pic>
            <p:nvPicPr>
              <p:cNvPr id="103" name="Ink 103">
                <a:extLst>
                  <a:ext uri="{FF2B5EF4-FFF2-40B4-BE49-F238E27FC236}">
                    <a16:creationId xmlns:a16="http://schemas.microsoft.com/office/drawing/2014/main" id="{FB4F7E79-CCE9-4645-9D49-2A6497EADE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23113" y="3605985"/>
                <a:ext cx="358954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" name="Ink 111">
                <a:extLst>
                  <a:ext uri="{FF2B5EF4-FFF2-40B4-BE49-F238E27FC236}">
                    <a16:creationId xmlns:a16="http://schemas.microsoft.com/office/drawing/2014/main" id="{54CD16DF-71A4-B845-BA97-665B62F5B332}"/>
                  </a:ext>
                </a:extLst>
              </p14:cNvPr>
              <p14:cNvContentPartPr/>
              <p14:nvPr/>
            </p14:nvContentPartPr>
            <p14:xfrm>
              <a:off x="6832250" y="3514905"/>
              <a:ext cx="601200" cy="297720"/>
            </p14:xfrm>
          </p:contentPart>
        </mc:Choice>
        <mc:Fallback xmlns="">
          <p:pic>
            <p:nvPicPr>
              <p:cNvPr id="111" name="Ink 111">
                <a:extLst>
                  <a:ext uri="{FF2B5EF4-FFF2-40B4-BE49-F238E27FC236}">
                    <a16:creationId xmlns:a16="http://schemas.microsoft.com/office/drawing/2014/main" id="{54CD16DF-71A4-B845-BA97-665B62F5B33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17130" y="3499785"/>
                <a:ext cx="6318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8" name="Ink 118">
                <a:extLst>
                  <a:ext uri="{FF2B5EF4-FFF2-40B4-BE49-F238E27FC236}">
                    <a16:creationId xmlns:a16="http://schemas.microsoft.com/office/drawing/2014/main" id="{9E9230CE-5F54-D540-9FAF-0D0D20A93A92}"/>
                  </a:ext>
                </a:extLst>
              </p14:cNvPr>
              <p14:cNvContentPartPr/>
              <p14:nvPr/>
            </p14:nvContentPartPr>
            <p14:xfrm>
              <a:off x="1226690" y="4188105"/>
              <a:ext cx="327960" cy="375840"/>
            </p14:xfrm>
          </p:contentPart>
        </mc:Choice>
        <mc:Fallback xmlns="">
          <p:pic>
            <p:nvPicPr>
              <p:cNvPr id="118" name="Ink 118">
                <a:extLst>
                  <a:ext uri="{FF2B5EF4-FFF2-40B4-BE49-F238E27FC236}">
                    <a16:creationId xmlns:a16="http://schemas.microsoft.com/office/drawing/2014/main" id="{9E9230CE-5F54-D540-9FAF-0D0D20A93A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11570" y="4172625"/>
                <a:ext cx="3585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5">
                <a:extLst>
                  <a:ext uri="{FF2B5EF4-FFF2-40B4-BE49-F238E27FC236}">
                    <a16:creationId xmlns:a16="http://schemas.microsoft.com/office/drawing/2014/main" id="{3DD6E48C-518C-644A-AA29-8B05390CF3E8}"/>
                  </a:ext>
                </a:extLst>
              </p14:cNvPr>
              <p14:cNvContentPartPr/>
              <p14:nvPr/>
            </p14:nvContentPartPr>
            <p14:xfrm>
              <a:off x="1363130" y="4624785"/>
              <a:ext cx="396720" cy="587520"/>
            </p14:xfrm>
          </p:contentPart>
        </mc:Choice>
        <mc:Fallback xmlns="">
          <p:pic>
            <p:nvPicPr>
              <p:cNvPr id="133" name="Ink 135">
                <a:extLst>
                  <a:ext uri="{FF2B5EF4-FFF2-40B4-BE49-F238E27FC236}">
                    <a16:creationId xmlns:a16="http://schemas.microsoft.com/office/drawing/2014/main" id="{3DD6E48C-518C-644A-AA29-8B05390CF3E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47996" y="4609665"/>
                <a:ext cx="427348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4" name="Ink 136">
                <a:extLst>
                  <a:ext uri="{FF2B5EF4-FFF2-40B4-BE49-F238E27FC236}">
                    <a16:creationId xmlns:a16="http://schemas.microsoft.com/office/drawing/2014/main" id="{1FB913DE-E2E6-7841-978F-EA52C4ABB90B}"/>
                  </a:ext>
                </a:extLst>
              </p14:cNvPr>
              <p14:cNvContentPartPr/>
              <p14:nvPr/>
            </p14:nvContentPartPr>
            <p14:xfrm>
              <a:off x="830690" y="5109705"/>
              <a:ext cx="369000" cy="123120"/>
            </p14:xfrm>
          </p:contentPart>
        </mc:Choice>
        <mc:Fallback xmlns="">
          <p:pic>
            <p:nvPicPr>
              <p:cNvPr id="134" name="Ink 136">
                <a:extLst>
                  <a:ext uri="{FF2B5EF4-FFF2-40B4-BE49-F238E27FC236}">
                    <a16:creationId xmlns:a16="http://schemas.microsoft.com/office/drawing/2014/main" id="{1FB913DE-E2E6-7841-978F-EA52C4ABB90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5570" y="5094585"/>
                <a:ext cx="399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5" name="Ink 137">
                <a:extLst>
                  <a:ext uri="{FF2B5EF4-FFF2-40B4-BE49-F238E27FC236}">
                    <a16:creationId xmlns:a16="http://schemas.microsoft.com/office/drawing/2014/main" id="{70885BA0-9B29-D140-B958-79AABBF41BBD}"/>
                  </a:ext>
                </a:extLst>
              </p14:cNvPr>
              <p14:cNvContentPartPr/>
              <p14:nvPr/>
            </p14:nvContentPartPr>
            <p14:xfrm>
              <a:off x="1001330" y="4645305"/>
              <a:ext cx="202320" cy="375840"/>
            </p14:xfrm>
          </p:contentPart>
        </mc:Choice>
        <mc:Fallback xmlns="">
          <p:pic>
            <p:nvPicPr>
              <p:cNvPr id="135" name="Ink 137">
                <a:extLst>
                  <a:ext uri="{FF2B5EF4-FFF2-40B4-BE49-F238E27FC236}">
                    <a16:creationId xmlns:a16="http://schemas.microsoft.com/office/drawing/2014/main" id="{70885BA0-9B29-D140-B958-79AABBF41BB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6210" y="4630185"/>
                <a:ext cx="2325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4" name="Ink 145">
                <a:extLst>
                  <a:ext uri="{FF2B5EF4-FFF2-40B4-BE49-F238E27FC236}">
                    <a16:creationId xmlns:a16="http://schemas.microsoft.com/office/drawing/2014/main" id="{1C1F4C73-BB9E-F247-A3A4-D8C93C36FBB5}"/>
                  </a:ext>
                </a:extLst>
              </p14:cNvPr>
              <p14:cNvContentPartPr/>
              <p14:nvPr/>
            </p14:nvContentPartPr>
            <p14:xfrm>
              <a:off x="2592170" y="4392945"/>
              <a:ext cx="287280" cy="157320"/>
            </p14:xfrm>
          </p:contentPart>
        </mc:Choice>
        <mc:Fallback xmlns="">
          <p:pic>
            <p:nvPicPr>
              <p:cNvPr id="144" name="Ink 145">
                <a:extLst>
                  <a:ext uri="{FF2B5EF4-FFF2-40B4-BE49-F238E27FC236}">
                    <a16:creationId xmlns:a16="http://schemas.microsoft.com/office/drawing/2014/main" id="{1C1F4C73-BB9E-F247-A3A4-D8C93C36FB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77050" y="4377465"/>
                <a:ext cx="317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5" name="Ink 146">
                <a:extLst>
                  <a:ext uri="{FF2B5EF4-FFF2-40B4-BE49-F238E27FC236}">
                    <a16:creationId xmlns:a16="http://schemas.microsoft.com/office/drawing/2014/main" id="{A746EBF1-3AC4-1E4C-A8F4-F413FF2A9822}"/>
                  </a:ext>
                </a:extLst>
              </p14:cNvPr>
              <p14:cNvContentPartPr/>
              <p14:nvPr/>
            </p14:nvContentPartPr>
            <p14:xfrm>
              <a:off x="2660570" y="4078665"/>
              <a:ext cx="321120" cy="225720"/>
            </p14:xfrm>
          </p:contentPart>
        </mc:Choice>
        <mc:Fallback xmlns="">
          <p:pic>
            <p:nvPicPr>
              <p:cNvPr id="145" name="Ink 146">
                <a:extLst>
                  <a:ext uri="{FF2B5EF4-FFF2-40B4-BE49-F238E27FC236}">
                    <a16:creationId xmlns:a16="http://schemas.microsoft.com/office/drawing/2014/main" id="{A746EBF1-3AC4-1E4C-A8F4-F413FF2A982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45450" y="4063545"/>
                <a:ext cx="351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9" name="Ink 160">
                <a:extLst>
                  <a:ext uri="{FF2B5EF4-FFF2-40B4-BE49-F238E27FC236}">
                    <a16:creationId xmlns:a16="http://schemas.microsoft.com/office/drawing/2014/main" id="{710BFE40-1544-2F49-875B-C5D190406081}"/>
                  </a:ext>
                </a:extLst>
              </p14:cNvPr>
              <p14:cNvContentPartPr/>
              <p14:nvPr/>
            </p14:nvContentPartPr>
            <p14:xfrm>
              <a:off x="2858570" y="5450985"/>
              <a:ext cx="321120" cy="136800"/>
            </p14:xfrm>
          </p:contentPart>
        </mc:Choice>
        <mc:Fallback xmlns="">
          <p:pic>
            <p:nvPicPr>
              <p:cNvPr id="159" name="Ink 160">
                <a:extLst>
                  <a:ext uri="{FF2B5EF4-FFF2-40B4-BE49-F238E27FC236}">
                    <a16:creationId xmlns:a16="http://schemas.microsoft.com/office/drawing/2014/main" id="{710BFE40-1544-2F49-875B-C5D1904060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43450" y="5435865"/>
                <a:ext cx="351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0" name="Ink 161">
                <a:extLst>
                  <a:ext uri="{FF2B5EF4-FFF2-40B4-BE49-F238E27FC236}">
                    <a16:creationId xmlns:a16="http://schemas.microsoft.com/office/drawing/2014/main" id="{90F73473-4F06-4F49-B4DF-9E1FB3DA1DA7}"/>
                  </a:ext>
                </a:extLst>
              </p14:cNvPr>
              <p14:cNvContentPartPr/>
              <p14:nvPr/>
            </p14:nvContentPartPr>
            <p14:xfrm>
              <a:off x="2428370" y="4624785"/>
              <a:ext cx="662760" cy="744480"/>
            </p14:xfrm>
          </p:contentPart>
        </mc:Choice>
        <mc:Fallback xmlns="">
          <p:pic>
            <p:nvPicPr>
              <p:cNvPr id="160" name="Ink 161">
                <a:extLst>
                  <a:ext uri="{FF2B5EF4-FFF2-40B4-BE49-F238E27FC236}">
                    <a16:creationId xmlns:a16="http://schemas.microsoft.com/office/drawing/2014/main" id="{90F73473-4F06-4F49-B4DF-9E1FB3DA1DA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3250" y="4609665"/>
                <a:ext cx="69300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1" name="Ink 171">
                <a:extLst>
                  <a:ext uri="{FF2B5EF4-FFF2-40B4-BE49-F238E27FC236}">
                    <a16:creationId xmlns:a16="http://schemas.microsoft.com/office/drawing/2014/main" id="{1857A180-5772-AE41-A8EC-A66AF17D8FA5}"/>
                  </a:ext>
                </a:extLst>
              </p14:cNvPr>
              <p14:cNvContentPartPr/>
              <p14:nvPr/>
            </p14:nvContentPartPr>
            <p14:xfrm>
              <a:off x="4442908" y="4588073"/>
              <a:ext cx="1955160" cy="1134720"/>
            </p14:xfrm>
          </p:contentPart>
        </mc:Choice>
        <mc:Fallback xmlns="">
          <p:pic>
            <p:nvPicPr>
              <p:cNvPr id="171" name="Ink 171">
                <a:extLst>
                  <a:ext uri="{FF2B5EF4-FFF2-40B4-BE49-F238E27FC236}">
                    <a16:creationId xmlns:a16="http://schemas.microsoft.com/office/drawing/2014/main" id="{1857A180-5772-AE41-A8EC-A66AF17D8FA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427788" y="4572953"/>
                <a:ext cx="198540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9" name="Ink 180">
                <a:extLst>
                  <a:ext uri="{FF2B5EF4-FFF2-40B4-BE49-F238E27FC236}">
                    <a16:creationId xmlns:a16="http://schemas.microsoft.com/office/drawing/2014/main" id="{AAE66423-D3FF-1A47-92B1-F5A91EC6EFFB}"/>
                  </a:ext>
                </a:extLst>
              </p14:cNvPr>
              <p14:cNvContentPartPr/>
              <p14:nvPr/>
            </p14:nvContentPartPr>
            <p14:xfrm>
              <a:off x="5910988" y="4643153"/>
              <a:ext cx="196200" cy="141840"/>
            </p14:xfrm>
          </p:contentPart>
        </mc:Choice>
        <mc:Fallback xmlns="">
          <p:pic>
            <p:nvPicPr>
              <p:cNvPr id="179" name="Ink 180">
                <a:extLst>
                  <a:ext uri="{FF2B5EF4-FFF2-40B4-BE49-F238E27FC236}">
                    <a16:creationId xmlns:a16="http://schemas.microsoft.com/office/drawing/2014/main" id="{AAE66423-D3FF-1A47-92B1-F5A91EC6EF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95536" y="4627634"/>
                <a:ext cx="226744" cy="172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0" name="Ink 181">
                <a:extLst>
                  <a:ext uri="{FF2B5EF4-FFF2-40B4-BE49-F238E27FC236}">
                    <a16:creationId xmlns:a16="http://schemas.microsoft.com/office/drawing/2014/main" id="{A4AA5A0C-99E1-F142-AA75-4511764A131C}"/>
                  </a:ext>
                </a:extLst>
              </p14:cNvPr>
              <p14:cNvContentPartPr/>
              <p14:nvPr/>
            </p14:nvContentPartPr>
            <p14:xfrm>
              <a:off x="4615708" y="4643153"/>
              <a:ext cx="204120" cy="125640"/>
            </p14:xfrm>
          </p:contentPart>
        </mc:Choice>
        <mc:Fallback xmlns="">
          <p:pic>
            <p:nvPicPr>
              <p:cNvPr id="180" name="Ink 181">
                <a:extLst>
                  <a:ext uri="{FF2B5EF4-FFF2-40B4-BE49-F238E27FC236}">
                    <a16:creationId xmlns:a16="http://schemas.microsoft.com/office/drawing/2014/main" id="{A4AA5A0C-99E1-F142-AA75-4511764A131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600255" y="4627717"/>
                <a:ext cx="234666" cy="156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5" name="Ink 185">
                <a:extLst>
                  <a:ext uri="{FF2B5EF4-FFF2-40B4-BE49-F238E27FC236}">
                    <a16:creationId xmlns:a16="http://schemas.microsoft.com/office/drawing/2014/main" id="{A1922A21-DDD6-5A47-98CD-697706816FE5}"/>
                  </a:ext>
                </a:extLst>
              </p14:cNvPr>
              <p14:cNvContentPartPr/>
              <p14:nvPr/>
            </p14:nvContentPartPr>
            <p14:xfrm>
              <a:off x="5231668" y="4898033"/>
              <a:ext cx="191160" cy="228240"/>
            </p14:xfrm>
          </p:contentPart>
        </mc:Choice>
        <mc:Fallback xmlns="">
          <p:pic>
            <p:nvPicPr>
              <p:cNvPr id="185" name="Ink 185">
                <a:extLst>
                  <a:ext uri="{FF2B5EF4-FFF2-40B4-BE49-F238E27FC236}">
                    <a16:creationId xmlns:a16="http://schemas.microsoft.com/office/drawing/2014/main" id="{A1922A21-DDD6-5A47-98CD-697706816FE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16519" y="4882889"/>
                <a:ext cx="221818" cy="258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C38AC01-E8BD-8B49-A394-A5D3EF0933CE}"/>
                  </a:ext>
                </a:extLst>
              </p14:cNvPr>
              <p14:cNvContentPartPr/>
              <p14:nvPr/>
            </p14:nvContentPartPr>
            <p14:xfrm>
              <a:off x="5204308" y="5121953"/>
              <a:ext cx="100800" cy="1062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C38AC01-E8BD-8B49-A394-A5D3EF0933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89188" y="5106833"/>
                <a:ext cx="1310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66B4D4F-B385-584A-854E-3BE4EA0DD0E2}"/>
                  </a:ext>
                </a:extLst>
              </p14:cNvPr>
              <p14:cNvContentPartPr/>
              <p14:nvPr/>
            </p14:nvContentPartPr>
            <p14:xfrm>
              <a:off x="5667628" y="4901993"/>
              <a:ext cx="141480" cy="1141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66B4D4F-B385-584A-854E-3BE4EA0DD0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52148" y="4886873"/>
                <a:ext cx="172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1" name="Ink 191">
                <a:extLst>
                  <a:ext uri="{FF2B5EF4-FFF2-40B4-BE49-F238E27FC236}">
                    <a16:creationId xmlns:a16="http://schemas.microsoft.com/office/drawing/2014/main" id="{CF348088-88A1-A946-A40C-058FBD9D86F9}"/>
                  </a:ext>
                </a:extLst>
              </p14:cNvPr>
              <p14:cNvContentPartPr/>
              <p14:nvPr/>
            </p14:nvContentPartPr>
            <p14:xfrm>
              <a:off x="4859068" y="4968953"/>
              <a:ext cx="188640" cy="184680"/>
            </p14:xfrm>
          </p:contentPart>
        </mc:Choice>
        <mc:Fallback xmlns="">
          <p:pic>
            <p:nvPicPr>
              <p:cNvPr id="191" name="Ink 191">
                <a:extLst>
                  <a:ext uri="{FF2B5EF4-FFF2-40B4-BE49-F238E27FC236}">
                    <a16:creationId xmlns:a16="http://schemas.microsoft.com/office/drawing/2014/main" id="{CF348088-88A1-A946-A40C-058FBD9D86F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43588" y="4953473"/>
                <a:ext cx="219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E0833203-7CDD-C04D-B6DA-602114C34FA4}"/>
                  </a:ext>
                </a:extLst>
              </p14:cNvPr>
              <p14:cNvContentPartPr/>
              <p14:nvPr/>
            </p14:nvContentPartPr>
            <p14:xfrm>
              <a:off x="757228" y="4925753"/>
              <a:ext cx="1089720" cy="424080"/>
            </p14:xfrm>
          </p:contentPart>
        </mc:Choice>
        <mc:Fallback xmlns=""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E0833203-7CDD-C04D-B6DA-602114C34FA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2108" y="4910273"/>
                <a:ext cx="11203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3" name="Ink 203">
                <a:extLst>
                  <a:ext uri="{FF2B5EF4-FFF2-40B4-BE49-F238E27FC236}">
                    <a16:creationId xmlns:a16="http://schemas.microsoft.com/office/drawing/2014/main" id="{11240A87-2012-E049-B9F8-8E60A4AF4265}"/>
                  </a:ext>
                </a:extLst>
              </p14:cNvPr>
              <p14:cNvContentPartPr/>
              <p14:nvPr/>
            </p14:nvContentPartPr>
            <p14:xfrm>
              <a:off x="2327188" y="4525433"/>
              <a:ext cx="976680" cy="1166040"/>
            </p14:xfrm>
          </p:contentPart>
        </mc:Choice>
        <mc:Fallback xmlns="">
          <p:pic>
            <p:nvPicPr>
              <p:cNvPr id="203" name="Ink 203">
                <a:extLst>
                  <a:ext uri="{FF2B5EF4-FFF2-40B4-BE49-F238E27FC236}">
                    <a16:creationId xmlns:a16="http://schemas.microsoft.com/office/drawing/2014/main" id="{11240A87-2012-E049-B9F8-8E60A4AF426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312068" y="4509953"/>
                <a:ext cx="100728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0" name="Ink 220">
                <a:extLst>
                  <a:ext uri="{FF2B5EF4-FFF2-40B4-BE49-F238E27FC236}">
                    <a16:creationId xmlns:a16="http://schemas.microsoft.com/office/drawing/2014/main" id="{FFC25E93-D28D-8848-BD9F-EB3125B6422D}"/>
                  </a:ext>
                </a:extLst>
              </p14:cNvPr>
              <p14:cNvContentPartPr/>
              <p14:nvPr/>
            </p14:nvContentPartPr>
            <p14:xfrm>
              <a:off x="4533268" y="5706593"/>
              <a:ext cx="993600" cy="200520"/>
            </p14:xfrm>
          </p:contentPart>
        </mc:Choice>
        <mc:Fallback xmlns="">
          <p:pic>
            <p:nvPicPr>
              <p:cNvPr id="220" name="Ink 220">
                <a:extLst>
                  <a:ext uri="{FF2B5EF4-FFF2-40B4-BE49-F238E27FC236}">
                    <a16:creationId xmlns:a16="http://schemas.microsoft.com/office/drawing/2014/main" id="{FFC25E93-D28D-8848-BD9F-EB3125B6422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7782" y="5691473"/>
                <a:ext cx="1024211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6" name="Ink 226">
                <a:extLst>
                  <a:ext uri="{FF2B5EF4-FFF2-40B4-BE49-F238E27FC236}">
                    <a16:creationId xmlns:a16="http://schemas.microsoft.com/office/drawing/2014/main" id="{14E72766-47FF-B74C-A875-FBF71A7B402F}"/>
                  </a:ext>
                </a:extLst>
              </p14:cNvPr>
              <p14:cNvContentPartPr/>
              <p14:nvPr/>
            </p14:nvContentPartPr>
            <p14:xfrm>
              <a:off x="5589148" y="5628113"/>
              <a:ext cx="459360" cy="196560"/>
            </p14:xfrm>
          </p:contentPart>
        </mc:Choice>
        <mc:Fallback xmlns="">
          <p:pic>
            <p:nvPicPr>
              <p:cNvPr id="226" name="Ink 226">
                <a:extLst>
                  <a:ext uri="{FF2B5EF4-FFF2-40B4-BE49-F238E27FC236}">
                    <a16:creationId xmlns:a16="http://schemas.microsoft.com/office/drawing/2014/main" id="{14E72766-47FF-B74C-A875-FBF71A7B402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73680" y="5612993"/>
                <a:ext cx="489576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41" name="Ink 242">
                <a:extLst>
                  <a:ext uri="{FF2B5EF4-FFF2-40B4-BE49-F238E27FC236}">
                    <a16:creationId xmlns:a16="http://schemas.microsoft.com/office/drawing/2014/main" id="{83BE1D78-85E6-E34D-A03E-4B09193112A3}"/>
                  </a:ext>
                </a:extLst>
              </p14:cNvPr>
              <p14:cNvContentPartPr/>
              <p14:nvPr/>
            </p14:nvContentPartPr>
            <p14:xfrm>
              <a:off x="2672788" y="6503633"/>
              <a:ext cx="1193400" cy="243360"/>
            </p14:xfrm>
          </p:contentPart>
        </mc:Choice>
        <mc:Fallback xmlns="">
          <p:pic>
            <p:nvPicPr>
              <p:cNvPr id="241" name="Ink 242">
                <a:extLst>
                  <a:ext uri="{FF2B5EF4-FFF2-40B4-BE49-F238E27FC236}">
                    <a16:creationId xmlns:a16="http://schemas.microsoft.com/office/drawing/2014/main" id="{83BE1D78-85E6-E34D-A03E-4B09193112A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57308" y="6488176"/>
                <a:ext cx="1224000" cy="27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42" name="Ink 243">
                <a:extLst>
                  <a:ext uri="{FF2B5EF4-FFF2-40B4-BE49-F238E27FC236}">
                    <a16:creationId xmlns:a16="http://schemas.microsoft.com/office/drawing/2014/main" id="{D8802AC5-5135-7348-9130-AD3544056AAD}"/>
                  </a:ext>
                </a:extLst>
              </p14:cNvPr>
              <p14:cNvContentPartPr/>
              <p14:nvPr/>
            </p14:nvContentPartPr>
            <p14:xfrm>
              <a:off x="2248708" y="6503633"/>
              <a:ext cx="228240" cy="255600"/>
            </p14:xfrm>
          </p:contentPart>
        </mc:Choice>
        <mc:Fallback xmlns="">
          <p:pic>
            <p:nvPicPr>
              <p:cNvPr id="242" name="Ink 243">
                <a:extLst>
                  <a:ext uri="{FF2B5EF4-FFF2-40B4-BE49-F238E27FC236}">
                    <a16:creationId xmlns:a16="http://schemas.microsoft.com/office/drawing/2014/main" id="{D8802AC5-5135-7348-9130-AD3544056AA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33564" y="6488153"/>
                <a:ext cx="258888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47" name="Ink 247">
                <a:extLst>
                  <a:ext uri="{FF2B5EF4-FFF2-40B4-BE49-F238E27FC236}">
                    <a16:creationId xmlns:a16="http://schemas.microsoft.com/office/drawing/2014/main" id="{9A0BCFFB-8D08-754D-98AA-D46D336DEC90}"/>
                  </a:ext>
                </a:extLst>
              </p14:cNvPr>
              <p14:cNvContentPartPr/>
              <p14:nvPr/>
            </p14:nvContentPartPr>
            <p14:xfrm>
              <a:off x="4034668" y="6534953"/>
              <a:ext cx="259200" cy="192600"/>
            </p14:xfrm>
          </p:contentPart>
        </mc:Choice>
        <mc:Fallback xmlns="">
          <p:pic>
            <p:nvPicPr>
              <p:cNvPr id="247" name="Ink 247">
                <a:extLst>
                  <a:ext uri="{FF2B5EF4-FFF2-40B4-BE49-F238E27FC236}">
                    <a16:creationId xmlns:a16="http://schemas.microsoft.com/office/drawing/2014/main" id="{9A0BCFFB-8D08-754D-98AA-D46D336DEC9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19569" y="6519833"/>
                <a:ext cx="289398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53" name="Ink 253">
                <a:extLst>
                  <a:ext uri="{FF2B5EF4-FFF2-40B4-BE49-F238E27FC236}">
                    <a16:creationId xmlns:a16="http://schemas.microsoft.com/office/drawing/2014/main" id="{FC66C58D-B220-8146-B47F-AF0985D9E440}"/>
                  </a:ext>
                </a:extLst>
              </p14:cNvPr>
              <p14:cNvContentPartPr/>
              <p14:nvPr/>
            </p14:nvContentPartPr>
            <p14:xfrm>
              <a:off x="8411215" y="710327"/>
              <a:ext cx="361440" cy="428040"/>
            </p14:xfrm>
          </p:contentPart>
        </mc:Choice>
        <mc:Fallback xmlns="">
          <p:pic>
            <p:nvPicPr>
              <p:cNvPr id="253" name="Ink 253">
                <a:extLst>
                  <a:ext uri="{FF2B5EF4-FFF2-40B4-BE49-F238E27FC236}">
                    <a16:creationId xmlns:a16="http://schemas.microsoft.com/office/drawing/2014/main" id="{FC66C58D-B220-8146-B47F-AF0985D9E44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95735" y="694847"/>
                <a:ext cx="3920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3" name="Ink 273">
                <a:extLst>
                  <a:ext uri="{FF2B5EF4-FFF2-40B4-BE49-F238E27FC236}">
                    <a16:creationId xmlns:a16="http://schemas.microsoft.com/office/drawing/2014/main" id="{6FA0A931-B1BC-BF4D-A49C-D612872D133E}"/>
                  </a:ext>
                </a:extLst>
              </p14:cNvPr>
              <p14:cNvContentPartPr/>
              <p14:nvPr/>
            </p14:nvContentPartPr>
            <p14:xfrm>
              <a:off x="8207095" y="1169327"/>
              <a:ext cx="534240" cy="404640"/>
            </p14:xfrm>
          </p:contentPart>
        </mc:Choice>
        <mc:Fallback xmlns="">
          <p:pic>
            <p:nvPicPr>
              <p:cNvPr id="273" name="Ink 273">
                <a:extLst>
                  <a:ext uri="{FF2B5EF4-FFF2-40B4-BE49-F238E27FC236}">
                    <a16:creationId xmlns:a16="http://schemas.microsoft.com/office/drawing/2014/main" id="{6FA0A931-B1BC-BF4D-A49C-D612872D133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191615" y="1154207"/>
                <a:ext cx="5644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7" name="Ink 287">
                <a:extLst>
                  <a:ext uri="{FF2B5EF4-FFF2-40B4-BE49-F238E27FC236}">
                    <a16:creationId xmlns:a16="http://schemas.microsoft.com/office/drawing/2014/main" id="{1BF2BB5A-43CE-F843-AF09-55B4F34D6B90}"/>
                  </a:ext>
                </a:extLst>
              </p14:cNvPr>
              <p14:cNvContentPartPr/>
              <p14:nvPr/>
            </p14:nvContentPartPr>
            <p14:xfrm>
              <a:off x="8038255" y="1440407"/>
              <a:ext cx="969480" cy="902880"/>
            </p14:xfrm>
          </p:contentPart>
        </mc:Choice>
        <mc:Fallback xmlns="">
          <p:pic>
            <p:nvPicPr>
              <p:cNvPr id="287" name="Ink 287">
                <a:extLst>
                  <a:ext uri="{FF2B5EF4-FFF2-40B4-BE49-F238E27FC236}">
                    <a16:creationId xmlns:a16="http://schemas.microsoft.com/office/drawing/2014/main" id="{1BF2BB5A-43CE-F843-AF09-55B4F34D6B9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022775" y="1424933"/>
                <a:ext cx="999720" cy="93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91" name="Ink 291">
                <a:extLst>
                  <a:ext uri="{FF2B5EF4-FFF2-40B4-BE49-F238E27FC236}">
                    <a16:creationId xmlns:a16="http://schemas.microsoft.com/office/drawing/2014/main" id="{1EE5718C-CF90-D244-9E42-EB1C31A8166D}"/>
                  </a:ext>
                </a:extLst>
              </p14:cNvPr>
              <p14:cNvContentPartPr/>
              <p14:nvPr/>
            </p14:nvContentPartPr>
            <p14:xfrm>
              <a:off x="8548274" y="1606091"/>
              <a:ext cx="562320" cy="365760"/>
            </p14:xfrm>
          </p:contentPart>
        </mc:Choice>
        <mc:Fallback xmlns="">
          <p:pic>
            <p:nvPicPr>
              <p:cNvPr id="291" name="Ink 291">
                <a:extLst>
                  <a:ext uri="{FF2B5EF4-FFF2-40B4-BE49-F238E27FC236}">
                    <a16:creationId xmlns:a16="http://schemas.microsoft.com/office/drawing/2014/main" id="{1EE5718C-CF90-D244-9E42-EB1C31A8166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33144" y="1590971"/>
                <a:ext cx="5929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95" name="Ink 295">
                <a:extLst>
                  <a:ext uri="{FF2B5EF4-FFF2-40B4-BE49-F238E27FC236}">
                    <a16:creationId xmlns:a16="http://schemas.microsoft.com/office/drawing/2014/main" id="{8E9579C5-B5A4-2549-8FD4-F5AE6DBC6373}"/>
                  </a:ext>
                </a:extLst>
              </p14:cNvPr>
              <p14:cNvContentPartPr/>
              <p14:nvPr/>
            </p14:nvContentPartPr>
            <p14:xfrm>
              <a:off x="8000354" y="2041331"/>
              <a:ext cx="715680" cy="382680"/>
            </p14:xfrm>
          </p:contentPart>
        </mc:Choice>
        <mc:Fallback xmlns="">
          <p:pic>
            <p:nvPicPr>
              <p:cNvPr id="295" name="Ink 295">
                <a:extLst>
                  <a:ext uri="{FF2B5EF4-FFF2-40B4-BE49-F238E27FC236}">
                    <a16:creationId xmlns:a16="http://schemas.microsoft.com/office/drawing/2014/main" id="{8E9579C5-B5A4-2549-8FD4-F5AE6DBC637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985234" y="2026211"/>
                <a:ext cx="7459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BEB4D03B-23D1-F043-8DF6-B0AC9B515791}"/>
                  </a:ext>
                </a:extLst>
              </p14:cNvPr>
              <p14:cNvContentPartPr/>
              <p14:nvPr/>
            </p14:nvContentPartPr>
            <p14:xfrm>
              <a:off x="7947434" y="1569011"/>
              <a:ext cx="264960" cy="3020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BEB4D03B-23D1-F043-8DF6-B0AC9B51579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932314" y="1553531"/>
                <a:ext cx="2955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3" name="Ink 313">
                <a:extLst>
                  <a:ext uri="{FF2B5EF4-FFF2-40B4-BE49-F238E27FC236}">
                    <a16:creationId xmlns:a16="http://schemas.microsoft.com/office/drawing/2014/main" id="{FCF09A17-C50E-5D4F-BC55-C93784B128AB}"/>
                  </a:ext>
                </a:extLst>
              </p14:cNvPr>
              <p14:cNvContentPartPr/>
              <p14:nvPr/>
            </p14:nvContentPartPr>
            <p14:xfrm>
              <a:off x="9694748" y="627238"/>
              <a:ext cx="1001880" cy="1209240"/>
            </p14:xfrm>
          </p:contentPart>
        </mc:Choice>
        <mc:Fallback xmlns="">
          <p:pic>
            <p:nvPicPr>
              <p:cNvPr id="313" name="Ink 313">
                <a:extLst>
                  <a:ext uri="{FF2B5EF4-FFF2-40B4-BE49-F238E27FC236}">
                    <a16:creationId xmlns:a16="http://schemas.microsoft.com/office/drawing/2014/main" id="{FCF09A17-C50E-5D4F-BC55-C93784B128A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679628" y="611763"/>
                <a:ext cx="1032480" cy="1239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0" name="Ink 320">
                <a:extLst>
                  <a:ext uri="{FF2B5EF4-FFF2-40B4-BE49-F238E27FC236}">
                    <a16:creationId xmlns:a16="http://schemas.microsoft.com/office/drawing/2014/main" id="{094E6A37-A7D2-EC47-B0D2-D36628AEF25E}"/>
                  </a:ext>
                </a:extLst>
              </p14:cNvPr>
              <p14:cNvContentPartPr/>
              <p14:nvPr/>
            </p14:nvContentPartPr>
            <p14:xfrm>
              <a:off x="10298468" y="1540558"/>
              <a:ext cx="572040" cy="264960"/>
            </p14:xfrm>
          </p:contentPart>
        </mc:Choice>
        <mc:Fallback xmlns="">
          <p:pic>
            <p:nvPicPr>
              <p:cNvPr id="320" name="Ink 320">
                <a:extLst>
                  <a:ext uri="{FF2B5EF4-FFF2-40B4-BE49-F238E27FC236}">
                    <a16:creationId xmlns:a16="http://schemas.microsoft.com/office/drawing/2014/main" id="{094E6A37-A7D2-EC47-B0D2-D36628AEF25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82998" y="1525438"/>
                <a:ext cx="602261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6" name="Ink 326">
                <a:extLst>
                  <a:ext uri="{FF2B5EF4-FFF2-40B4-BE49-F238E27FC236}">
                    <a16:creationId xmlns:a16="http://schemas.microsoft.com/office/drawing/2014/main" id="{31EC4DE6-7395-574A-9575-71ED17FD1053}"/>
                  </a:ext>
                </a:extLst>
              </p14:cNvPr>
              <p14:cNvContentPartPr/>
              <p14:nvPr/>
            </p14:nvContentPartPr>
            <p14:xfrm>
              <a:off x="9179600" y="2477775"/>
              <a:ext cx="2180160" cy="1846440"/>
            </p14:xfrm>
          </p:contentPart>
        </mc:Choice>
        <mc:Fallback xmlns="">
          <p:pic>
            <p:nvPicPr>
              <p:cNvPr id="326" name="Ink 326">
                <a:extLst>
                  <a:ext uri="{FF2B5EF4-FFF2-40B4-BE49-F238E27FC236}">
                    <a16:creationId xmlns:a16="http://schemas.microsoft.com/office/drawing/2014/main" id="{31EC4DE6-7395-574A-9575-71ED17FD105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164480" y="2462655"/>
                <a:ext cx="2210760" cy="18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30" name="Ink 330">
                <a:extLst>
                  <a:ext uri="{FF2B5EF4-FFF2-40B4-BE49-F238E27FC236}">
                    <a16:creationId xmlns:a16="http://schemas.microsoft.com/office/drawing/2014/main" id="{FEA6411D-E7AC-EB46-9702-DE16CC17B57F}"/>
                  </a:ext>
                </a:extLst>
              </p14:cNvPr>
              <p14:cNvContentPartPr/>
              <p14:nvPr/>
            </p14:nvContentPartPr>
            <p14:xfrm>
              <a:off x="9341767" y="2711674"/>
              <a:ext cx="293400" cy="155160"/>
            </p14:xfrm>
          </p:contentPart>
        </mc:Choice>
        <mc:Fallback xmlns="">
          <p:pic>
            <p:nvPicPr>
              <p:cNvPr id="330" name="Ink 330">
                <a:extLst>
                  <a:ext uri="{FF2B5EF4-FFF2-40B4-BE49-F238E27FC236}">
                    <a16:creationId xmlns:a16="http://schemas.microsoft.com/office/drawing/2014/main" id="{FEA6411D-E7AC-EB46-9702-DE16CC17B57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326666" y="2696194"/>
                <a:ext cx="323963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34" name="Ink 334">
                <a:extLst>
                  <a:ext uri="{FF2B5EF4-FFF2-40B4-BE49-F238E27FC236}">
                    <a16:creationId xmlns:a16="http://schemas.microsoft.com/office/drawing/2014/main" id="{536DFDD5-B2D7-524A-B7DF-DA402A793345}"/>
                  </a:ext>
                </a:extLst>
              </p14:cNvPr>
              <p14:cNvContentPartPr/>
              <p14:nvPr/>
            </p14:nvContentPartPr>
            <p14:xfrm>
              <a:off x="10972927" y="2611234"/>
              <a:ext cx="245880" cy="153000"/>
            </p14:xfrm>
          </p:contentPart>
        </mc:Choice>
        <mc:Fallback xmlns="">
          <p:pic>
            <p:nvPicPr>
              <p:cNvPr id="334" name="Ink 334">
                <a:extLst>
                  <a:ext uri="{FF2B5EF4-FFF2-40B4-BE49-F238E27FC236}">
                    <a16:creationId xmlns:a16="http://schemas.microsoft.com/office/drawing/2014/main" id="{536DFDD5-B2D7-524A-B7DF-DA402A79334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957807" y="2596114"/>
                <a:ext cx="276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7369A55B-D1FD-164D-B1AD-2D3ADC69EC2B}"/>
                  </a:ext>
                </a:extLst>
              </p14:cNvPr>
              <p14:cNvContentPartPr/>
              <p14:nvPr/>
            </p14:nvContentPartPr>
            <p14:xfrm>
              <a:off x="10136287" y="2867194"/>
              <a:ext cx="159840" cy="15264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7369A55B-D1FD-164D-B1AD-2D3ADC69EC2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20807" y="2851714"/>
                <a:ext cx="1904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39" name="Ink 339">
                <a:extLst>
                  <a:ext uri="{FF2B5EF4-FFF2-40B4-BE49-F238E27FC236}">
                    <a16:creationId xmlns:a16="http://schemas.microsoft.com/office/drawing/2014/main" id="{9D00F15E-3110-0D46-8DF7-3039522822DE}"/>
                  </a:ext>
                </a:extLst>
              </p14:cNvPr>
              <p14:cNvContentPartPr/>
              <p14:nvPr/>
            </p14:nvContentPartPr>
            <p14:xfrm>
              <a:off x="10155367" y="3121714"/>
              <a:ext cx="230760" cy="389160"/>
            </p14:xfrm>
          </p:contentPart>
        </mc:Choice>
        <mc:Fallback xmlns="">
          <p:pic>
            <p:nvPicPr>
              <p:cNvPr id="339" name="Ink 339">
                <a:extLst>
                  <a:ext uri="{FF2B5EF4-FFF2-40B4-BE49-F238E27FC236}">
                    <a16:creationId xmlns:a16="http://schemas.microsoft.com/office/drawing/2014/main" id="{9D00F15E-3110-0D46-8DF7-3039522822D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139887" y="3106594"/>
                <a:ext cx="26136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43" name="Ink 343">
                <a:extLst>
                  <a:ext uri="{FF2B5EF4-FFF2-40B4-BE49-F238E27FC236}">
                    <a16:creationId xmlns:a16="http://schemas.microsoft.com/office/drawing/2014/main" id="{7CACA701-3DAE-8F46-AD04-F8E83FF9EBBE}"/>
                  </a:ext>
                </a:extLst>
              </p14:cNvPr>
              <p14:cNvContentPartPr/>
              <p14:nvPr/>
            </p14:nvContentPartPr>
            <p14:xfrm>
              <a:off x="10677367" y="2840194"/>
              <a:ext cx="169560" cy="208080"/>
            </p14:xfrm>
          </p:contentPart>
        </mc:Choice>
        <mc:Fallback xmlns="">
          <p:pic>
            <p:nvPicPr>
              <p:cNvPr id="343" name="Ink 343">
                <a:extLst>
                  <a:ext uri="{FF2B5EF4-FFF2-40B4-BE49-F238E27FC236}">
                    <a16:creationId xmlns:a16="http://schemas.microsoft.com/office/drawing/2014/main" id="{7CACA701-3DAE-8F46-AD04-F8E83FF9EBB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662247" y="2825048"/>
                <a:ext cx="200160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08FE0F1B-5DF0-C24E-B786-0C1AD8B16BA5}"/>
                  </a:ext>
                </a:extLst>
              </p14:cNvPr>
              <p14:cNvContentPartPr/>
              <p14:nvPr/>
            </p14:nvContentPartPr>
            <p14:xfrm>
              <a:off x="9687727" y="2938114"/>
              <a:ext cx="145800" cy="1314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08FE0F1B-5DF0-C24E-B786-0C1AD8B16BA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672247" y="2922994"/>
                <a:ext cx="176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04B33143-CD3B-DF48-87CF-C036E6B00E45}"/>
                  </a:ext>
                </a:extLst>
              </p14:cNvPr>
              <p14:cNvContentPartPr/>
              <p14:nvPr/>
            </p14:nvContentPartPr>
            <p14:xfrm>
              <a:off x="9670807" y="3219634"/>
              <a:ext cx="102960" cy="16020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04B33143-CD3B-DF48-87CF-C036E6B00E4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55687" y="3204154"/>
                <a:ext cx="133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60" name="Ink 360">
                <a:extLst>
                  <a:ext uri="{FF2B5EF4-FFF2-40B4-BE49-F238E27FC236}">
                    <a16:creationId xmlns:a16="http://schemas.microsoft.com/office/drawing/2014/main" id="{556E3B76-9D97-CE43-A8A7-5982662E5A32}"/>
                  </a:ext>
                </a:extLst>
              </p14:cNvPr>
              <p14:cNvContentPartPr/>
              <p14:nvPr/>
            </p14:nvContentPartPr>
            <p14:xfrm>
              <a:off x="9921405" y="4530076"/>
              <a:ext cx="1751760" cy="528840"/>
            </p14:xfrm>
          </p:contentPart>
        </mc:Choice>
        <mc:Fallback xmlns="">
          <p:pic>
            <p:nvPicPr>
              <p:cNvPr id="360" name="Ink 360">
                <a:extLst>
                  <a:ext uri="{FF2B5EF4-FFF2-40B4-BE49-F238E27FC236}">
                    <a16:creationId xmlns:a16="http://schemas.microsoft.com/office/drawing/2014/main" id="{556E3B76-9D97-CE43-A8A7-5982662E5A3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905928" y="4514596"/>
                <a:ext cx="1781994" cy="5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39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6D22-E494-1048-AC3D-A31C8770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with fractions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E7DE3C-3BC1-0A4E-9E88-5CC1C327A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1360553"/>
            <a:ext cx="1831715" cy="660269"/>
          </a:xfrm>
          <a:ln>
            <a:solidFill>
              <a:schemeClr val="accent1"/>
            </a:solidFill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C5DCE3E7-4A4E-B741-A9B1-5CCFCB21E2DA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B68C6567-66BA-4A45-B6E1-B991108C09BB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D86FD-D2EC-3B4F-BFAC-30C78CCA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5183"/>
            <a:ext cx="4558259" cy="7831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029B02-1E13-1343-AD43-922AB60C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97936"/>
            <a:ext cx="3644900" cy="673100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20">
                <a:extLst>
                  <a:ext uri="{FF2B5EF4-FFF2-40B4-BE49-F238E27FC236}">
                    <a16:creationId xmlns:a16="http://schemas.microsoft.com/office/drawing/2014/main" id="{F49CA70B-062D-044E-A23B-519C83616700}"/>
                  </a:ext>
                </a:extLst>
              </p14:cNvPr>
              <p14:cNvContentPartPr/>
              <p14:nvPr/>
            </p14:nvContentPartPr>
            <p14:xfrm>
              <a:off x="4469930" y="1279305"/>
              <a:ext cx="532800" cy="690120"/>
            </p14:xfrm>
          </p:contentPart>
        </mc:Choice>
        <mc:Fallback xmlns="">
          <p:pic>
            <p:nvPicPr>
              <p:cNvPr id="19" name="Ink 20">
                <a:extLst>
                  <a:ext uri="{FF2B5EF4-FFF2-40B4-BE49-F238E27FC236}">
                    <a16:creationId xmlns:a16="http://schemas.microsoft.com/office/drawing/2014/main" id="{F49CA70B-062D-044E-A23B-519C836167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4810" y="1263825"/>
                <a:ext cx="56340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21">
                <a:extLst>
                  <a:ext uri="{FF2B5EF4-FFF2-40B4-BE49-F238E27FC236}">
                    <a16:creationId xmlns:a16="http://schemas.microsoft.com/office/drawing/2014/main" id="{15F11189-140B-3D42-9322-65467324F49D}"/>
                  </a:ext>
                </a:extLst>
              </p14:cNvPr>
              <p14:cNvContentPartPr/>
              <p14:nvPr/>
            </p14:nvContentPartPr>
            <p14:xfrm>
              <a:off x="3275090" y="1292985"/>
              <a:ext cx="915120" cy="621720"/>
            </p14:xfrm>
          </p:contentPart>
        </mc:Choice>
        <mc:Fallback xmlns="">
          <p:pic>
            <p:nvPicPr>
              <p:cNvPr id="20" name="Ink 21">
                <a:extLst>
                  <a:ext uri="{FF2B5EF4-FFF2-40B4-BE49-F238E27FC236}">
                    <a16:creationId xmlns:a16="http://schemas.microsoft.com/office/drawing/2014/main" id="{15F11189-140B-3D42-9322-65467324F4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9976" y="1277505"/>
                <a:ext cx="945348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5B5AAE9-FF84-D24B-A756-81B647DD59CD}"/>
                  </a:ext>
                </a:extLst>
              </p14:cNvPr>
              <p14:cNvContentPartPr/>
              <p14:nvPr/>
            </p14:nvContentPartPr>
            <p14:xfrm>
              <a:off x="3316130" y="2166705"/>
              <a:ext cx="61920" cy="280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5B5AAE9-FF84-D24B-A756-81B647DD59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00650" y="2151585"/>
                <a:ext cx="921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51">
                <a:extLst>
                  <a:ext uri="{FF2B5EF4-FFF2-40B4-BE49-F238E27FC236}">
                    <a16:creationId xmlns:a16="http://schemas.microsoft.com/office/drawing/2014/main" id="{7C1BEDF0-32EF-B545-962E-6EA5214C1631}"/>
                  </a:ext>
                </a:extLst>
              </p14:cNvPr>
              <p14:cNvContentPartPr/>
              <p14:nvPr/>
            </p14:nvContentPartPr>
            <p14:xfrm>
              <a:off x="6886970" y="1429425"/>
              <a:ext cx="983520" cy="703800"/>
            </p14:xfrm>
          </p:contentPart>
        </mc:Choice>
        <mc:Fallback xmlns="">
          <p:pic>
            <p:nvPicPr>
              <p:cNvPr id="49" name="Ink 51">
                <a:extLst>
                  <a:ext uri="{FF2B5EF4-FFF2-40B4-BE49-F238E27FC236}">
                    <a16:creationId xmlns:a16="http://schemas.microsoft.com/office/drawing/2014/main" id="{7C1BEDF0-32EF-B545-962E-6EA5214C16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1850" y="1414305"/>
                <a:ext cx="10141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52">
                <a:extLst>
                  <a:ext uri="{FF2B5EF4-FFF2-40B4-BE49-F238E27FC236}">
                    <a16:creationId xmlns:a16="http://schemas.microsoft.com/office/drawing/2014/main" id="{1F422405-44EC-074B-BB66-8C492D144CE3}"/>
                  </a:ext>
                </a:extLst>
              </p14:cNvPr>
              <p14:cNvContentPartPr/>
              <p14:nvPr/>
            </p14:nvContentPartPr>
            <p14:xfrm>
              <a:off x="6060770" y="1470465"/>
              <a:ext cx="574200" cy="723960"/>
            </p14:xfrm>
          </p:contentPart>
        </mc:Choice>
        <mc:Fallback xmlns="">
          <p:pic>
            <p:nvPicPr>
              <p:cNvPr id="50" name="Ink 52">
                <a:extLst>
                  <a:ext uri="{FF2B5EF4-FFF2-40B4-BE49-F238E27FC236}">
                    <a16:creationId xmlns:a16="http://schemas.microsoft.com/office/drawing/2014/main" id="{1F422405-44EC-074B-BB66-8C492D144C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5641" y="1455345"/>
                <a:ext cx="604819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3">
                <a:extLst>
                  <a:ext uri="{FF2B5EF4-FFF2-40B4-BE49-F238E27FC236}">
                    <a16:creationId xmlns:a16="http://schemas.microsoft.com/office/drawing/2014/main" id="{6696FA92-9293-7C47-A044-1C71CF5CE9A7}"/>
                  </a:ext>
                </a:extLst>
              </p14:cNvPr>
              <p14:cNvContentPartPr/>
              <p14:nvPr/>
            </p14:nvContentPartPr>
            <p14:xfrm>
              <a:off x="3650570" y="2037105"/>
              <a:ext cx="1373040" cy="601200"/>
            </p14:xfrm>
          </p:contentPart>
        </mc:Choice>
        <mc:Fallback xmlns="">
          <p:pic>
            <p:nvPicPr>
              <p:cNvPr id="51" name="Ink 53">
                <a:extLst>
                  <a:ext uri="{FF2B5EF4-FFF2-40B4-BE49-F238E27FC236}">
                    <a16:creationId xmlns:a16="http://schemas.microsoft.com/office/drawing/2014/main" id="{6696FA92-9293-7C47-A044-1C71CF5CE9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35446" y="2021985"/>
                <a:ext cx="1403648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CD16C3-468E-F949-A608-FC071A3718D6}"/>
                  </a:ext>
                </a:extLst>
              </p14:cNvPr>
              <p14:cNvContentPartPr/>
              <p14:nvPr/>
            </p14:nvContentPartPr>
            <p14:xfrm>
              <a:off x="8041130" y="1620585"/>
              <a:ext cx="953280" cy="89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CD16C3-468E-F949-A608-FC071A3718D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25650" y="1605465"/>
                <a:ext cx="9838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E4CD35B-59F4-4548-98F4-211901BF6071}"/>
                  </a:ext>
                </a:extLst>
              </p14:cNvPr>
              <p14:cNvContentPartPr/>
              <p14:nvPr/>
            </p14:nvContentPartPr>
            <p14:xfrm>
              <a:off x="8286650" y="1859625"/>
              <a:ext cx="205200" cy="205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E4CD35B-59F4-4548-98F4-211901BF607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71530" y="1844505"/>
                <a:ext cx="235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B1D299-74BE-9C40-B48C-90F3BE99157C}"/>
                  </a:ext>
                </a:extLst>
              </p14:cNvPr>
              <p14:cNvContentPartPr/>
              <p14:nvPr/>
            </p14:nvContentPartPr>
            <p14:xfrm>
              <a:off x="8484650" y="1804905"/>
              <a:ext cx="218880" cy="294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B1D299-74BE-9C40-B48C-90F3BE9915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69530" y="1789785"/>
                <a:ext cx="2494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7B9F88F5-5747-CB4A-914D-4E71EA8893F8}"/>
                  </a:ext>
                </a:extLst>
              </p14:cNvPr>
              <p14:cNvContentPartPr/>
              <p14:nvPr/>
            </p14:nvContentPartPr>
            <p14:xfrm>
              <a:off x="8184410" y="1245105"/>
              <a:ext cx="1723680" cy="36216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7B9F88F5-5747-CB4A-914D-4E71EA8893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68933" y="1229985"/>
                <a:ext cx="1754274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4" name="Ink 84">
                <a:extLst>
                  <a:ext uri="{FF2B5EF4-FFF2-40B4-BE49-F238E27FC236}">
                    <a16:creationId xmlns:a16="http://schemas.microsoft.com/office/drawing/2014/main" id="{2D3F5BAF-419D-9648-9A4E-799D3427B1CB}"/>
                  </a:ext>
                </a:extLst>
              </p14:cNvPr>
              <p14:cNvContentPartPr/>
              <p14:nvPr/>
            </p14:nvContentPartPr>
            <p14:xfrm>
              <a:off x="9358730" y="1088145"/>
              <a:ext cx="1755360" cy="990360"/>
            </p14:xfrm>
          </p:contentPart>
        </mc:Choice>
        <mc:Fallback xmlns="">
          <p:pic>
            <p:nvPicPr>
              <p:cNvPr id="84" name="Ink 84">
                <a:extLst>
                  <a:ext uri="{FF2B5EF4-FFF2-40B4-BE49-F238E27FC236}">
                    <a16:creationId xmlns:a16="http://schemas.microsoft.com/office/drawing/2014/main" id="{2D3F5BAF-419D-9648-9A4E-799D3427B1C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43607" y="1072665"/>
                <a:ext cx="1785966" cy="10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F6125340-E016-7242-910C-EE89D313DC44}"/>
                  </a:ext>
                </a:extLst>
              </p14:cNvPr>
              <p14:cNvContentPartPr/>
              <p14:nvPr/>
            </p14:nvContentPartPr>
            <p14:xfrm>
              <a:off x="5555690" y="2918025"/>
              <a:ext cx="935640" cy="491760"/>
            </p14:xfrm>
          </p:contentPart>
        </mc:Choice>
        <mc:Fallback xmlns=""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F6125340-E016-7242-910C-EE89D313DC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40210" y="2902556"/>
                <a:ext cx="966240" cy="521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5590CFC0-6957-5D42-AAAF-4078556D45DF}"/>
                  </a:ext>
                </a:extLst>
              </p14:cNvPr>
              <p14:cNvContentPartPr/>
              <p14:nvPr/>
            </p14:nvContentPartPr>
            <p14:xfrm>
              <a:off x="6709490" y="2782305"/>
              <a:ext cx="403560" cy="62100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5590CFC0-6957-5D42-AAAF-4078556D45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94356" y="2766825"/>
                <a:ext cx="434187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" name="Ink 115">
                <a:extLst>
                  <a:ext uri="{FF2B5EF4-FFF2-40B4-BE49-F238E27FC236}">
                    <a16:creationId xmlns:a16="http://schemas.microsoft.com/office/drawing/2014/main" id="{6F81DF26-2503-1F45-9BE9-6771BC98AABC}"/>
                  </a:ext>
                </a:extLst>
              </p14:cNvPr>
              <p14:cNvContentPartPr/>
              <p14:nvPr/>
            </p14:nvContentPartPr>
            <p14:xfrm>
              <a:off x="7849610" y="2815425"/>
              <a:ext cx="1400400" cy="738000"/>
            </p14:xfrm>
          </p:contentPart>
        </mc:Choice>
        <mc:Fallback xmlns="">
          <p:pic>
            <p:nvPicPr>
              <p:cNvPr id="115" name="Ink 115">
                <a:extLst>
                  <a:ext uri="{FF2B5EF4-FFF2-40B4-BE49-F238E27FC236}">
                    <a16:creationId xmlns:a16="http://schemas.microsoft.com/office/drawing/2014/main" id="{6F81DF26-2503-1F45-9BE9-6771BC98AA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34486" y="2800298"/>
                <a:ext cx="1431008" cy="76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0" name="Ink 130">
                <a:extLst>
                  <a:ext uri="{FF2B5EF4-FFF2-40B4-BE49-F238E27FC236}">
                    <a16:creationId xmlns:a16="http://schemas.microsoft.com/office/drawing/2014/main" id="{BA022D64-92CA-CB42-9152-7938BE550A59}"/>
                  </a:ext>
                </a:extLst>
              </p14:cNvPr>
              <p14:cNvContentPartPr/>
              <p14:nvPr/>
            </p14:nvContentPartPr>
            <p14:xfrm>
              <a:off x="9383210" y="2781225"/>
              <a:ext cx="1983240" cy="881640"/>
            </p14:xfrm>
          </p:contentPart>
        </mc:Choice>
        <mc:Fallback xmlns="">
          <p:pic>
            <p:nvPicPr>
              <p:cNvPr id="130" name="Ink 130">
                <a:extLst>
                  <a:ext uri="{FF2B5EF4-FFF2-40B4-BE49-F238E27FC236}">
                    <a16:creationId xmlns:a16="http://schemas.microsoft.com/office/drawing/2014/main" id="{BA022D64-92CA-CB42-9152-7938BE550A5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67733" y="2766099"/>
                <a:ext cx="2013475" cy="911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8" name="Ink 139">
                <a:extLst>
                  <a:ext uri="{FF2B5EF4-FFF2-40B4-BE49-F238E27FC236}">
                    <a16:creationId xmlns:a16="http://schemas.microsoft.com/office/drawing/2014/main" id="{542BD3E5-0735-D54F-B278-0A3C318B2E00}"/>
                  </a:ext>
                </a:extLst>
              </p14:cNvPr>
              <p14:cNvContentPartPr/>
              <p14:nvPr/>
            </p14:nvContentPartPr>
            <p14:xfrm>
              <a:off x="11209130" y="3361905"/>
              <a:ext cx="355320" cy="225360"/>
            </p14:xfrm>
          </p:contentPart>
        </mc:Choice>
        <mc:Fallback xmlns="">
          <p:pic>
            <p:nvPicPr>
              <p:cNvPr id="138" name="Ink 139">
                <a:extLst>
                  <a:ext uri="{FF2B5EF4-FFF2-40B4-BE49-F238E27FC236}">
                    <a16:creationId xmlns:a16="http://schemas.microsoft.com/office/drawing/2014/main" id="{542BD3E5-0735-D54F-B278-0A3C318B2E0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4010" y="3346450"/>
                <a:ext cx="385920" cy="25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9" name="Ink 140">
                <a:extLst>
                  <a:ext uri="{FF2B5EF4-FFF2-40B4-BE49-F238E27FC236}">
                    <a16:creationId xmlns:a16="http://schemas.microsoft.com/office/drawing/2014/main" id="{88E0E98F-53DF-1C45-94B3-3A78A78FA215}"/>
                  </a:ext>
                </a:extLst>
              </p14:cNvPr>
              <p14:cNvContentPartPr/>
              <p14:nvPr/>
            </p14:nvContentPartPr>
            <p14:xfrm>
              <a:off x="11100050" y="2842785"/>
              <a:ext cx="587520" cy="403200"/>
            </p14:xfrm>
          </p:contentPart>
        </mc:Choice>
        <mc:Fallback xmlns="">
          <p:pic>
            <p:nvPicPr>
              <p:cNvPr id="139" name="Ink 140">
                <a:extLst>
                  <a:ext uri="{FF2B5EF4-FFF2-40B4-BE49-F238E27FC236}">
                    <a16:creationId xmlns:a16="http://schemas.microsoft.com/office/drawing/2014/main" id="{88E0E98F-53DF-1C45-94B3-3A78A78FA21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084570" y="2827665"/>
                <a:ext cx="6181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1" name="Ink 151">
                <a:extLst>
                  <a:ext uri="{FF2B5EF4-FFF2-40B4-BE49-F238E27FC236}">
                    <a16:creationId xmlns:a16="http://schemas.microsoft.com/office/drawing/2014/main" id="{A89DE9A3-D5CB-CA40-8999-812E8FCFAB57}"/>
                  </a:ext>
                </a:extLst>
              </p14:cNvPr>
              <p14:cNvContentPartPr/>
              <p14:nvPr/>
            </p14:nvContentPartPr>
            <p14:xfrm>
              <a:off x="6190730" y="3873825"/>
              <a:ext cx="1345320" cy="751320"/>
            </p14:xfrm>
          </p:contentPart>
        </mc:Choice>
        <mc:Fallback xmlns="">
          <p:pic>
            <p:nvPicPr>
              <p:cNvPr id="151" name="Ink 151">
                <a:extLst>
                  <a:ext uri="{FF2B5EF4-FFF2-40B4-BE49-F238E27FC236}">
                    <a16:creationId xmlns:a16="http://schemas.microsoft.com/office/drawing/2014/main" id="{A89DE9A3-D5CB-CA40-8999-812E8FCFAB5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75250" y="3858705"/>
                <a:ext cx="137592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4" name="Ink 165">
                <a:extLst>
                  <a:ext uri="{FF2B5EF4-FFF2-40B4-BE49-F238E27FC236}">
                    <a16:creationId xmlns:a16="http://schemas.microsoft.com/office/drawing/2014/main" id="{E2EDD181-0C80-3E44-A90B-7A06410A7233}"/>
                  </a:ext>
                </a:extLst>
              </p14:cNvPr>
              <p14:cNvContentPartPr/>
              <p14:nvPr/>
            </p14:nvContentPartPr>
            <p14:xfrm>
              <a:off x="8853650" y="3887505"/>
              <a:ext cx="553320" cy="676440"/>
            </p14:xfrm>
          </p:contentPart>
        </mc:Choice>
        <mc:Fallback xmlns="">
          <p:pic>
            <p:nvPicPr>
              <p:cNvPr id="164" name="Ink 165">
                <a:extLst>
                  <a:ext uri="{FF2B5EF4-FFF2-40B4-BE49-F238E27FC236}">
                    <a16:creationId xmlns:a16="http://schemas.microsoft.com/office/drawing/2014/main" id="{E2EDD181-0C80-3E44-A90B-7A06410A723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38170" y="3872385"/>
                <a:ext cx="5839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5" name="Ink 166">
                <a:extLst>
                  <a:ext uri="{FF2B5EF4-FFF2-40B4-BE49-F238E27FC236}">
                    <a16:creationId xmlns:a16="http://schemas.microsoft.com/office/drawing/2014/main" id="{BB419CA5-62D3-8B46-BDE0-9A9D64CF6945}"/>
                  </a:ext>
                </a:extLst>
              </p14:cNvPr>
              <p14:cNvContentPartPr/>
              <p14:nvPr/>
            </p14:nvContentPartPr>
            <p14:xfrm>
              <a:off x="7767890" y="3846465"/>
              <a:ext cx="723240" cy="710640"/>
            </p14:xfrm>
          </p:contentPart>
        </mc:Choice>
        <mc:Fallback xmlns="">
          <p:pic>
            <p:nvPicPr>
              <p:cNvPr id="165" name="Ink 166">
                <a:extLst>
                  <a:ext uri="{FF2B5EF4-FFF2-40B4-BE49-F238E27FC236}">
                    <a16:creationId xmlns:a16="http://schemas.microsoft.com/office/drawing/2014/main" id="{BB419CA5-62D3-8B46-BDE0-9A9D64CF69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52770" y="3831345"/>
                <a:ext cx="75384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4" name="Ink 174">
                <a:extLst>
                  <a:ext uri="{FF2B5EF4-FFF2-40B4-BE49-F238E27FC236}">
                    <a16:creationId xmlns:a16="http://schemas.microsoft.com/office/drawing/2014/main" id="{94884C00-DCE1-C942-A5AD-9315C4EAE603}"/>
                  </a:ext>
                </a:extLst>
              </p14:cNvPr>
              <p14:cNvContentPartPr/>
              <p14:nvPr/>
            </p14:nvContentPartPr>
            <p14:xfrm>
              <a:off x="919250" y="4870665"/>
              <a:ext cx="936000" cy="464760"/>
            </p14:xfrm>
          </p:contentPart>
        </mc:Choice>
        <mc:Fallback xmlns="">
          <p:pic>
            <p:nvPicPr>
              <p:cNvPr id="174" name="Ink 174">
                <a:extLst>
                  <a:ext uri="{FF2B5EF4-FFF2-40B4-BE49-F238E27FC236}">
                    <a16:creationId xmlns:a16="http://schemas.microsoft.com/office/drawing/2014/main" id="{94884C00-DCE1-C942-A5AD-9315C4EAE6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4124" y="4855545"/>
                <a:ext cx="966612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0BFBB92-B74E-B64A-A34F-501724F26FAC}"/>
                  </a:ext>
                </a:extLst>
              </p14:cNvPr>
              <p14:cNvContentPartPr/>
              <p14:nvPr/>
            </p14:nvContentPartPr>
            <p14:xfrm>
              <a:off x="967130" y="5635305"/>
              <a:ext cx="68760" cy="205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0BFBB92-B74E-B64A-A34F-501724F26F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2010" y="5620185"/>
                <a:ext cx="99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0" name="Ink 192">
                <a:extLst>
                  <a:ext uri="{FF2B5EF4-FFF2-40B4-BE49-F238E27FC236}">
                    <a16:creationId xmlns:a16="http://schemas.microsoft.com/office/drawing/2014/main" id="{D1400114-DD23-C442-BF25-C9FE07C4B313}"/>
                  </a:ext>
                </a:extLst>
              </p14:cNvPr>
              <p14:cNvContentPartPr/>
              <p14:nvPr/>
            </p14:nvContentPartPr>
            <p14:xfrm>
              <a:off x="2141450" y="5478345"/>
              <a:ext cx="355680" cy="614880"/>
            </p14:xfrm>
          </p:contentPart>
        </mc:Choice>
        <mc:Fallback xmlns="">
          <p:pic>
            <p:nvPicPr>
              <p:cNvPr id="190" name="Ink 192">
                <a:extLst>
                  <a:ext uri="{FF2B5EF4-FFF2-40B4-BE49-F238E27FC236}">
                    <a16:creationId xmlns:a16="http://schemas.microsoft.com/office/drawing/2014/main" id="{D1400114-DD23-C442-BF25-C9FE07C4B31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26315" y="5463225"/>
                <a:ext cx="386311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1" name="Ink 193">
                <a:extLst>
                  <a:ext uri="{FF2B5EF4-FFF2-40B4-BE49-F238E27FC236}">
                    <a16:creationId xmlns:a16="http://schemas.microsoft.com/office/drawing/2014/main" id="{818DE324-F57E-5B45-A9A0-E923B83804E2}"/>
                  </a:ext>
                </a:extLst>
              </p14:cNvPr>
              <p14:cNvContentPartPr/>
              <p14:nvPr/>
            </p14:nvContentPartPr>
            <p14:xfrm>
              <a:off x="1308770" y="5498865"/>
              <a:ext cx="600840" cy="451080"/>
            </p14:xfrm>
          </p:contentPart>
        </mc:Choice>
        <mc:Fallback xmlns="">
          <p:pic>
            <p:nvPicPr>
              <p:cNvPr id="191" name="Ink 193">
                <a:extLst>
                  <a:ext uri="{FF2B5EF4-FFF2-40B4-BE49-F238E27FC236}">
                    <a16:creationId xmlns:a16="http://schemas.microsoft.com/office/drawing/2014/main" id="{818DE324-F57E-5B45-A9A0-E923B83804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93299" y="5483745"/>
                <a:ext cx="631422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2" name="Ink 194">
                <a:extLst>
                  <a:ext uri="{FF2B5EF4-FFF2-40B4-BE49-F238E27FC236}">
                    <a16:creationId xmlns:a16="http://schemas.microsoft.com/office/drawing/2014/main" id="{4098C6D7-B74D-F645-A79E-84CE8E3247BE}"/>
                  </a:ext>
                </a:extLst>
              </p14:cNvPr>
              <p14:cNvContentPartPr/>
              <p14:nvPr/>
            </p14:nvContentPartPr>
            <p14:xfrm>
              <a:off x="2161970" y="4836465"/>
              <a:ext cx="335160" cy="464760"/>
            </p14:xfrm>
          </p:contentPart>
        </mc:Choice>
        <mc:Fallback xmlns="">
          <p:pic>
            <p:nvPicPr>
              <p:cNvPr id="192" name="Ink 194">
                <a:extLst>
                  <a:ext uri="{FF2B5EF4-FFF2-40B4-BE49-F238E27FC236}">
                    <a16:creationId xmlns:a16="http://schemas.microsoft.com/office/drawing/2014/main" id="{4098C6D7-B74D-F645-A79E-84CE8E3247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46834" y="4821345"/>
                <a:ext cx="365793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7" name="Ink 207">
                <a:extLst>
                  <a:ext uri="{FF2B5EF4-FFF2-40B4-BE49-F238E27FC236}">
                    <a16:creationId xmlns:a16="http://schemas.microsoft.com/office/drawing/2014/main" id="{8E09D527-905F-5948-A8B1-BB66E3D6A99A}"/>
                  </a:ext>
                </a:extLst>
              </p14:cNvPr>
              <p14:cNvContentPartPr/>
              <p14:nvPr/>
            </p14:nvContentPartPr>
            <p14:xfrm>
              <a:off x="3309290" y="5000625"/>
              <a:ext cx="1447560" cy="662400"/>
            </p14:xfrm>
          </p:contentPart>
        </mc:Choice>
        <mc:Fallback xmlns="">
          <p:pic>
            <p:nvPicPr>
              <p:cNvPr id="207" name="Ink 207">
                <a:extLst>
                  <a:ext uri="{FF2B5EF4-FFF2-40B4-BE49-F238E27FC236}">
                    <a16:creationId xmlns:a16="http://schemas.microsoft.com/office/drawing/2014/main" id="{8E09D527-905F-5948-A8B1-BB66E3D6A99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93814" y="4985153"/>
                <a:ext cx="1478152" cy="692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6" name="Ink 217">
                <a:extLst>
                  <a:ext uri="{FF2B5EF4-FFF2-40B4-BE49-F238E27FC236}">
                    <a16:creationId xmlns:a16="http://schemas.microsoft.com/office/drawing/2014/main" id="{3EF67FA0-A7EB-3446-9CC7-575CACA1C74D}"/>
                  </a:ext>
                </a:extLst>
              </p14:cNvPr>
              <p14:cNvContentPartPr/>
              <p14:nvPr/>
            </p14:nvContentPartPr>
            <p14:xfrm>
              <a:off x="5159690" y="5519385"/>
              <a:ext cx="347760" cy="184680"/>
            </p14:xfrm>
          </p:contentPart>
        </mc:Choice>
        <mc:Fallback xmlns="">
          <p:pic>
            <p:nvPicPr>
              <p:cNvPr id="216" name="Ink 217">
                <a:extLst>
                  <a:ext uri="{FF2B5EF4-FFF2-40B4-BE49-F238E27FC236}">
                    <a16:creationId xmlns:a16="http://schemas.microsoft.com/office/drawing/2014/main" id="{3EF67FA0-A7EB-3446-9CC7-575CACA1C74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44210" y="5504265"/>
                <a:ext cx="3783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7" name="Ink 218">
                <a:extLst>
                  <a:ext uri="{FF2B5EF4-FFF2-40B4-BE49-F238E27FC236}">
                    <a16:creationId xmlns:a16="http://schemas.microsoft.com/office/drawing/2014/main" id="{CB815198-7FF1-D14F-8911-DE6399BC2A29}"/>
                  </a:ext>
                </a:extLst>
              </p14:cNvPr>
              <p14:cNvContentPartPr/>
              <p14:nvPr/>
            </p14:nvContentPartPr>
            <p14:xfrm>
              <a:off x="5063930" y="4891185"/>
              <a:ext cx="546480" cy="478440"/>
            </p14:xfrm>
          </p:contentPart>
        </mc:Choice>
        <mc:Fallback xmlns="">
          <p:pic>
            <p:nvPicPr>
              <p:cNvPr id="217" name="Ink 218">
                <a:extLst>
                  <a:ext uri="{FF2B5EF4-FFF2-40B4-BE49-F238E27FC236}">
                    <a16:creationId xmlns:a16="http://schemas.microsoft.com/office/drawing/2014/main" id="{CB815198-7FF1-D14F-8911-DE6399BC2A2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48810" y="4876065"/>
                <a:ext cx="57708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2" name="Ink 222">
                <a:extLst>
                  <a:ext uri="{FF2B5EF4-FFF2-40B4-BE49-F238E27FC236}">
                    <a16:creationId xmlns:a16="http://schemas.microsoft.com/office/drawing/2014/main" id="{CF37984A-1767-114B-A9DD-23E4DD4161DD}"/>
                  </a:ext>
                </a:extLst>
              </p14:cNvPr>
              <p14:cNvContentPartPr/>
              <p14:nvPr/>
            </p14:nvContentPartPr>
            <p14:xfrm>
              <a:off x="5876450" y="5232465"/>
              <a:ext cx="232560" cy="164520"/>
            </p14:xfrm>
          </p:contentPart>
        </mc:Choice>
        <mc:Fallback xmlns="">
          <p:pic>
            <p:nvPicPr>
              <p:cNvPr id="222" name="Ink 222">
                <a:extLst>
                  <a:ext uri="{FF2B5EF4-FFF2-40B4-BE49-F238E27FC236}">
                    <a16:creationId xmlns:a16="http://schemas.microsoft.com/office/drawing/2014/main" id="{CF37984A-1767-114B-A9DD-23E4DD4161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61330" y="5217312"/>
                <a:ext cx="263160" cy="195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9" name="Ink 229">
                <a:extLst>
                  <a:ext uri="{FF2B5EF4-FFF2-40B4-BE49-F238E27FC236}">
                    <a16:creationId xmlns:a16="http://schemas.microsoft.com/office/drawing/2014/main" id="{BCF09158-270A-AA4C-B0E2-EECD34B0A4D0}"/>
                  </a:ext>
                </a:extLst>
              </p14:cNvPr>
              <p14:cNvContentPartPr/>
              <p14:nvPr/>
            </p14:nvContentPartPr>
            <p14:xfrm>
              <a:off x="6313490" y="4898025"/>
              <a:ext cx="582840" cy="717480"/>
            </p14:xfrm>
          </p:contentPart>
        </mc:Choice>
        <mc:Fallback xmlns="">
          <p:pic>
            <p:nvPicPr>
              <p:cNvPr id="229" name="Ink 229">
                <a:extLst>
                  <a:ext uri="{FF2B5EF4-FFF2-40B4-BE49-F238E27FC236}">
                    <a16:creationId xmlns:a16="http://schemas.microsoft.com/office/drawing/2014/main" id="{BCF09158-270A-AA4C-B0E2-EECD34B0A4D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98370" y="4882897"/>
                <a:ext cx="613440" cy="74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9" name="Ink 239">
                <a:extLst>
                  <a:ext uri="{FF2B5EF4-FFF2-40B4-BE49-F238E27FC236}">
                    <a16:creationId xmlns:a16="http://schemas.microsoft.com/office/drawing/2014/main" id="{F19C146A-71AF-0847-A0AB-73B7BD1A1D7C}"/>
                  </a:ext>
                </a:extLst>
              </p14:cNvPr>
              <p14:cNvContentPartPr/>
              <p14:nvPr/>
            </p14:nvContentPartPr>
            <p14:xfrm>
              <a:off x="5910650" y="5840145"/>
              <a:ext cx="1318320" cy="716760"/>
            </p14:xfrm>
          </p:contentPart>
        </mc:Choice>
        <mc:Fallback xmlns="">
          <p:pic>
            <p:nvPicPr>
              <p:cNvPr id="239" name="Ink 239">
                <a:extLst>
                  <a:ext uri="{FF2B5EF4-FFF2-40B4-BE49-F238E27FC236}">
                    <a16:creationId xmlns:a16="http://schemas.microsoft.com/office/drawing/2014/main" id="{F19C146A-71AF-0847-A0AB-73B7BD1A1D7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95530" y="5825017"/>
                <a:ext cx="1348560" cy="7473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30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BD0B-ED74-D240-9E85-3B86633D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 of operation and arithmetic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927D5-8975-444E-8D0F-D14245D5E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08" y="2302379"/>
            <a:ext cx="1758719" cy="369331"/>
          </a:xfrm>
          <a:ln>
            <a:solidFill>
              <a:srgbClr val="FF0000"/>
            </a:solidFill>
            <a:prstDash val="dash"/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9D210D78-141A-044E-9D29-82EE79EF3ACE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CCB0B1EC-3DFB-9747-950A-4D585BB5210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457BD408-FAD3-0544-B278-9CA1D0A3353F}"/>
                  </a:ext>
                </a:extLst>
              </p14:cNvPr>
              <p14:cNvContentPartPr/>
              <p14:nvPr/>
            </p14:nvContentPartPr>
            <p14:xfrm>
              <a:off x="4271930" y="1545705"/>
              <a:ext cx="655920" cy="36216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457BD408-FAD3-0544-B278-9CA1D0A33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6810" y="1530225"/>
                <a:ext cx="6865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87854D9-8733-4A4B-B586-D374B5951E1F}"/>
                  </a:ext>
                </a:extLst>
              </p14:cNvPr>
              <p14:cNvContentPartPr/>
              <p14:nvPr/>
            </p14:nvContentPartPr>
            <p14:xfrm>
              <a:off x="5050250" y="1511505"/>
              <a:ext cx="253080" cy="375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87854D9-8733-4A4B-B586-D374B5951E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4748" y="1496025"/>
                <a:ext cx="283724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3D08D2CF-710F-3A48-AB1C-23DC97AB2A8A}"/>
                  </a:ext>
                </a:extLst>
              </p14:cNvPr>
              <p14:cNvContentPartPr/>
              <p14:nvPr/>
            </p14:nvContentPartPr>
            <p14:xfrm>
              <a:off x="3873770" y="2023425"/>
              <a:ext cx="1728720" cy="49896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3D08D2CF-710F-3A48-AB1C-23DC97AB2A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8290" y="2008305"/>
                <a:ext cx="175896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EB73EB6-0243-3146-8EEF-32744A9CB798}"/>
                  </a:ext>
                </a:extLst>
              </p14:cNvPr>
              <p14:cNvContentPartPr/>
              <p14:nvPr/>
            </p14:nvContentPartPr>
            <p14:xfrm>
              <a:off x="5173370" y="2569905"/>
              <a:ext cx="266040" cy="321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EB73EB6-0243-3146-8EEF-32744A9CB7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57890" y="2554425"/>
                <a:ext cx="2962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735AE1-B93D-0D4D-ACFC-689D74937BFE}"/>
                  </a:ext>
                </a:extLst>
              </p14:cNvPr>
              <p14:cNvContentPartPr/>
              <p14:nvPr/>
            </p14:nvContentPartPr>
            <p14:xfrm>
              <a:off x="4872770" y="1313505"/>
              <a:ext cx="27720" cy="122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735AE1-B93D-0D4D-ACFC-689D74937B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7650" y="1298025"/>
                <a:ext cx="58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AD59B5-3DE6-2E49-95C3-1621A0EB8E54}"/>
                  </a:ext>
                </a:extLst>
              </p14:cNvPr>
              <p14:cNvContentPartPr/>
              <p14:nvPr/>
            </p14:nvContentPartPr>
            <p14:xfrm>
              <a:off x="4558850" y="1313505"/>
              <a:ext cx="7200" cy="96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AD59B5-3DE6-2E49-95C3-1621A0EB8E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43370" y="1298025"/>
                <a:ext cx="378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7CD4F2F-0389-DE4A-A277-52985A5A7070}"/>
                  </a:ext>
                </a:extLst>
              </p14:cNvPr>
              <p14:cNvContentPartPr/>
              <p14:nvPr/>
            </p14:nvContentPartPr>
            <p14:xfrm>
              <a:off x="4189850" y="2628225"/>
              <a:ext cx="41400" cy="212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7CD4F2F-0389-DE4A-A277-52985A5A70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74730" y="2612745"/>
                <a:ext cx="720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0279E3-EB2A-D946-9CA0-2320189169F0}"/>
                  </a:ext>
                </a:extLst>
              </p14:cNvPr>
              <p14:cNvContentPartPr/>
              <p14:nvPr/>
            </p14:nvContentPartPr>
            <p14:xfrm>
              <a:off x="4401530" y="2549385"/>
              <a:ext cx="198360" cy="27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0279E3-EB2A-D946-9CA0-2320189169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6410" y="2533905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905479-FB8F-534D-A054-516CDE24DB62}"/>
                  </a:ext>
                </a:extLst>
              </p14:cNvPr>
              <p14:cNvContentPartPr/>
              <p14:nvPr/>
            </p14:nvContentPartPr>
            <p14:xfrm>
              <a:off x="4708970" y="1210905"/>
              <a:ext cx="96120" cy="129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905479-FB8F-534D-A054-516CDE24DB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3850" y="1195785"/>
                <a:ext cx="126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6881798-C4DD-B147-A389-4B8BBFADB137}"/>
                  </a:ext>
                </a:extLst>
              </p14:cNvPr>
              <p14:cNvContentPartPr/>
              <p14:nvPr/>
            </p14:nvContentPartPr>
            <p14:xfrm>
              <a:off x="4292450" y="1313505"/>
              <a:ext cx="7200" cy="9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6881798-C4DD-B147-A389-4B8BBFADB13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77330" y="1298025"/>
                <a:ext cx="37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F46A446-C73D-D448-ABEE-FF8FFD757F11}"/>
                  </a:ext>
                </a:extLst>
              </p14:cNvPr>
              <p14:cNvContentPartPr/>
              <p14:nvPr/>
            </p14:nvContentPartPr>
            <p14:xfrm>
              <a:off x="4449410" y="2972745"/>
              <a:ext cx="171000" cy="300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F46A446-C73D-D448-ABEE-FF8FFD757F1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4290" y="2957265"/>
                <a:ext cx="2016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5">
                <a:extLst>
                  <a:ext uri="{FF2B5EF4-FFF2-40B4-BE49-F238E27FC236}">
                    <a16:creationId xmlns:a16="http://schemas.microsoft.com/office/drawing/2014/main" id="{45039D03-0BE9-764A-9D92-90F0BB6EEAC0}"/>
                  </a:ext>
                </a:extLst>
              </p14:cNvPr>
              <p14:cNvContentPartPr/>
              <p14:nvPr/>
            </p14:nvContentPartPr>
            <p14:xfrm>
              <a:off x="3855410" y="3006585"/>
              <a:ext cx="396360" cy="253080"/>
            </p14:xfrm>
          </p:contentPart>
        </mc:Choice>
        <mc:Fallback xmlns="">
          <p:pic>
            <p:nvPicPr>
              <p:cNvPr id="55" name="Ink 55">
                <a:extLst>
                  <a:ext uri="{FF2B5EF4-FFF2-40B4-BE49-F238E27FC236}">
                    <a16:creationId xmlns:a16="http://schemas.microsoft.com/office/drawing/2014/main" id="{45039D03-0BE9-764A-9D92-90F0BB6EEA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40290" y="2991465"/>
                <a:ext cx="4269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A39CE7F-4628-C943-BD89-ECDE5D68FFD9}"/>
                  </a:ext>
                </a:extLst>
              </p14:cNvPr>
              <p14:cNvContentPartPr/>
              <p14:nvPr/>
            </p14:nvContentPartPr>
            <p14:xfrm>
              <a:off x="5268770" y="3015225"/>
              <a:ext cx="211320" cy="217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A39CE7F-4628-C943-BD89-ECDE5D68FFD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53650" y="2999745"/>
                <a:ext cx="241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AF783031-7959-974E-911B-DC48DA0CE6BE}"/>
                  </a:ext>
                </a:extLst>
              </p14:cNvPr>
              <p14:cNvContentPartPr/>
              <p14:nvPr/>
            </p14:nvContentPartPr>
            <p14:xfrm>
              <a:off x="4872770" y="2992905"/>
              <a:ext cx="229320" cy="28044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AF783031-7959-974E-911B-DC48DA0CE6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57650" y="2977785"/>
                <a:ext cx="2599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1A46E76-95CD-B349-AF3B-9F98231A96D5}"/>
                  </a:ext>
                </a:extLst>
              </p14:cNvPr>
              <p14:cNvContentPartPr/>
              <p14:nvPr/>
            </p14:nvContentPartPr>
            <p14:xfrm>
              <a:off x="3760010" y="3436785"/>
              <a:ext cx="2095920" cy="61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1A46E76-95CD-B349-AF3B-9F98231A96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9490" y="3416265"/>
                <a:ext cx="2136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DB9E4E4F-4BE1-7442-A880-875EEA245D32}"/>
                  </a:ext>
                </a:extLst>
              </p14:cNvPr>
              <p14:cNvContentPartPr/>
              <p14:nvPr/>
            </p14:nvContentPartPr>
            <p14:xfrm>
              <a:off x="4326650" y="3293505"/>
              <a:ext cx="89280" cy="12312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DB9E4E4F-4BE1-7442-A880-875EEA245D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90" y="3285945"/>
                <a:ext cx="104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6" name="Ink 76">
                <a:extLst>
                  <a:ext uri="{FF2B5EF4-FFF2-40B4-BE49-F238E27FC236}">
                    <a16:creationId xmlns:a16="http://schemas.microsoft.com/office/drawing/2014/main" id="{BAE49F8B-33BD-AE45-9A7E-5EAF082ED7F5}"/>
                  </a:ext>
                </a:extLst>
              </p14:cNvPr>
              <p14:cNvContentPartPr/>
              <p14:nvPr/>
            </p14:nvContentPartPr>
            <p14:xfrm>
              <a:off x="5364530" y="3546225"/>
              <a:ext cx="184680" cy="287280"/>
            </p14:xfrm>
          </p:contentPart>
        </mc:Choice>
        <mc:Fallback xmlns="">
          <p:pic>
            <p:nvPicPr>
              <p:cNvPr id="76" name="Ink 76">
                <a:extLst>
                  <a:ext uri="{FF2B5EF4-FFF2-40B4-BE49-F238E27FC236}">
                    <a16:creationId xmlns:a16="http://schemas.microsoft.com/office/drawing/2014/main" id="{BAE49F8B-33BD-AE45-9A7E-5EAF082ED7F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49050" y="3530745"/>
                <a:ext cx="2152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0" name="Ink 80">
                <a:extLst>
                  <a:ext uri="{FF2B5EF4-FFF2-40B4-BE49-F238E27FC236}">
                    <a16:creationId xmlns:a16="http://schemas.microsoft.com/office/drawing/2014/main" id="{9F8B33E9-5F50-8640-884A-11F030C522D0}"/>
                  </a:ext>
                </a:extLst>
              </p14:cNvPr>
              <p14:cNvContentPartPr/>
              <p14:nvPr/>
            </p14:nvContentPartPr>
            <p14:xfrm>
              <a:off x="4518530" y="3614985"/>
              <a:ext cx="221760" cy="259200"/>
            </p14:xfrm>
          </p:contentPart>
        </mc:Choice>
        <mc:Fallback xmlns="">
          <p:pic>
            <p:nvPicPr>
              <p:cNvPr id="80" name="Ink 80">
                <a:extLst>
                  <a:ext uri="{FF2B5EF4-FFF2-40B4-BE49-F238E27FC236}">
                    <a16:creationId xmlns:a16="http://schemas.microsoft.com/office/drawing/2014/main" id="{9F8B33E9-5F50-8640-884A-11F030C522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03410" y="3599865"/>
                <a:ext cx="2523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B220C3E-1F09-D04C-94C0-7FA2EA0D5507}"/>
                  </a:ext>
                </a:extLst>
              </p14:cNvPr>
              <p14:cNvContentPartPr/>
              <p14:nvPr/>
            </p14:nvContentPartPr>
            <p14:xfrm>
              <a:off x="4333490" y="3253185"/>
              <a:ext cx="34560" cy="125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B220C3E-1F09-D04C-94C0-7FA2EA0D55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8010" y="3238065"/>
                <a:ext cx="65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5" name="Ink 85">
                <a:extLst>
                  <a:ext uri="{FF2B5EF4-FFF2-40B4-BE49-F238E27FC236}">
                    <a16:creationId xmlns:a16="http://schemas.microsoft.com/office/drawing/2014/main" id="{F294C352-1B47-0B46-B1CC-77C0AE369D68}"/>
                  </a:ext>
                </a:extLst>
              </p14:cNvPr>
              <p14:cNvContentPartPr/>
              <p14:nvPr/>
            </p14:nvContentPartPr>
            <p14:xfrm>
              <a:off x="3875930" y="3600585"/>
              <a:ext cx="444240" cy="300960"/>
            </p14:xfrm>
          </p:contentPart>
        </mc:Choice>
        <mc:Fallback xmlns="">
          <p:pic>
            <p:nvPicPr>
              <p:cNvPr id="85" name="Ink 85">
                <a:extLst>
                  <a:ext uri="{FF2B5EF4-FFF2-40B4-BE49-F238E27FC236}">
                    <a16:creationId xmlns:a16="http://schemas.microsoft.com/office/drawing/2014/main" id="{F294C352-1B47-0B46-B1CC-77C0AE369D6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60810" y="3585465"/>
                <a:ext cx="4748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4F193673-5077-4A4C-9155-D0A78C3A7982}"/>
                  </a:ext>
                </a:extLst>
              </p14:cNvPr>
              <p14:cNvContentPartPr/>
              <p14:nvPr/>
            </p14:nvContentPartPr>
            <p14:xfrm>
              <a:off x="6627410" y="1934865"/>
              <a:ext cx="669600" cy="34848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4F193673-5077-4A4C-9155-D0A78C3A798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12290" y="1919385"/>
                <a:ext cx="699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D31AB5CC-3D47-8F49-8A11-1585E3851BB7}"/>
                  </a:ext>
                </a:extLst>
              </p14:cNvPr>
              <p14:cNvContentPartPr/>
              <p14:nvPr/>
            </p14:nvContentPartPr>
            <p14:xfrm>
              <a:off x="7454690" y="1941705"/>
              <a:ext cx="982800" cy="33480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D31AB5CC-3D47-8F49-8A11-1585E3851BB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39210" y="1926225"/>
                <a:ext cx="10134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39889BBA-3198-7C40-A4EF-11769F16F3A7}"/>
                  </a:ext>
                </a:extLst>
              </p14:cNvPr>
              <p14:cNvContentPartPr/>
              <p14:nvPr/>
            </p14:nvContentPartPr>
            <p14:xfrm>
              <a:off x="6709490" y="2364705"/>
              <a:ext cx="1589760" cy="18504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39889BBA-3198-7C40-A4EF-11769F16F3A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94370" y="2349556"/>
                <a:ext cx="1620360" cy="215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1204B71-729C-FB4B-84FB-480DFD0B44FE}"/>
                  </a:ext>
                </a:extLst>
              </p14:cNvPr>
              <p14:cNvContentPartPr/>
              <p14:nvPr/>
            </p14:nvContentPartPr>
            <p14:xfrm>
              <a:off x="4838570" y="2603745"/>
              <a:ext cx="218880" cy="232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1204B71-729C-FB4B-84FB-480DFD0B4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18410" y="2583585"/>
                <a:ext cx="259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0761063-1080-934D-96DC-BBA4E79B1231}"/>
                  </a:ext>
                </a:extLst>
              </p14:cNvPr>
              <p14:cNvContentPartPr/>
              <p14:nvPr/>
            </p14:nvContentPartPr>
            <p14:xfrm>
              <a:off x="4934330" y="3600585"/>
              <a:ext cx="253080" cy="198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0761063-1080-934D-96DC-BBA4E79B12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13810" y="3580425"/>
                <a:ext cx="2937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Ink 107">
                <a:extLst>
                  <a:ext uri="{FF2B5EF4-FFF2-40B4-BE49-F238E27FC236}">
                    <a16:creationId xmlns:a16="http://schemas.microsoft.com/office/drawing/2014/main" id="{F472E220-8F7E-7347-917F-A1B1077FC937}"/>
                  </a:ext>
                </a:extLst>
              </p14:cNvPr>
              <p14:cNvContentPartPr/>
              <p14:nvPr/>
            </p14:nvContentPartPr>
            <p14:xfrm>
              <a:off x="7815770" y="1968705"/>
              <a:ext cx="259560" cy="307440"/>
            </p14:xfrm>
          </p:contentPart>
        </mc:Choice>
        <mc:Fallback xmlns="">
          <p:pic>
            <p:nvPicPr>
              <p:cNvPr id="107" name="Ink 107">
                <a:extLst>
                  <a:ext uri="{FF2B5EF4-FFF2-40B4-BE49-F238E27FC236}">
                    <a16:creationId xmlns:a16="http://schemas.microsoft.com/office/drawing/2014/main" id="{F472E220-8F7E-7347-917F-A1B1077FC93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00311" y="1953585"/>
                <a:ext cx="289758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8" name="Ink 119">
                <a:extLst>
                  <a:ext uri="{FF2B5EF4-FFF2-40B4-BE49-F238E27FC236}">
                    <a16:creationId xmlns:a16="http://schemas.microsoft.com/office/drawing/2014/main" id="{500CBB93-685D-D44A-B5BE-77490CC245BE}"/>
                  </a:ext>
                </a:extLst>
              </p14:cNvPr>
              <p14:cNvContentPartPr/>
              <p14:nvPr/>
            </p14:nvContentPartPr>
            <p14:xfrm>
              <a:off x="4995530" y="3983265"/>
              <a:ext cx="408600" cy="369000"/>
            </p14:xfrm>
          </p:contentPart>
        </mc:Choice>
        <mc:Fallback xmlns="">
          <p:pic>
            <p:nvPicPr>
              <p:cNvPr id="118" name="Ink 119">
                <a:extLst>
                  <a:ext uri="{FF2B5EF4-FFF2-40B4-BE49-F238E27FC236}">
                    <a16:creationId xmlns:a16="http://schemas.microsoft.com/office/drawing/2014/main" id="{500CBB93-685D-D44A-B5BE-77490CC245B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80410" y="3967785"/>
                <a:ext cx="4388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9" name="Ink 120">
                <a:extLst>
                  <a:ext uri="{FF2B5EF4-FFF2-40B4-BE49-F238E27FC236}">
                    <a16:creationId xmlns:a16="http://schemas.microsoft.com/office/drawing/2014/main" id="{2394A39F-832A-5D4D-ADD4-DD5A3864EAFD}"/>
                  </a:ext>
                </a:extLst>
              </p14:cNvPr>
              <p14:cNvContentPartPr/>
              <p14:nvPr/>
            </p14:nvContentPartPr>
            <p14:xfrm>
              <a:off x="1677410" y="2686545"/>
              <a:ext cx="1461240" cy="464040"/>
            </p14:xfrm>
          </p:contentPart>
        </mc:Choice>
        <mc:Fallback xmlns="">
          <p:pic>
            <p:nvPicPr>
              <p:cNvPr id="119" name="Ink 120">
                <a:extLst>
                  <a:ext uri="{FF2B5EF4-FFF2-40B4-BE49-F238E27FC236}">
                    <a16:creationId xmlns:a16="http://schemas.microsoft.com/office/drawing/2014/main" id="{2394A39F-832A-5D4D-ADD4-DD5A3864EA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61934" y="2671425"/>
                <a:ext cx="1491832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7" name="Ink 138">
                <a:extLst>
                  <a:ext uri="{FF2B5EF4-FFF2-40B4-BE49-F238E27FC236}">
                    <a16:creationId xmlns:a16="http://schemas.microsoft.com/office/drawing/2014/main" id="{6DCFAC59-BAEE-3E40-9FEE-792CC7574EA7}"/>
                  </a:ext>
                </a:extLst>
              </p14:cNvPr>
              <p14:cNvContentPartPr/>
              <p14:nvPr/>
            </p14:nvContentPartPr>
            <p14:xfrm>
              <a:off x="8641970" y="1941705"/>
              <a:ext cx="435960" cy="375840"/>
            </p14:xfrm>
          </p:contentPart>
        </mc:Choice>
        <mc:Fallback xmlns="">
          <p:pic>
            <p:nvPicPr>
              <p:cNvPr id="137" name="Ink 138">
                <a:extLst>
                  <a:ext uri="{FF2B5EF4-FFF2-40B4-BE49-F238E27FC236}">
                    <a16:creationId xmlns:a16="http://schemas.microsoft.com/office/drawing/2014/main" id="{6DCFAC59-BAEE-3E40-9FEE-792CC7574EA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26490" y="1926225"/>
                <a:ext cx="4662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8" name="Ink 139">
                <a:extLst>
                  <a:ext uri="{FF2B5EF4-FFF2-40B4-BE49-F238E27FC236}">
                    <a16:creationId xmlns:a16="http://schemas.microsoft.com/office/drawing/2014/main" id="{EBE14FAE-2F52-2140-8B7C-34D011915290}"/>
                  </a:ext>
                </a:extLst>
              </p14:cNvPr>
              <p14:cNvContentPartPr/>
              <p14:nvPr/>
            </p14:nvContentPartPr>
            <p14:xfrm>
              <a:off x="5453090" y="3980025"/>
              <a:ext cx="908640" cy="801360"/>
            </p14:xfrm>
          </p:contentPart>
        </mc:Choice>
        <mc:Fallback xmlns="">
          <p:pic>
            <p:nvPicPr>
              <p:cNvPr id="138" name="Ink 139">
                <a:extLst>
                  <a:ext uri="{FF2B5EF4-FFF2-40B4-BE49-F238E27FC236}">
                    <a16:creationId xmlns:a16="http://schemas.microsoft.com/office/drawing/2014/main" id="{EBE14FAE-2F52-2140-8B7C-34D01191529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37970" y="3964905"/>
                <a:ext cx="93888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0" name="Ink 151">
                <a:extLst>
                  <a:ext uri="{FF2B5EF4-FFF2-40B4-BE49-F238E27FC236}">
                    <a16:creationId xmlns:a16="http://schemas.microsoft.com/office/drawing/2014/main" id="{351D7F8E-00E6-EE48-8881-38E1FF42AC5E}"/>
                  </a:ext>
                </a:extLst>
              </p14:cNvPr>
              <p14:cNvContentPartPr/>
              <p14:nvPr/>
            </p14:nvContentPartPr>
            <p14:xfrm>
              <a:off x="10300850" y="1982385"/>
              <a:ext cx="375840" cy="218880"/>
            </p14:xfrm>
          </p:contentPart>
        </mc:Choice>
        <mc:Fallback xmlns="">
          <p:pic>
            <p:nvPicPr>
              <p:cNvPr id="150" name="Ink 151">
                <a:extLst>
                  <a:ext uri="{FF2B5EF4-FFF2-40B4-BE49-F238E27FC236}">
                    <a16:creationId xmlns:a16="http://schemas.microsoft.com/office/drawing/2014/main" id="{351D7F8E-00E6-EE48-8881-38E1FF42AC5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285730" y="1967265"/>
                <a:ext cx="4064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1" name="Ink 152">
                <a:extLst>
                  <a:ext uri="{FF2B5EF4-FFF2-40B4-BE49-F238E27FC236}">
                    <a16:creationId xmlns:a16="http://schemas.microsoft.com/office/drawing/2014/main" id="{2EE3244B-BCA7-594F-A5D2-06738E4AB913}"/>
                  </a:ext>
                </a:extLst>
              </p14:cNvPr>
              <p14:cNvContentPartPr/>
              <p14:nvPr/>
            </p14:nvContentPartPr>
            <p14:xfrm>
              <a:off x="9331370" y="1880145"/>
              <a:ext cx="765000" cy="348480"/>
            </p14:xfrm>
          </p:contentPart>
        </mc:Choice>
        <mc:Fallback xmlns="">
          <p:pic>
            <p:nvPicPr>
              <p:cNvPr id="151" name="Ink 152">
                <a:extLst>
                  <a:ext uri="{FF2B5EF4-FFF2-40B4-BE49-F238E27FC236}">
                    <a16:creationId xmlns:a16="http://schemas.microsoft.com/office/drawing/2014/main" id="{2EE3244B-BCA7-594F-A5D2-06738E4AB91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16250" y="1865025"/>
                <a:ext cx="7956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AA01690F-D83C-2B44-9C33-5799A6252BB7}"/>
                  </a:ext>
                </a:extLst>
              </p14:cNvPr>
              <p14:cNvContentPartPr/>
              <p14:nvPr/>
            </p14:nvContentPartPr>
            <p14:xfrm>
              <a:off x="9324530" y="2289825"/>
              <a:ext cx="1249920" cy="348840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AA01690F-D83C-2B44-9C33-5799A6252BB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309410" y="2274689"/>
                <a:ext cx="1280520" cy="37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106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FAFA-0394-D64A-85B0-F47E1ADB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CCD67-4F7E-C049-9D8F-D71E56FE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1" y="1418589"/>
            <a:ext cx="5905474" cy="17409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6F665-75D0-2949-AE58-4147F229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1" y="3961412"/>
            <a:ext cx="4011087" cy="2326820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4">
                <a:extLst>
                  <a:ext uri="{FF2B5EF4-FFF2-40B4-BE49-F238E27FC236}">
                    <a16:creationId xmlns:a16="http://schemas.microsoft.com/office/drawing/2014/main" id="{2FF581EA-2E4A-6543-9F81-EC58A86EEA55}"/>
                  </a:ext>
                </a:extLst>
              </p14:cNvPr>
              <p14:cNvContentPartPr/>
              <p14:nvPr/>
            </p14:nvContentPartPr>
            <p14:xfrm>
              <a:off x="6696530" y="834345"/>
              <a:ext cx="2404080" cy="737640"/>
            </p14:xfrm>
          </p:contentPart>
        </mc:Choice>
        <mc:Fallback xmlns="">
          <p:pic>
            <p:nvPicPr>
              <p:cNvPr id="53" name="Ink 54">
                <a:extLst>
                  <a:ext uri="{FF2B5EF4-FFF2-40B4-BE49-F238E27FC236}">
                    <a16:creationId xmlns:a16="http://schemas.microsoft.com/office/drawing/2014/main" id="{2FF581EA-2E4A-6543-9F81-EC58A86EEA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1408" y="818865"/>
                <a:ext cx="2434685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5">
                <a:extLst>
                  <a:ext uri="{FF2B5EF4-FFF2-40B4-BE49-F238E27FC236}">
                    <a16:creationId xmlns:a16="http://schemas.microsoft.com/office/drawing/2014/main" id="{657B6024-8BEF-5D4A-8A7D-29EEF0554EDA}"/>
                  </a:ext>
                </a:extLst>
              </p14:cNvPr>
              <p14:cNvContentPartPr/>
              <p14:nvPr/>
            </p14:nvContentPartPr>
            <p14:xfrm>
              <a:off x="6867530" y="363105"/>
              <a:ext cx="1095480" cy="355680"/>
            </p14:xfrm>
          </p:contentPart>
        </mc:Choice>
        <mc:Fallback xmlns="">
          <p:pic>
            <p:nvPicPr>
              <p:cNvPr id="54" name="Ink 55">
                <a:extLst>
                  <a:ext uri="{FF2B5EF4-FFF2-40B4-BE49-F238E27FC236}">
                    <a16:creationId xmlns:a16="http://schemas.microsoft.com/office/drawing/2014/main" id="{657B6024-8BEF-5D4A-8A7D-29EEF0554E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2055" y="347970"/>
                <a:ext cx="1126070" cy="386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8C3CAA15-C0E2-6B41-A005-BA7C19A96C9C}"/>
                  </a:ext>
                </a:extLst>
              </p14:cNvPr>
              <p14:cNvContentPartPr/>
              <p14:nvPr/>
            </p14:nvContentPartPr>
            <p14:xfrm>
              <a:off x="9216890" y="1093545"/>
              <a:ext cx="668160" cy="314640"/>
            </p14:xfrm>
          </p:contentPart>
        </mc:Choice>
        <mc:Fallback xmlns=""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8C3CAA15-C0E2-6B41-A005-BA7C19A96C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1770" y="1078408"/>
                <a:ext cx="698400" cy="34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6B0E8A44-E3A5-9646-BBB4-D2975634F880}"/>
                  </a:ext>
                </a:extLst>
              </p14:cNvPr>
              <p14:cNvContentPartPr/>
              <p14:nvPr/>
            </p14:nvContentPartPr>
            <p14:xfrm>
              <a:off x="6744410" y="1708065"/>
              <a:ext cx="1188360" cy="33516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6B0E8A44-E3A5-9646-BBB4-D2975634F8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9290" y="1692929"/>
                <a:ext cx="1218960" cy="36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Ink 76">
                <a:extLst>
                  <a:ext uri="{FF2B5EF4-FFF2-40B4-BE49-F238E27FC236}">
                    <a16:creationId xmlns:a16="http://schemas.microsoft.com/office/drawing/2014/main" id="{02C6D7A4-2532-604E-A7CA-70B4882A3D73}"/>
                  </a:ext>
                </a:extLst>
              </p14:cNvPr>
              <p14:cNvContentPartPr/>
              <p14:nvPr/>
            </p14:nvContentPartPr>
            <p14:xfrm>
              <a:off x="8076050" y="1668105"/>
              <a:ext cx="758160" cy="306720"/>
            </p14:xfrm>
          </p:contentPart>
        </mc:Choice>
        <mc:Fallback xmlns="">
          <p:pic>
            <p:nvPicPr>
              <p:cNvPr id="76" name="Ink 76">
                <a:extLst>
                  <a:ext uri="{FF2B5EF4-FFF2-40B4-BE49-F238E27FC236}">
                    <a16:creationId xmlns:a16="http://schemas.microsoft.com/office/drawing/2014/main" id="{02C6D7A4-2532-604E-A7CA-70B4882A3D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60570" y="1652625"/>
                <a:ext cx="788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4">
                <a:extLst>
                  <a:ext uri="{FF2B5EF4-FFF2-40B4-BE49-F238E27FC236}">
                    <a16:creationId xmlns:a16="http://schemas.microsoft.com/office/drawing/2014/main" id="{B5652EE3-49C2-FA44-AAA3-3E4F5E44B5D6}"/>
                  </a:ext>
                </a:extLst>
              </p14:cNvPr>
              <p14:cNvContentPartPr/>
              <p14:nvPr/>
            </p14:nvContentPartPr>
            <p14:xfrm>
              <a:off x="6983450" y="2527425"/>
              <a:ext cx="777960" cy="676440"/>
            </p14:xfrm>
          </p:contentPart>
        </mc:Choice>
        <mc:Fallback xmlns="">
          <p:pic>
            <p:nvPicPr>
              <p:cNvPr id="84" name="Ink 84">
                <a:extLst>
                  <a:ext uri="{FF2B5EF4-FFF2-40B4-BE49-F238E27FC236}">
                    <a16:creationId xmlns:a16="http://schemas.microsoft.com/office/drawing/2014/main" id="{B5652EE3-49C2-FA44-AAA3-3E4F5E44B5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68330" y="2512305"/>
                <a:ext cx="80856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" name="Ink 111">
                <a:extLst>
                  <a:ext uri="{FF2B5EF4-FFF2-40B4-BE49-F238E27FC236}">
                    <a16:creationId xmlns:a16="http://schemas.microsoft.com/office/drawing/2014/main" id="{091AA5B4-F666-FE43-B7E7-39F7303C9913}"/>
                  </a:ext>
                </a:extLst>
              </p14:cNvPr>
              <p14:cNvContentPartPr/>
              <p14:nvPr/>
            </p14:nvContentPartPr>
            <p14:xfrm>
              <a:off x="7966610" y="2493225"/>
              <a:ext cx="1010880" cy="342000"/>
            </p14:xfrm>
          </p:contentPart>
        </mc:Choice>
        <mc:Fallback xmlns="">
          <p:pic>
            <p:nvPicPr>
              <p:cNvPr id="111" name="Ink 111">
                <a:extLst>
                  <a:ext uri="{FF2B5EF4-FFF2-40B4-BE49-F238E27FC236}">
                    <a16:creationId xmlns:a16="http://schemas.microsoft.com/office/drawing/2014/main" id="{091AA5B4-F666-FE43-B7E7-39F7303C99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51490" y="2478089"/>
                <a:ext cx="1041480" cy="372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6699FE0-C033-7946-AD84-49289B76487F}"/>
                  </a:ext>
                </a:extLst>
              </p14:cNvPr>
              <p14:cNvContentPartPr/>
              <p14:nvPr/>
            </p14:nvContentPartPr>
            <p14:xfrm>
              <a:off x="8724410" y="2506905"/>
              <a:ext cx="177840" cy="102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6699FE0-C033-7946-AD84-49289B7648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09290" y="2491785"/>
                <a:ext cx="2084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0" name="Ink 120">
                <a:extLst>
                  <a:ext uri="{FF2B5EF4-FFF2-40B4-BE49-F238E27FC236}">
                    <a16:creationId xmlns:a16="http://schemas.microsoft.com/office/drawing/2014/main" id="{7374A8AF-C684-7546-9F57-01AA4BFC73F9}"/>
                  </a:ext>
                </a:extLst>
              </p14:cNvPr>
              <p14:cNvContentPartPr/>
              <p14:nvPr/>
            </p14:nvContentPartPr>
            <p14:xfrm>
              <a:off x="10445210" y="1414665"/>
              <a:ext cx="894600" cy="239400"/>
            </p14:xfrm>
          </p:contentPart>
        </mc:Choice>
        <mc:Fallback xmlns="">
          <p:pic>
            <p:nvPicPr>
              <p:cNvPr id="120" name="Ink 120">
                <a:extLst>
                  <a:ext uri="{FF2B5EF4-FFF2-40B4-BE49-F238E27FC236}">
                    <a16:creationId xmlns:a16="http://schemas.microsoft.com/office/drawing/2014/main" id="{7374A8AF-C684-7546-9F57-01AA4BFC73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430096" y="1399185"/>
                <a:ext cx="924828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" name="Ink 134">
                <a:extLst>
                  <a:ext uri="{FF2B5EF4-FFF2-40B4-BE49-F238E27FC236}">
                    <a16:creationId xmlns:a16="http://schemas.microsoft.com/office/drawing/2014/main" id="{87DE2287-F369-E542-A45C-E38D3A68A455}"/>
                  </a:ext>
                </a:extLst>
              </p14:cNvPr>
              <p14:cNvContentPartPr/>
              <p14:nvPr/>
            </p14:nvContentPartPr>
            <p14:xfrm>
              <a:off x="10793330" y="1790145"/>
              <a:ext cx="792360" cy="171000"/>
            </p14:xfrm>
          </p:contentPart>
        </mc:Choice>
        <mc:Fallback xmlns="">
          <p:pic>
            <p:nvPicPr>
              <p:cNvPr id="133" name="Ink 134">
                <a:extLst>
                  <a:ext uri="{FF2B5EF4-FFF2-40B4-BE49-F238E27FC236}">
                    <a16:creationId xmlns:a16="http://schemas.microsoft.com/office/drawing/2014/main" id="{87DE2287-F369-E542-A45C-E38D3A68A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78210" y="1775025"/>
                <a:ext cx="822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4" name="Ink 135">
                <a:extLst>
                  <a:ext uri="{FF2B5EF4-FFF2-40B4-BE49-F238E27FC236}">
                    <a16:creationId xmlns:a16="http://schemas.microsoft.com/office/drawing/2014/main" id="{60EF2B96-E2D5-484A-A4D6-5D39F80458C8}"/>
                  </a:ext>
                </a:extLst>
              </p14:cNvPr>
              <p14:cNvContentPartPr/>
              <p14:nvPr/>
            </p14:nvContentPartPr>
            <p14:xfrm>
              <a:off x="11189330" y="1318905"/>
              <a:ext cx="526320" cy="294120"/>
            </p14:xfrm>
          </p:contentPart>
        </mc:Choice>
        <mc:Fallback xmlns="">
          <p:pic>
            <p:nvPicPr>
              <p:cNvPr id="134" name="Ink 135">
                <a:extLst>
                  <a:ext uri="{FF2B5EF4-FFF2-40B4-BE49-F238E27FC236}">
                    <a16:creationId xmlns:a16="http://schemas.microsoft.com/office/drawing/2014/main" id="{60EF2B96-E2D5-484A-A4D6-5D39F80458C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174200" y="1303785"/>
                <a:ext cx="556941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C9686664-2926-4747-8259-1363692031DA}"/>
                  </a:ext>
                </a:extLst>
              </p14:cNvPr>
              <p14:cNvContentPartPr/>
              <p14:nvPr/>
            </p14:nvContentPartPr>
            <p14:xfrm>
              <a:off x="9584810" y="2937105"/>
              <a:ext cx="1625400" cy="43092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C9686664-2926-4747-8259-1363692031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69690" y="2921972"/>
                <a:ext cx="1656000" cy="461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2" name="Ink 152">
                <a:extLst>
                  <a:ext uri="{FF2B5EF4-FFF2-40B4-BE49-F238E27FC236}">
                    <a16:creationId xmlns:a16="http://schemas.microsoft.com/office/drawing/2014/main" id="{9C87AACF-FB28-8C4F-B3CB-1A44B5443124}"/>
                  </a:ext>
                </a:extLst>
              </p14:cNvPr>
              <p14:cNvContentPartPr/>
              <p14:nvPr/>
            </p14:nvContentPartPr>
            <p14:xfrm>
              <a:off x="11339810" y="3080745"/>
              <a:ext cx="133200" cy="102600"/>
            </p14:xfrm>
          </p:contentPart>
        </mc:Choice>
        <mc:Fallback xmlns="">
          <p:pic>
            <p:nvPicPr>
              <p:cNvPr id="152" name="Ink 152">
                <a:extLst>
                  <a:ext uri="{FF2B5EF4-FFF2-40B4-BE49-F238E27FC236}">
                    <a16:creationId xmlns:a16="http://schemas.microsoft.com/office/drawing/2014/main" id="{9C87AACF-FB28-8C4F-B3CB-1A44B54431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24330" y="3065265"/>
                <a:ext cx="163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3" name="Ink 173">
                <a:extLst>
                  <a:ext uri="{FF2B5EF4-FFF2-40B4-BE49-F238E27FC236}">
                    <a16:creationId xmlns:a16="http://schemas.microsoft.com/office/drawing/2014/main" id="{74A9A6EA-214D-3E40-AB74-245CBBE68D0E}"/>
                  </a:ext>
                </a:extLst>
              </p14:cNvPr>
              <p14:cNvContentPartPr/>
              <p14:nvPr/>
            </p14:nvContentPartPr>
            <p14:xfrm>
              <a:off x="11558330" y="2957625"/>
              <a:ext cx="519120" cy="225720"/>
            </p14:xfrm>
          </p:contentPart>
        </mc:Choice>
        <mc:Fallback xmlns="">
          <p:pic>
            <p:nvPicPr>
              <p:cNvPr id="173" name="Ink 173">
                <a:extLst>
                  <a:ext uri="{FF2B5EF4-FFF2-40B4-BE49-F238E27FC236}">
                    <a16:creationId xmlns:a16="http://schemas.microsoft.com/office/drawing/2014/main" id="{74A9A6EA-214D-3E40-AB74-245CBBE68D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42850" y="2942505"/>
                <a:ext cx="549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8" name="Ink 202">
                <a:extLst>
                  <a:ext uri="{FF2B5EF4-FFF2-40B4-BE49-F238E27FC236}">
                    <a16:creationId xmlns:a16="http://schemas.microsoft.com/office/drawing/2014/main" id="{2F1A4576-7C64-1A4D-A24A-610DAD699432}"/>
                  </a:ext>
                </a:extLst>
              </p14:cNvPr>
              <p14:cNvContentPartPr/>
              <p14:nvPr/>
            </p14:nvContentPartPr>
            <p14:xfrm>
              <a:off x="10199330" y="3435705"/>
              <a:ext cx="1755000" cy="375840"/>
            </p14:xfrm>
          </p:contentPart>
        </mc:Choice>
        <mc:Fallback xmlns="">
          <p:pic>
            <p:nvPicPr>
              <p:cNvPr id="198" name="Ink 202">
                <a:extLst>
                  <a:ext uri="{FF2B5EF4-FFF2-40B4-BE49-F238E27FC236}">
                    <a16:creationId xmlns:a16="http://schemas.microsoft.com/office/drawing/2014/main" id="{2F1A4576-7C64-1A4D-A24A-610DAD6994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84210" y="3420225"/>
                <a:ext cx="17856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9" name="Ink 203">
                <a:extLst>
                  <a:ext uri="{FF2B5EF4-FFF2-40B4-BE49-F238E27FC236}">
                    <a16:creationId xmlns:a16="http://schemas.microsoft.com/office/drawing/2014/main" id="{4E41E738-7CD8-DB42-9253-FCA9A38BE4F3}"/>
                  </a:ext>
                </a:extLst>
              </p14:cNvPr>
              <p14:cNvContentPartPr/>
              <p14:nvPr/>
            </p14:nvContentPartPr>
            <p14:xfrm>
              <a:off x="9496250" y="3494025"/>
              <a:ext cx="375480" cy="402480"/>
            </p14:xfrm>
          </p:contentPart>
        </mc:Choice>
        <mc:Fallback xmlns="">
          <p:pic>
            <p:nvPicPr>
              <p:cNvPr id="199" name="Ink 203">
                <a:extLst>
                  <a:ext uri="{FF2B5EF4-FFF2-40B4-BE49-F238E27FC236}">
                    <a16:creationId xmlns:a16="http://schemas.microsoft.com/office/drawing/2014/main" id="{4E41E738-7CD8-DB42-9253-FCA9A38BE4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80785" y="3478905"/>
                <a:ext cx="406051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0" name="Ink 204">
                <a:extLst>
                  <a:ext uri="{FF2B5EF4-FFF2-40B4-BE49-F238E27FC236}">
                    <a16:creationId xmlns:a16="http://schemas.microsoft.com/office/drawing/2014/main" id="{68EEBCC8-54C8-8A45-B7E0-016D1C1688F5}"/>
                  </a:ext>
                </a:extLst>
              </p14:cNvPr>
              <p14:cNvContentPartPr/>
              <p14:nvPr/>
            </p14:nvContentPartPr>
            <p14:xfrm>
              <a:off x="8724410" y="3428865"/>
              <a:ext cx="485280" cy="300960"/>
            </p14:xfrm>
          </p:contentPart>
        </mc:Choice>
        <mc:Fallback xmlns="">
          <p:pic>
            <p:nvPicPr>
              <p:cNvPr id="200" name="Ink 204">
                <a:extLst>
                  <a:ext uri="{FF2B5EF4-FFF2-40B4-BE49-F238E27FC236}">
                    <a16:creationId xmlns:a16="http://schemas.microsoft.com/office/drawing/2014/main" id="{68EEBCC8-54C8-8A45-B7E0-016D1C1688F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09290" y="3413745"/>
                <a:ext cx="5155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1" name="Ink 205">
                <a:extLst>
                  <a:ext uri="{FF2B5EF4-FFF2-40B4-BE49-F238E27FC236}">
                    <a16:creationId xmlns:a16="http://schemas.microsoft.com/office/drawing/2014/main" id="{4037A7D9-9D3B-AC45-83EB-99383302DA88}"/>
                  </a:ext>
                </a:extLst>
              </p14:cNvPr>
              <p14:cNvContentPartPr/>
              <p14:nvPr/>
            </p14:nvContentPartPr>
            <p14:xfrm>
              <a:off x="8171450" y="3484305"/>
              <a:ext cx="348480" cy="258840"/>
            </p14:xfrm>
          </p:contentPart>
        </mc:Choice>
        <mc:Fallback xmlns="">
          <p:pic>
            <p:nvPicPr>
              <p:cNvPr id="201" name="Ink 205">
                <a:extLst>
                  <a:ext uri="{FF2B5EF4-FFF2-40B4-BE49-F238E27FC236}">
                    <a16:creationId xmlns:a16="http://schemas.microsoft.com/office/drawing/2014/main" id="{4037A7D9-9D3B-AC45-83EB-99383302DA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56330" y="3468846"/>
                <a:ext cx="379080" cy="289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2" name="Ink 206">
                <a:extLst>
                  <a:ext uri="{FF2B5EF4-FFF2-40B4-BE49-F238E27FC236}">
                    <a16:creationId xmlns:a16="http://schemas.microsoft.com/office/drawing/2014/main" id="{8B4C9772-091B-1D4F-B890-8EDE5D5C82DF}"/>
                  </a:ext>
                </a:extLst>
              </p14:cNvPr>
              <p14:cNvContentPartPr/>
              <p14:nvPr/>
            </p14:nvContentPartPr>
            <p14:xfrm>
              <a:off x="7249850" y="3520665"/>
              <a:ext cx="605880" cy="263520"/>
            </p14:xfrm>
          </p:contentPart>
        </mc:Choice>
        <mc:Fallback xmlns="">
          <p:pic>
            <p:nvPicPr>
              <p:cNvPr id="202" name="Ink 206">
                <a:extLst>
                  <a:ext uri="{FF2B5EF4-FFF2-40B4-BE49-F238E27FC236}">
                    <a16:creationId xmlns:a16="http://schemas.microsoft.com/office/drawing/2014/main" id="{8B4C9772-091B-1D4F-B890-8EDE5D5C82D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4370" y="3505545"/>
                <a:ext cx="6361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2" name="Ink 242">
                <a:extLst>
                  <a:ext uri="{FF2B5EF4-FFF2-40B4-BE49-F238E27FC236}">
                    <a16:creationId xmlns:a16="http://schemas.microsoft.com/office/drawing/2014/main" id="{30E23CC7-E409-AC4D-B1E6-577BD5E169E9}"/>
                  </a:ext>
                </a:extLst>
              </p14:cNvPr>
              <p14:cNvContentPartPr/>
              <p14:nvPr/>
            </p14:nvContentPartPr>
            <p14:xfrm>
              <a:off x="4822560" y="4153008"/>
              <a:ext cx="727200" cy="253440"/>
            </p14:xfrm>
          </p:contentPart>
        </mc:Choice>
        <mc:Fallback xmlns="">
          <p:pic>
            <p:nvPicPr>
              <p:cNvPr id="242" name="Ink 242">
                <a:extLst>
                  <a:ext uri="{FF2B5EF4-FFF2-40B4-BE49-F238E27FC236}">
                    <a16:creationId xmlns:a16="http://schemas.microsoft.com/office/drawing/2014/main" id="{30E23CC7-E409-AC4D-B1E6-577BD5E169E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440" y="4137888"/>
                <a:ext cx="7578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B8E5FADF-437E-A643-A489-600AE8E8CAEF}"/>
                  </a:ext>
                </a:extLst>
              </p14:cNvPr>
              <p14:cNvContentPartPr/>
              <p14:nvPr/>
            </p14:nvContentPartPr>
            <p14:xfrm>
              <a:off x="4679640" y="4267488"/>
              <a:ext cx="28800" cy="147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B8E5FADF-437E-A643-A489-600AE8E8CA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64520" y="4252008"/>
                <a:ext cx="59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9" name="Ink 249">
                <a:extLst>
                  <a:ext uri="{FF2B5EF4-FFF2-40B4-BE49-F238E27FC236}">
                    <a16:creationId xmlns:a16="http://schemas.microsoft.com/office/drawing/2014/main" id="{65E5F4EA-517C-0B4A-B363-32DEE3CE9E6A}"/>
                  </a:ext>
                </a:extLst>
              </p14:cNvPr>
              <p14:cNvContentPartPr/>
              <p14:nvPr/>
            </p14:nvContentPartPr>
            <p14:xfrm>
              <a:off x="5647680" y="4085688"/>
              <a:ext cx="547560" cy="247320"/>
            </p14:xfrm>
          </p:contentPart>
        </mc:Choice>
        <mc:Fallback xmlns="">
          <p:pic>
            <p:nvPicPr>
              <p:cNvPr id="249" name="Ink 249">
                <a:extLst>
                  <a:ext uri="{FF2B5EF4-FFF2-40B4-BE49-F238E27FC236}">
                    <a16:creationId xmlns:a16="http://schemas.microsoft.com/office/drawing/2014/main" id="{65E5F4EA-517C-0B4A-B363-32DEE3CE9E6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32560" y="4070568"/>
                <a:ext cx="5781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8" name="Ink 259">
                <a:extLst>
                  <a:ext uri="{FF2B5EF4-FFF2-40B4-BE49-F238E27FC236}">
                    <a16:creationId xmlns:a16="http://schemas.microsoft.com/office/drawing/2014/main" id="{DE419BA3-2F6B-4F4C-8B53-18D02CE45468}"/>
                  </a:ext>
                </a:extLst>
              </p14:cNvPr>
              <p14:cNvContentPartPr/>
              <p14:nvPr/>
            </p14:nvContentPartPr>
            <p14:xfrm>
              <a:off x="5414760" y="4630728"/>
              <a:ext cx="106560" cy="86040"/>
            </p14:xfrm>
          </p:contentPart>
        </mc:Choice>
        <mc:Fallback xmlns="">
          <p:pic>
            <p:nvPicPr>
              <p:cNvPr id="258" name="Ink 259">
                <a:extLst>
                  <a:ext uri="{FF2B5EF4-FFF2-40B4-BE49-F238E27FC236}">
                    <a16:creationId xmlns:a16="http://schemas.microsoft.com/office/drawing/2014/main" id="{DE419BA3-2F6B-4F4C-8B53-18D02CE4546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99640" y="4615608"/>
                <a:ext cx="137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9" name="Ink 260">
                <a:extLst>
                  <a:ext uri="{FF2B5EF4-FFF2-40B4-BE49-F238E27FC236}">
                    <a16:creationId xmlns:a16="http://schemas.microsoft.com/office/drawing/2014/main" id="{CCEB93C3-B3E9-614C-A716-B1CCDAFCF3AA}"/>
                  </a:ext>
                </a:extLst>
              </p14:cNvPr>
              <p14:cNvContentPartPr/>
              <p14:nvPr/>
            </p14:nvContentPartPr>
            <p14:xfrm>
              <a:off x="4822560" y="4573488"/>
              <a:ext cx="388800" cy="225000"/>
            </p14:xfrm>
          </p:contentPart>
        </mc:Choice>
        <mc:Fallback xmlns="">
          <p:pic>
            <p:nvPicPr>
              <p:cNvPr id="259" name="Ink 260">
                <a:extLst>
                  <a:ext uri="{FF2B5EF4-FFF2-40B4-BE49-F238E27FC236}">
                    <a16:creationId xmlns:a16="http://schemas.microsoft.com/office/drawing/2014/main" id="{CCEB93C3-B3E9-614C-A716-B1CCDAFCF3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07426" y="4558368"/>
                <a:ext cx="419068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9" name="Ink 269">
                <a:extLst>
                  <a:ext uri="{FF2B5EF4-FFF2-40B4-BE49-F238E27FC236}">
                    <a16:creationId xmlns:a16="http://schemas.microsoft.com/office/drawing/2014/main" id="{81FC4848-F531-C549-82F1-31EC19468FE4}"/>
                  </a:ext>
                </a:extLst>
              </p14:cNvPr>
              <p14:cNvContentPartPr/>
              <p14:nvPr/>
            </p14:nvContentPartPr>
            <p14:xfrm>
              <a:off x="5766120" y="4483848"/>
              <a:ext cx="335160" cy="396360"/>
            </p14:xfrm>
          </p:contentPart>
        </mc:Choice>
        <mc:Fallback xmlns="">
          <p:pic>
            <p:nvPicPr>
              <p:cNvPr id="269" name="Ink 269">
                <a:extLst>
                  <a:ext uri="{FF2B5EF4-FFF2-40B4-BE49-F238E27FC236}">
                    <a16:creationId xmlns:a16="http://schemas.microsoft.com/office/drawing/2014/main" id="{81FC4848-F531-C549-82F1-31EC19468F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50640" y="4468368"/>
                <a:ext cx="3657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8" name="Ink 279">
                <a:extLst>
                  <a:ext uri="{FF2B5EF4-FFF2-40B4-BE49-F238E27FC236}">
                    <a16:creationId xmlns:a16="http://schemas.microsoft.com/office/drawing/2014/main" id="{71034B2D-BE4C-F44F-BC25-2AA2B813F1B9}"/>
                  </a:ext>
                </a:extLst>
              </p14:cNvPr>
              <p14:cNvContentPartPr/>
              <p14:nvPr/>
            </p14:nvContentPartPr>
            <p14:xfrm>
              <a:off x="5766120" y="5076048"/>
              <a:ext cx="225000" cy="90360"/>
            </p14:xfrm>
          </p:contentPart>
        </mc:Choice>
        <mc:Fallback xmlns="">
          <p:pic>
            <p:nvPicPr>
              <p:cNvPr id="278" name="Ink 279">
                <a:extLst>
                  <a:ext uri="{FF2B5EF4-FFF2-40B4-BE49-F238E27FC236}">
                    <a16:creationId xmlns:a16="http://schemas.microsoft.com/office/drawing/2014/main" id="{71034B2D-BE4C-F44F-BC25-2AA2B813F1B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50640" y="5060568"/>
                <a:ext cx="2556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9" name="Ink 280">
                <a:extLst>
                  <a:ext uri="{FF2B5EF4-FFF2-40B4-BE49-F238E27FC236}">
                    <a16:creationId xmlns:a16="http://schemas.microsoft.com/office/drawing/2014/main" id="{98F88C8D-D4C4-5E44-B526-03EE8C8ECA1C}"/>
                  </a:ext>
                </a:extLst>
              </p14:cNvPr>
              <p14:cNvContentPartPr/>
              <p14:nvPr/>
            </p14:nvContentPartPr>
            <p14:xfrm>
              <a:off x="4671720" y="5096208"/>
              <a:ext cx="335160" cy="127080"/>
            </p14:xfrm>
          </p:contentPart>
        </mc:Choice>
        <mc:Fallback xmlns="">
          <p:pic>
            <p:nvPicPr>
              <p:cNvPr id="279" name="Ink 280">
                <a:extLst>
                  <a:ext uri="{FF2B5EF4-FFF2-40B4-BE49-F238E27FC236}">
                    <a16:creationId xmlns:a16="http://schemas.microsoft.com/office/drawing/2014/main" id="{98F88C8D-D4C4-5E44-B526-03EE8C8ECA1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6240" y="5081088"/>
                <a:ext cx="365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90" name="Ink 290">
                <a:extLst>
                  <a:ext uri="{FF2B5EF4-FFF2-40B4-BE49-F238E27FC236}">
                    <a16:creationId xmlns:a16="http://schemas.microsoft.com/office/drawing/2014/main" id="{63FFC7E9-793F-7742-9B89-844FC6D19041}"/>
                  </a:ext>
                </a:extLst>
              </p14:cNvPr>
              <p14:cNvContentPartPr/>
              <p14:nvPr/>
            </p14:nvContentPartPr>
            <p14:xfrm>
              <a:off x="5304600" y="5092248"/>
              <a:ext cx="681840" cy="351720"/>
            </p14:xfrm>
          </p:contentPart>
        </mc:Choice>
        <mc:Fallback xmlns="">
          <p:pic>
            <p:nvPicPr>
              <p:cNvPr id="290" name="Ink 290">
                <a:extLst>
                  <a:ext uri="{FF2B5EF4-FFF2-40B4-BE49-F238E27FC236}">
                    <a16:creationId xmlns:a16="http://schemas.microsoft.com/office/drawing/2014/main" id="{63FFC7E9-793F-7742-9B89-844FC6D1904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89480" y="5077128"/>
                <a:ext cx="7124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4" name="Ink 305">
                <a:extLst>
                  <a:ext uri="{FF2B5EF4-FFF2-40B4-BE49-F238E27FC236}">
                    <a16:creationId xmlns:a16="http://schemas.microsoft.com/office/drawing/2014/main" id="{0662EAFD-65BF-AC49-97CE-981133506380}"/>
                  </a:ext>
                </a:extLst>
              </p14:cNvPr>
              <p14:cNvContentPartPr/>
              <p14:nvPr/>
            </p14:nvContentPartPr>
            <p14:xfrm>
              <a:off x="5533200" y="5553768"/>
              <a:ext cx="657720" cy="343080"/>
            </p14:xfrm>
          </p:contentPart>
        </mc:Choice>
        <mc:Fallback xmlns="">
          <p:pic>
            <p:nvPicPr>
              <p:cNvPr id="304" name="Ink 305">
                <a:extLst>
                  <a:ext uri="{FF2B5EF4-FFF2-40B4-BE49-F238E27FC236}">
                    <a16:creationId xmlns:a16="http://schemas.microsoft.com/office/drawing/2014/main" id="{0662EAFD-65BF-AC49-97CE-98113350638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18072" y="5538304"/>
                <a:ext cx="688337" cy="37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5" name="Ink 306">
                <a:extLst>
                  <a:ext uri="{FF2B5EF4-FFF2-40B4-BE49-F238E27FC236}">
                    <a16:creationId xmlns:a16="http://schemas.microsoft.com/office/drawing/2014/main" id="{4E7DD368-1D6E-8144-BD1E-2919F649E12B}"/>
                  </a:ext>
                </a:extLst>
              </p14:cNvPr>
              <p14:cNvContentPartPr/>
              <p14:nvPr/>
            </p14:nvContentPartPr>
            <p14:xfrm>
              <a:off x="6100920" y="5083968"/>
              <a:ext cx="747720" cy="217080"/>
            </p14:xfrm>
          </p:contentPart>
        </mc:Choice>
        <mc:Fallback xmlns="">
          <p:pic>
            <p:nvPicPr>
              <p:cNvPr id="305" name="Ink 306">
                <a:extLst>
                  <a:ext uri="{FF2B5EF4-FFF2-40B4-BE49-F238E27FC236}">
                    <a16:creationId xmlns:a16="http://schemas.microsoft.com/office/drawing/2014/main" id="{4E7DD368-1D6E-8144-BD1E-2919F649E12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85800" y="5068823"/>
                <a:ext cx="778320" cy="2477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4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DF07-5BE8-664D-BD61-E2CC39BE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and error intervals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B5B22-A051-1248-8CAA-D049CDF63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" y="5639298"/>
            <a:ext cx="3047185" cy="675322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1D492-318D-CD43-BD68-911DDECCD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4" y="1361722"/>
            <a:ext cx="49403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72908-B702-264E-99BE-D212FC56B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4" y="2580922"/>
            <a:ext cx="3784600" cy="7747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291C8D3A-ACA2-F045-9759-A80CAC5AEEA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0C3A7AEB-F562-904B-991E-DE1B84F216E6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" y="3522635"/>
            <a:ext cx="3372321" cy="1762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4">
                <a:extLst>
                  <a:ext uri="{FF2B5EF4-FFF2-40B4-BE49-F238E27FC236}">
                    <a16:creationId xmlns:a16="http://schemas.microsoft.com/office/drawing/2014/main" id="{C1F9EEBA-98B0-A040-AE83-AA643F43BC40}"/>
                  </a:ext>
                </a:extLst>
              </p14:cNvPr>
              <p14:cNvContentPartPr/>
              <p14:nvPr/>
            </p14:nvContentPartPr>
            <p14:xfrm>
              <a:off x="5890130" y="2241872"/>
              <a:ext cx="232560" cy="140760"/>
            </p14:xfrm>
          </p:contentPart>
        </mc:Choice>
        <mc:Fallback xmlns="">
          <p:pic>
            <p:nvPicPr>
              <p:cNvPr id="31" name="Ink 34">
                <a:extLst>
                  <a:ext uri="{FF2B5EF4-FFF2-40B4-BE49-F238E27FC236}">
                    <a16:creationId xmlns:a16="http://schemas.microsoft.com/office/drawing/2014/main" id="{C1F9EEBA-98B0-A040-AE83-AA643F43BC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5010" y="2226752"/>
                <a:ext cx="263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5">
                <a:extLst>
                  <a:ext uri="{FF2B5EF4-FFF2-40B4-BE49-F238E27FC236}">
                    <a16:creationId xmlns:a16="http://schemas.microsoft.com/office/drawing/2014/main" id="{75960EA7-7997-7D47-B284-DE9B3ADCADF8}"/>
                  </a:ext>
                </a:extLst>
              </p14:cNvPr>
              <p14:cNvContentPartPr/>
              <p14:nvPr/>
            </p14:nvContentPartPr>
            <p14:xfrm>
              <a:off x="5207210" y="2214512"/>
              <a:ext cx="519480" cy="184680"/>
            </p14:xfrm>
          </p:contentPart>
        </mc:Choice>
        <mc:Fallback xmlns="">
          <p:pic>
            <p:nvPicPr>
              <p:cNvPr id="32" name="Ink 35">
                <a:extLst>
                  <a:ext uri="{FF2B5EF4-FFF2-40B4-BE49-F238E27FC236}">
                    <a16:creationId xmlns:a16="http://schemas.microsoft.com/office/drawing/2014/main" id="{75960EA7-7997-7D47-B284-DE9B3ADCAD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92080" y="2199392"/>
                <a:ext cx="550101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6">
                <a:extLst>
                  <a:ext uri="{FF2B5EF4-FFF2-40B4-BE49-F238E27FC236}">
                    <a16:creationId xmlns:a16="http://schemas.microsoft.com/office/drawing/2014/main" id="{992F3997-2724-034D-9431-A01BB71C2C2E}"/>
                  </a:ext>
                </a:extLst>
              </p14:cNvPr>
              <p14:cNvContentPartPr/>
              <p14:nvPr/>
            </p14:nvContentPartPr>
            <p14:xfrm>
              <a:off x="5924330" y="1880072"/>
              <a:ext cx="123120" cy="164160"/>
            </p14:xfrm>
          </p:contentPart>
        </mc:Choice>
        <mc:Fallback xmlns="">
          <p:pic>
            <p:nvPicPr>
              <p:cNvPr id="33" name="Ink 36">
                <a:extLst>
                  <a:ext uri="{FF2B5EF4-FFF2-40B4-BE49-F238E27FC236}">
                    <a16:creationId xmlns:a16="http://schemas.microsoft.com/office/drawing/2014/main" id="{992F3997-2724-034D-9431-A01BB71C2C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9210" y="1864952"/>
                <a:ext cx="1537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7">
                <a:extLst>
                  <a:ext uri="{FF2B5EF4-FFF2-40B4-BE49-F238E27FC236}">
                    <a16:creationId xmlns:a16="http://schemas.microsoft.com/office/drawing/2014/main" id="{938C081D-F1AE-8E42-B7D3-866306B30A24}"/>
                  </a:ext>
                </a:extLst>
              </p14:cNvPr>
              <p14:cNvContentPartPr/>
              <p14:nvPr/>
            </p14:nvContentPartPr>
            <p14:xfrm>
              <a:off x="5220890" y="1880072"/>
              <a:ext cx="492120" cy="191520"/>
            </p14:xfrm>
          </p:contentPart>
        </mc:Choice>
        <mc:Fallback xmlns="">
          <p:pic>
            <p:nvPicPr>
              <p:cNvPr id="34" name="Ink 37">
                <a:extLst>
                  <a:ext uri="{FF2B5EF4-FFF2-40B4-BE49-F238E27FC236}">
                    <a16:creationId xmlns:a16="http://schemas.microsoft.com/office/drawing/2014/main" id="{938C081D-F1AE-8E42-B7D3-866306B30A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05770" y="1864952"/>
                <a:ext cx="5223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2" name="Ink 42">
                <a:extLst>
                  <a:ext uri="{FF2B5EF4-FFF2-40B4-BE49-F238E27FC236}">
                    <a16:creationId xmlns:a16="http://schemas.microsoft.com/office/drawing/2014/main" id="{6A63D17C-A74B-6544-B541-5532DE6A81DB}"/>
                  </a:ext>
                </a:extLst>
              </p14:cNvPr>
              <p14:cNvContentPartPr/>
              <p14:nvPr/>
            </p14:nvContentPartPr>
            <p14:xfrm>
              <a:off x="6962210" y="1395152"/>
              <a:ext cx="621720" cy="184680"/>
            </p14:xfrm>
          </p:contentPart>
        </mc:Choice>
        <mc:Fallback xmlns="">
          <p:pic>
            <p:nvPicPr>
              <p:cNvPr id="42" name="Ink 42">
                <a:extLst>
                  <a:ext uri="{FF2B5EF4-FFF2-40B4-BE49-F238E27FC236}">
                    <a16:creationId xmlns:a16="http://schemas.microsoft.com/office/drawing/2014/main" id="{6A63D17C-A74B-6544-B541-5532DE6A81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46730" y="1380032"/>
                <a:ext cx="652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74FC0E8-5580-DF49-B86D-4257F279E7A8}"/>
                  </a:ext>
                </a:extLst>
              </p14:cNvPr>
              <p14:cNvContentPartPr/>
              <p14:nvPr/>
            </p14:nvContentPartPr>
            <p14:xfrm>
              <a:off x="6962210" y="1709432"/>
              <a:ext cx="587520" cy="14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74FC0E8-5580-DF49-B86D-4257F279E7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6730" y="1694312"/>
                <a:ext cx="618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3F8422D-E0A0-A840-8998-B08364F39A0A}"/>
                  </a:ext>
                </a:extLst>
              </p14:cNvPr>
              <p14:cNvContentPartPr/>
              <p14:nvPr/>
            </p14:nvContentPartPr>
            <p14:xfrm>
              <a:off x="6996410" y="1859552"/>
              <a:ext cx="129960" cy="109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3F8422D-E0A0-A840-8998-B08364F39A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80973" y="1844072"/>
                <a:ext cx="160475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3378980-9727-DE49-965D-9B1B5C4DA545}"/>
                  </a:ext>
                </a:extLst>
              </p14:cNvPr>
              <p14:cNvContentPartPr/>
              <p14:nvPr/>
            </p14:nvContentPartPr>
            <p14:xfrm>
              <a:off x="7153370" y="1852712"/>
              <a:ext cx="14040" cy="129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3378980-9727-DE49-965D-9B1B5C4DA54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37890" y="1837232"/>
                <a:ext cx="446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4877DE9-64A4-134F-9D4F-6696ECC006C0}"/>
                  </a:ext>
                </a:extLst>
              </p14:cNvPr>
              <p14:cNvContentPartPr/>
              <p14:nvPr/>
            </p14:nvContentPartPr>
            <p14:xfrm>
              <a:off x="7146530" y="1832192"/>
              <a:ext cx="108720" cy="184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4877DE9-64A4-134F-9D4F-6696ECC006C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31101" y="1816712"/>
                <a:ext cx="139219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5083F7D-B7FB-C340-962A-95D10556DA27}"/>
                  </a:ext>
                </a:extLst>
              </p14:cNvPr>
              <p14:cNvContentPartPr/>
              <p14:nvPr/>
            </p14:nvContentPartPr>
            <p14:xfrm>
              <a:off x="7317170" y="1900592"/>
              <a:ext cx="143640" cy="14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5083F7D-B7FB-C340-962A-95D10556DA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01690" y="1885112"/>
                <a:ext cx="174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6CBF7C-41B3-3645-874D-0981E79D1A0D}"/>
                  </a:ext>
                </a:extLst>
              </p14:cNvPr>
              <p14:cNvContentPartPr/>
              <p14:nvPr/>
            </p14:nvContentPartPr>
            <p14:xfrm>
              <a:off x="7337690" y="1975832"/>
              <a:ext cx="116280" cy="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6CBF7C-41B3-3645-874D-0981E79D1A0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22258" y="1960352"/>
                <a:ext cx="146786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84784A3-74F7-414C-86D3-B5DAE6870F9B}"/>
                  </a:ext>
                </a:extLst>
              </p14:cNvPr>
              <p14:cNvContentPartPr/>
              <p14:nvPr/>
            </p14:nvContentPartPr>
            <p14:xfrm>
              <a:off x="7542530" y="1827152"/>
              <a:ext cx="109440" cy="169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84784A3-74F7-414C-86D3-B5DAE6870F9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27101" y="1811672"/>
                <a:ext cx="1399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9469BDEA-6812-9F43-9492-905C3F95BD53}"/>
                  </a:ext>
                </a:extLst>
              </p14:cNvPr>
              <p14:cNvContentPartPr/>
              <p14:nvPr/>
            </p14:nvContentPartPr>
            <p14:xfrm>
              <a:off x="6149690" y="1886912"/>
              <a:ext cx="321120" cy="19152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9469BDEA-6812-9F43-9492-905C3F95BD5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34210" y="1871792"/>
                <a:ext cx="351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73075F6E-D799-804B-8B60-C6EDF61D4EB1}"/>
                  </a:ext>
                </a:extLst>
              </p14:cNvPr>
              <p14:cNvContentPartPr/>
              <p14:nvPr/>
            </p14:nvContentPartPr>
            <p14:xfrm>
              <a:off x="6183890" y="2221352"/>
              <a:ext cx="423360" cy="17100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73075F6E-D799-804B-8B60-C6EDF61D4EB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68423" y="2206232"/>
                <a:ext cx="453934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6" name="Ink 77">
                <a:extLst>
                  <a:ext uri="{FF2B5EF4-FFF2-40B4-BE49-F238E27FC236}">
                    <a16:creationId xmlns:a16="http://schemas.microsoft.com/office/drawing/2014/main" id="{DE063FAA-E7F3-D14E-9AFE-3559F93819D0}"/>
                  </a:ext>
                </a:extLst>
              </p14:cNvPr>
              <p14:cNvContentPartPr/>
              <p14:nvPr/>
            </p14:nvContentPartPr>
            <p14:xfrm>
              <a:off x="6969050" y="2188232"/>
              <a:ext cx="505440" cy="204480"/>
            </p14:xfrm>
          </p:contentPart>
        </mc:Choice>
        <mc:Fallback xmlns="">
          <p:pic>
            <p:nvPicPr>
              <p:cNvPr id="76" name="Ink 77">
                <a:extLst>
                  <a:ext uri="{FF2B5EF4-FFF2-40B4-BE49-F238E27FC236}">
                    <a16:creationId xmlns:a16="http://schemas.microsoft.com/office/drawing/2014/main" id="{DE063FAA-E7F3-D14E-9AFE-3559F93819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53581" y="2172752"/>
                <a:ext cx="535658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11591BB3-C790-2A45-9CC4-FF622A996C69}"/>
                  </a:ext>
                </a:extLst>
              </p14:cNvPr>
              <p14:cNvContentPartPr/>
              <p14:nvPr/>
            </p14:nvContentPartPr>
            <p14:xfrm>
              <a:off x="7726850" y="1839032"/>
              <a:ext cx="403200" cy="18468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11591BB3-C790-2A45-9CC4-FF622A996C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11730" y="1823912"/>
                <a:ext cx="4338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EEAD244F-1FA0-7F4A-9DA6-552026F03FF9}"/>
                  </a:ext>
                </a:extLst>
              </p14:cNvPr>
              <p14:cNvContentPartPr/>
              <p14:nvPr/>
            </p14:nvContentPartPr>
            <p14:xfrm>
              <a:off x="7542530" y="2156912"/>
              <a:ext cx="525960" cy="20124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EEAD244F-1FA0-7F4A-9DA6-552026F03FF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27410" y="2141792"/>
                <a:ext cx="5565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7" name="Ink 97">
                <a:extLst>
                  <a:ext uri="{FF2B5EF4-FFF2-40B4-BE49-F238E27FC236}">
                    <a16:creationId xmlns:a16="http://schemas.microsoft.com/office/drawing/2014/main" id="{933617BE-6A1B-1E45-8980-2E746BACD34D}"/>
                  </a:ext>
                </a:extLst>
              </p14:cNvPr>
              <p14:cNvContentPartPr/>
              <p14:nvPr/>
            </p14:nvContentPartPr>
            <p14:xfrm>
              <a:off x="8396090" y="122192"/>
              <a:ext cx="1284120" cy="993600"/>
            </p14:xfrm>
          </p:contentPart>
        </mc:Choice>
        <mc:Fallback xmlns="">
          <p:pic>
            <p:nvPicPr>
              <p:cNvPr id="97" name="Ink 97">
                <a:extLst>
                  <a:ext uri="{FF2B5EF4-FFF2-40B4-BE49-F238E27FC236}">
                    <a16:creationId xmlns:a16="http://schemas.microsoft.com/office/drawing/2014/main" id="{933617BE-6A1B-1E45-8980-2E746BACD34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80610" y="107072"/>
                <a:ext cx="131436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6" name="Ink 106">
                <a:extLst>
                  <a:ext uri="{FF2B5EF4-FFF2-40B4-BE49-F238E27FC236}">
                    <a16:creationId xmlns:a16="http://schemas.microsoft.com/office/drawing/2014/main" id="{0D61246D-F42F-B14E-9B53-3983B23424A5}"/>
                  </a:ext>
                </a:extLst>
              </p14:cNvPr>
              <p14:cNvContentPartPr/>
              <p14:nvPr/>
            </p14:nvContentPartPr>
            <p14:xfrm>
              <a:off x="10184930" y="221552"/>
              <a:ext cx="703080" cy="880560"/>
            </p14:xfrm>
          </p:contentPart>
        </mc:Choice>
        <mc:Fallback xmlns="">
          <p:pic>
            <p:nvPicPr>
              <p:cNvPr id="106" name="Ink 106">
                <a:extLst>
                  <a:ext uri="{FF2B5EF4-FFF2-40B4-BE49-F238E27FC236}">
                    <a16:creationId xmlns:a16="http://schemas.microsoft.com/office/drawing/2014/main" id="{0D61246D-F42F-B14E-9B53-3983B23424A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169802" y="206432"/>
                <a:ext cx="733696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6" name="Ink 117">
                <a:extLst>
                  <a:ext uri="{FF2B5EF4-FFF2-40B4-BE49-F238E27FC236}">
                    <a16:creationId xmlns:a16="http://schemas.microsoft.com/office/drawing/2014/main" id="{57BBEE24-E904-E14A-9649-7B64DC12C981}"/>
                  </a:ext>
                </a:extLst>
              </p14:cNvPr>
              <p14:cNvContentPartPr/>
              <p14:nvPr/>
            </p14:nvContentPartPr>
            <p14:xfrm>
              <a:off x="10485530" y="1101752"/>
              <a:ext cx="777960" cy="321480"/>
            </p14:xfrm>
          </p:contentPart>
        </mc:Choice>
        <mc:Fallback xmlns="">
          <p:pic>
            <p:nvPicPr>
              <p:cNvPr id="116" name="Ink 117">
                <a:extLst>
                  <a:ext uri="{FF2B5EF4-FFF2-40B4-BE49-F238E27FC236}">
                    <a16:creationId xmlns:a16="http://schemas.microsoft.com/office/drawing/2014/main" id="{57BBEE24-E904-E14A-9649-7B64DC12C98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70050" y="1086615"/>
                <a:ext cx="808560" cy="35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Ink 118">
                <a:extLst>
                  <a:ext uri="{FF2B5EF4-FFF2-40B4-BE49-F238E27FC236}">
                    <a16:creationId xmlns:a16="http://schemas.microsoft.com/office/drawing/2014/main" id="{DF046D7D-772B-8741-9FF6-B334941D45CF}"/>
                  </a:ext>
                </a:extLst>
              </p14:cNvPr>
              <p14:cNvContentPartPr/>
              <p14:nvPr/>
            </p14:nvContentPartPr>
            <p14:xfrm>
              <a:off x="11004290" y="132272"/>
              <a:ext cx="321120" cy="225720"/>
            </p14:xfrm>
          </p:contentPart>
        </mc:Choice>
        <mc:Fallback xmlns="">
          <p:pic>
            <p:nvPicPr>
              <p:cNvPr id="117" name="Ink 118">
                <a:extLst>
                  <a:ext uri="{FF2B5EF4-FFF2-40B4-BE49-F238E27FC236}">
                    <a16:creationId xmlns:a16="http://schemas.microsoft.com/office/drawing/2014/main" id="{DF046D7D-772B-8741-9FF6-B334941D45C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989170" y="116792"/>
                <a:ext cx="351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8" name="Ink 129">
                <a:extLst>
                  <a:ext uri="{FF2B5EF4-FFF2-40B4-BE49-F238E27FC236}">
                    <a16:creationId xmlns:a16="http://schemas.microsoft.com/office/drawing/2014/main" id="{ADE66289-CAAD-7943-81BC-36688CBC599D}"/>
                  </a:ext>
                </a:extLst>
              </p14:cNvPr>
              <p14:cNvContentPartPr/>
              <p14:nvPr/>
            </p14:nvContentPartPr>
            <p14:xfrm>
              <a:off x="7728290" y="1313432"/>
              <a:ext cx="394920" cy="369000"/>
            </p14:xfrm>
          </p:contentPart>
        </mc:Choice>
        <mc:Fallback xmlns="">
          <p:pic>
            <p:nvPicPr>
              <p:cNvPr id="128" name="Ink 129">
                <a:extLst>
                  <a:ext uri="{FF2B5EF4-FFF2-40B4-BE49-F238E27FC236}">
                    <a16:creationId xmlns:a16="http://schemas.microsoft.com/office/drawing/2014/main" id="{ADE66289-CAAD-7943-81BC-36688CBC599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13170" y="1298312"/>
                <a:ext cx="4255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9" name="Ink 130">
                <a:extLst>
                  <a:ext uri="{FF2B5EF4-FFF2-40B4-BE49-F238E27FC236}">
                    <a16:creationId xmlns:a16="http://schemas.microsoft.com/office/drawing/2014/main" id="{81422AD5-EA46-C746-A39A-47F5F73F5174}"/>
                  </a:ext>
                </a:extLst>
              </p14:cNvPr>
              <p14:cNvContentPartPr/>
              <p14:nvPr/>
            </p14:nvContentPartPr>
            <p14:xfrm>
              <a:off x="5344010" y="1340792"/>
              <a:ext cx="1017360" cy="410040"/>
            </p14:xfrm>
          </p:contentPart>
        </mc:Choice>
        <mc:Fallback xmlns="">
          <p:pic>
            <p:nvPicPr>
              <p:cNvPr id="129" name="Ink 130">
                <a:extLst>
                  <a:ext uri="{FF2B5EF4-FFF2-40B4-BE49-F238E27FC236}">
                    <a16:creationId xmlns:a16="http://schemas.microsoft.com/office/drawing/2014/main" id="{81422AD5-EA46-C746-A39A-47F5F73F517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28535" y="1325312"/>
                <a:ext cx="1047949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8" name="Ink 158">
                <a:extLst>
                  <a:ext uri="{FF2B5EF4-FFF2-40B4-BE49-F238E27FC236}">
                    <a16:creationId xmlns:a16="http://schemas.microsoft.com/office/drawing/2014/main" id="{AD5A04AF-38B4-EE41-BBEB-A709BE613CE7}"/>
                  </a:ext>
                </a:extLst>
              </p14:cNvPr>
              <p14:cNvContentPartPr/>
              <p14:nvPr/>
            </p14:nvContentPartPr>
            <p14:xfrm>
              <a:off x="8881730" y="1962152"/>
              <a:ext cx="1064520" cy="648720"/>
            </p14:xfrm>
          </p:contentPart>
        </mc:Choice>
        <mc:Fallback xmlns="">
          <p:pic>
            <p:nvPicPr>
              <p:cNvPr id="158" name="Ink 158">
                <a:extLst>
                  <a:ext uri="{FF2B5EF4-FFF2-40B4-BE49-F238E27FC236}">
                    <a16:creationId xmlns:a16="http://schemas.microsoft.com/office/drawing/2014/main" id="{AD5A04AF-38B4-EE41-BBEB-A709BE613CE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866255" y="1946681"/>
                <a:ext cx="1094750" cy="679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F86F6D7-A61D-0B43-A0E7-415F01FA03FF}"/>
                  </a:ext>
                </a:extLst>
              </p14:cNvPr>
              <p14:cNvContentPartPr/>
              <p14:nvPr/>
            </p14:nvContentPartPr>
            <p14:xfrm>
              <a:off x="10096010" y="2105432"/>
              <a:ext cx="34560" cy="280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F86F6D7-A61D-0B43-A0E7-415F01FA03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080890" y="2090312"/>
                <a:ext cx="651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0" name="Ink 170">
                <a:extLst>
                  <a:ext uri="{FF2B5EF4-FFF2-40B4-BE49-F238E27FC236}">
                    <a16:creationId xmlns:a16="http://schemas.microsoft.com/office/drawing/2014/main" id="{605B34D2-4C96-774F-9A99-AAEFBA9E9FD6}"/>
                  </a:ext>
                </a:extLst>
              </p14:cNvPr>
              <p14:cNvContentPartPr/>
              <p14:nvPr/>
            </p14:nvContentPartPr>
            <p14:xfrm>
              <a:off x="10280690" y="2112272"/>
              <a:ext cx="676080" cy="259920"/>
            </p14:xfrm>
          </p:contentPart>
        </mc:Choice>
        <mc:Fallback xmlns="">
          <p:pic>
            <p:nvPicPr>
              <p:cNvPr id="170" name="Ink 170">
                <a:extLst>
                  <a:ext uri="{FF2B5EF4-FFF2-40B4-BE49-F238E27FC236}">
                    <a16:creationId xmlns:a16="http://schemas.microsoft.com/office/drawing/2014/main" id="{605B34D2-4C96-774F-9A99-AAEFBA9E9FD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265218" y="2097152"/>
                <a:ext cx="706304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5" name="Ink 175">
                <a:extLst>
                  <a:ext uri="{FF2B5EF4-FFF2-40B4-BE49-F238E27FC236}">
                    <a16:creationId xmlns:a16="http://schemas.microsoft.com/office/drawing/2014/main" id="{03AB4806-1039-4C47-9E47-CC0EC5916BFB}"/>
                  </a:ext>
                </a:extLst>
              </p14:cNvPr>
              <p14:cNvContentPartPr/>
              <p14:nvPr/>
            </p14:nvContentPartPr>
            <p14:xfrm>
              <a:off x="11155130" y="2091752"/>
              <a:ext cx="436680" cy="266760"/>
            </p14:xfrm>
          </p:contentPart>
        </mc:Choice>
        <mc:Fallback xmlns="">
          <p:pic>
            <p:nvPicPr>
              <p:cNvPr id="175" name="Ink 175">
                <a:extLst>
                  <a:ext uri="{FF2B5EF4-FFF2-40B4-BE49-F238E27FC236}">
                    <a16:creationId xmlns:a16="http://schemas.microsoft.com/office/drawing/2014/main" id="{03AB4806-1039-4C47-9E47-CC0EC5916BF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140010" y="2076632"/>
                <a:ext cx="4669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42325C9-EF62-A84A-A902-98D12FB913FF}"/>
                  </a:ext>
                </a:extLst>
              </p14:cNvPr>
              <p14:cNvContentPartPr/>
              <p14:nvPr/>
            </p14:nvContentPartPr>
            <p14:xfrm>
              <a:off x="10376090" y="3061232"/>
              <a:ext cx="120240" cy="208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42325C9-EF62-A84A-A902-98D12FB913F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360970" y="3046112"/>
                <a:ext cx="150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8C2F131-8439-8340-AE7F-B302E6C82E67}"/>
                  </a:ext>
                </a:extLst>
              </p14:cNvPr>
              <p14:cNvContentPartPr/>
              <p14:nvPr/>
            </p14:nvContentPartPr>
            <p14:xfrm>
              <a:off x="10369250" y="3198032"/>
              <a:ext cx="191520" cy="20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8C2F131-8439-8340-AE7F-B302E6C82E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354130" y="3182552"/>
                <a:ext cx="2221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88" name="Ink 189">
                <a:extLst>
                  <a:ext uri="{FF2B5EF4-FFF2-40B4-BE49-F238E27FC236}">
                    <a16:creationId xmlns:a16="http://schemas.microsoft.com/office/drawing/2014/main" id="{1F76EF40-ED82-BE41-931F-90130CF1372F}"/>
                  </a:ext>
                </a:extLst>
              </p14:cNvPr>
              <p14:cNvContentPartPr/>
              <p14:nvPr/>
            </p14:nvContentPartPr>
            <p14:xfrm>
              <a:off x="9304010" y="3313952"/>
              <a:ext cx="867600" cy="170280"/>
            </p14:xfrm>
          </p:contentPart>
        </mc:Choice>
        <mc:Fallback xmlns="">
          <p:pic>
            <p:nvPicPr>
              <p:cNvPr id="188" name="Ink 189">
                <a:extLst>
                  <a:ext uri="{FF2B5EF4-FFF2-40B4-BE49-F238E27FC236}">
                    <a16:creationId xmlns:a16="http://schemas.microsoft.com/office/drawing/2014/main" id="{1F76EF40-ED82-BE41-931F-90130CF1372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288890" y="3298832"/>
                <a:ext cx="897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9" name="Ink 190">
                <a:extLst>
                  <a:ext uri="{FF2B5EF4-FFF2-40B4-BE49-F238E27FC236}">
                    <a16:creationId xmlns:a16="http://schemas.microsoft.com/office/drawing/2014/main" id="{1597BE1B-FF4C-AE49-9182-71C1095E04A3}"/>
                  </a:ext>
                </a:extLst>
              </p14:cNvPr>
              <p14:cNvContentPartPr/>
              <p14:nvPr/>
            </p14:nvContentPartPr>
            <p14:xfrm>
              <a:off x="9147050" y="2876912"/>
              <a:ext cx="894960" cy="327960"/>
            </p14:xfrm>
          </p:contentPart>
        </mc:Choice>
        <mc:Fallback xmlns="">
          <p:pic>
            <p:nvPicPr>
              <p:cNvPr id="189" name="Ink 190">
                <a:extLst>
                  <a:ext uri="{FF2B5EF4-FFF2-40B4-BE49-F238E27FC236}">
                    <a16:creationId xmlns:a16="http://schemas.microsoft.com/office/drawing/2014/main" id="{1597BE1B-FF4C-AE49-9182-71C1095E04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31930" y="2861792"/>
                <a:ext cx="9252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9" name="Ink 199">
                <a:extLst>
                  <a:ext uri="{FF2B5EF4-FFF2-40B4-BE49-F238E27FC236}">
                    <a16:creationId xmlns:a16="http://schemas.microsoft.com/office/drawing/2014/main" id="{EB0B6299-3A18-9F4A-AC1A-78F1C2AE0749}"/>
                  </a:ext>
                </a:extLst>
              </p14:cNvPr>
              <p14:cNvContentPartPr/>
              <p14:nvPr/>
            </p14:nvContentPartPr>
            <p14:xfrm>
              <a:off x="10731050" y="2938472"/>
              <a:ext cx="307440" cy="259920"/>
            </p14:xfrm>
          </p:contentPart>
        </mc:Choice>
        <mc:Fallback xmlns="">
          <p:pic>
            <p:nvPicPr>
              <p:cNvPr id="199" name="Ink 199">
                <a:extLst>
                  <a:ext uri="{FF2B5EF4-FFF2-40B4-BE49-F238E27FC236}">
                    <a16:creationId xmlns:a16="http://schemas.microsoft.com/office/drawing/2014/main" id="{EB0B6299-3A18-9F4A-AC1A-78F1C2AE074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715930" y="2923352"/>
                <a:ext cx="3380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5" name="Ink 205">
                <a:extLst>
                  <a:ext uri="{FF2B5EF4-FFF2-40B4-BE49-F238E27FC236}">
                    <a16:creationId xmlns:a16="http://schemas.microsoft.com/office/drawing/2014/main" id="{95F649BF-AE0B-7F4E-97FD-C2010054FD78}"/>
                  </a:ext>
                </a:extLst>
              </p14:cNvPr>
              <p14:cNvContentPartPr/>
              <p14:nvPr/>
            </p14:nvContentPartPr>
            <p14:xfrm>
              <a:off x="11120210" y="3429872"/>
              <a:ext cx="519120" cy="307800"/>
            </p14:xfrm>
          </p:contentPart>
        </mc:Choice>
        <mc:Fallback xmlns="">
          <p:pic>
            <p:nvPicPr>
              <p:cNvPr id="205" name="Ink 205">
                <a:extLst>
                  <a:ext uri="{FF2B5EF4-FFF2-40B4-BE49-F238E27FC236}">
                    <a16:creationId xmlns:a16="http://schemas.microsoft.com/office/drawing/2014/main" id="{95F649BF-AE0B-7F4E-97FD-C2010054FD7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105090" y="3414734"/>
                <a:ext cx="549720" cy="33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9" name="Ink 209">
                <a:extLst>
                  <a:ext uri="{FF2B5EF4-FFF2-40B4-BE49-F238E27FC236}">
                    <a16:creationId xmlns:a16="http://schemas.microsoft.com/office/drawing/2014/main" id="{103D0754-4F67-2B46-9001-3B55A38E4E20}"/>
                  </a:ext>
                </a:extLst>
              </p14:cNvPr>
              <p14:cNvContentPartPr/>
              <p14:nvPr/>
            </p14:nvContentPartPr>
            <p14:xfrm>
              <a:off x="4176170" y="2864672"/>
              <a:ext cx="335160" cy="572400"/>
            </p14:xfrm>
          </p:contentPart>
        </mc:Choice>
        <mc:Fallback xmlns="">
          <p:pic>
            <p:nvPicPr>
              <p:cNvPr id="209" name="Ink 209">
                <a:extLst>
                  <a:ext uri="{FF2B5EF4-FFF2-40B4-BE49-F238E27FC236}">
                    <a16:creationId xmlns:a16="http://schemas.microsoft.com/office/drawing/2014/main" id="{103D0754-4F67-2B46-9001-3B55A38E4E2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61034" y="2849552"/>
                <a:ext cx="365793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76" name="Ink 276">
                <a:extLst>
                  <a:ext uri="{FF2B5EF4-FFF2-40B4-BE49-F238E27FC236}">
                    <a16:creationId xmlns:a16="http://schemas.microsoft.com/office/drawing/2014/main" id="{65D58EA2-2DC2-2440-BA7A-AFCE19363814}"/>
                  </a:ext>
                </a:extLst>
              </p14:cNvPr>
              <p14:cNvContentPartPr/>
              <p14:nvPr/>
            </p14:nvContentPartPr>
            <p14:xfrm>
              <a:off x="4600549" y="2625739"/>
              <a:ext cx="2747160" cy="227880"/>
            </p14:xfrm>
          </p:contentPart>
        </mc:Choice>
        <mc:Fallback xmlns="">
          <p:pic>
            <p:nvPicPr>
              <p:cNvPr id="276" name="Ink 276">
                <a:extLst>
                  <a:ext uri="{FF2B5EF4-FFF2-40B4-BE49-F238E27FC236}">
                    <a16:creationId xmlns:a16="http://schemas.microsoft.com/office/drawing/2014/main" id="{65D58EA2-2DC2-2440-BA7A-AFCE1936381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85429" y="2610259"/>
                <a:ext cx="2777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82" name="Ink 282">
                <a:extLst>
                  <a:ext uri="{FF2B5EF4-FFF2-40B4-BE49-F238E27FC236}">
                    <a16:creationId xmlns:a16="http://schemas.microsoft.com/office/drawing/2014/main" id="{94A43528-B1B6-A843-B0BE-FF4EDBDD8353}"/>
                  </a:ext>
                </a:extLst>
              </p14:cNvPr>
              <p14:cNvContentPartPr/>
              <p14:nvPr/>
            </p14:nvContentPartPr>
            <p14:xfrm>
              <a:off x="7551829" y="2611339"/>
              <a:ext cx="510120" cy="187560"/>
            </p14:xfrm>
          </p:contentPart>
        </mc:Choice>
        <mc:Fallback xmlns="">
          <p:pic>
            <p:nvPicPr>
              <p:cNvPr id="282" name="Ink 282">
                <a:extLst>
                  <a:ext uri="{FF2B5EF4-FFF2-40B4-BE49-F238E27FC236}">
                    <a16:creationId xmlns:a16="http://schemas.microsoft.com/office/drawing/2014/main" id="{94A43528-B1B6-A843-B0BE-FF4EDBDD835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536709" y="2595859"/>
                <a:ext cx="5403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03" name="Ink 305">
                <a:extLst>
                  <a:ext uri="{FF2B5EF4-FFF2-40B4-BE49-F238E27FC236}">
                    <a16:creationId xmlns:a16="http://schemas.microsoft.com/office/drawing/2014/main" id="{467D2C2C-C7CF-9B46-B98C-924C6D8A079B}"/>
                  </a:ext>
                </a:extLst>
              </p14:cNvPr>
              <p14:cNvContentPartPr/>
              <p14:nvPr/>
            </p14:nvContentPartPr>
            <p14:xfrm>
              <a:off x="5746789" y="2904739"/>
              <a:ext cx="276480" cy="181800"/>
            </p14:xfrm>
          </p:contentPart>
        </mc:Choice>
        <mc:Fallback xmlns="">
          <p:pic>
            <p:nvPicPr>
              <p:cNvPr id="303" name="Ink 305">
                <a:extLst>
                  <a:ext uri="{FF2B5EF4-FFF2-40B4-BE49-F238E27FC236}">
                    <a16:creationId xmlns:a16="http://schemas.microsoft.com/office/drawing/2014/main" id="{467D2C2C-C7CF-9B46-B98C-924C6D8A079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31329" y="2889619"/>
                <a:ext cx="306681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04" name="Ink 306">
                <a:extLst>
                  <a:ext uri="{FF2B5EF4-FFF2-40B4-BE49-F238E27FC236}">
                    <a16:creationId xmlns:a16="http://schemas.microsoft.com/office/drawing/2014/main" id="{96A87F3A-FDE2-F648-9013-067D99F721EF}"/>
                  </a:ext>
                </a:extLst>
              </p14:cNvPr>
              <p14:cNvContentPartPr/>
              <p14:nvPr/>
            </p14:nvContentPartPr>
            <p14:xfrm>
              <a:off x="4649509" y="2893219"/>
              <a:ext cx="904680" cy="297000"/>
            </p14:xfrm>
          </p:contentPart>
        </mc:Choice>
        <mc:Fallback xmlns="">
          <p:pic>
            <p:nvPicPr>
              <p:cNvPr id="304" name="Ink 306">
                <a:extLst>
                  <a:ext uri="{FF2B5EF4-FFF2-40B4-BE49-F238E27FC236}">
                    <a16:creationId xmlns:a16="http://schemas.microsoft.com/office/drawing/2014/main" id="{96A87F3A-FDE2-F648-9013-067D99F721E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34383" y="2878099"/>
                <a:ext cx="935292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5" name="Ink 307">
                <a:extLst>
                  <a:ext uri="{FF2B5EF4-FFF2-40B4-BE49-F238E27FC236}">
                    <a16:creationId xmlns:a16="http://schemas.microsoft.com/office/drawing/2014/main" id="{2CD7723E-4BED-ED47-9E31-26F26C041544}"/>
                  </a:ext>
                </a:extLst>
              </p14:cNvPr>
              <p14:cNvContentPartPr/>
              <p14:nvPr/>
            </p14:nvContentPartPr>
            <p14:xfrm>
              <a:off x="8185429" y="2706379"/>
              <a:ext cx="299520" cy="106560"/>
            </p14:xfrm>
          </p:contentPart>
        </mc:Choice>
        <mc:Fallback xmlns="">
          <p:pic>
            <p:nvPicPr>
              <p:cNvPr id="305" name="Ink 307">
                <a:extLst>
                  <a:ext uri="{FF2B5EF4-FFF2-40B4-BE49-F238E27FC236}">
                    <a16:creationId xmlns:a16="http://schemas.microsoft.com/office/drawing/2014/main" id="{2CD7723E-4BED-ED47-9E31-26F26C04154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169968" y="2690951"/>
                <a:ext cx="329724" cy="137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14" name="Ink 314">
                <a:extLst>
                  <a:ext uri="{FF2B5EF4-FFF2-40B4-BE49-F238E27FC236}">
                    <a16:creationId xmlns:a16="http://schemas.microsoft.com/office/drawing/2014/main" id="{229FE553-971B-F542-9CC6-0792225A6672}"/>
                  </a:ext>
                </a:extLst>
              </p14:cNvPr>
              <p14:cNvContentPartPr/>
              <p14:nvPr/>
            </p14:nvContentPartPr>
            <p14:xfrm>
              <a:off x="6239269" y="2906539"/>
              <a:ext cx="541440" cy="174240"/>
            </p14:xfrm>
          </p:contentPart>
        </mc:Choice>
        <mc:Fallback xmlns="">
          <p:pic>
            <p:nvPicPr>
              <p:cNvPr id="314" name="Ink 314">
                <a:extLst>
                  <a:ext uri="{FF2B5EF4-FFF2-40B4-BE49-F238E27FC236}">
                    <a16:creationId xmlns:a16="http://schemas.microsoft.com/office/drawing/2014/main" id="{229FE553-971B-F542-9CC6-0792225A667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24149" y="2891059"/>
                <a:ext cx="5716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0" name="Ink 330">
                <a:extLst>
                  <a:ext uri="{FF2B5EF4-FFF2-40B4-BE49-F238E27FC236}">
                    <a16:creationId xmlns:a16="http://schemas.microsoft.com/office/drawing/2014/main" id="{FCFE7404-95D0-A641-AFBE-977352779320}"/>
                  </a:ext>
                </a:extLst>
              </p14:cNvPr>
              <p14:cNvContentPartPr/>
              <p14:nvPr/>
            </p14:nvContentPartPr>
            <p14:xfrm>
              <a:off x="6996349" y="2873059"/>
              <a:ext cx="1499040" cy="193320"/>
            </p14:xfrm>
          </p:contentPart>
        </mc:Choice>
        <mc:Fallback xmlns="">
          <p:pic>
            <p:nvPicPr>
              <p:cNvPr id="330" name="Ink 330">
                <a:extLst>
                  <a:ext uri="{FF2B5EF4-FFF2-40B4-BE49-F238E27FC236}">
                    <a16:creationId xmlns:a16="http://schemas.microsoft.com/office/drawing/2014/main" id="{FCFE7404-95D0-A641-AFBE-97735277932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80873" y="2857939"/>
                <a:ext cx="1529633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40" name="Ink 340">
                <a:extLst>
                  <a:ext uri="{FF2B5EF4-FFF2-40B4-BE49-F238E27FC236}">
                    <a16:creationId xmlns:a16="http://schemas.microsoft.com/office/drawing/2014/main" id="{FE19D378-B077-0B40-8B3B-224F87B07E2D}"/>
                  </a:ext>
                </a:extLst>
              </p14:cNvPr>
              <p14:cNvContentPartPr/>
              <p14:nvPr/>
            </p14:nvContentPartPr>
            <p14:xfrm>
              <a:off x="5056849" y="3072166"/>
              <a:ext cx="1097280" cy="280800"/>
            </p14:xfrm>
          </p:contentPart>
        </mc:Choice>
        <mc:Fallback xmlns="">
          <p:pic>
            <p:nvPicPr>
              <p:cNvPr id="340" name="Ink 340">
                <a:extLst>
                  <a:ext uri="{FF2B5EF4-FFF2-40B4-BE49-F238E27FC236}">
                    <a16:creationId xmlns:a16="http://schemas.microsoft.com/office/drawing/2014/main" id="{FE19D378-B077-0B40-8B3B-224F87B07E2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41729" y="3056686"/>
                <a:ext cx="11278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44" name="Ink 344">
                <a:extLst>
                  <a:ext uri="{FF2B5EF4-FFF2-40B4-BE49-F238E27FC236}">
                    <a16:creationId xmlns:a16="http://schemas.microsoft.com/office/drawing/2014/main" id="{3C316731-406B-E447-99D9-E5EF686C0CBB}"/>
                  </a:ext>
                </a:extLst>
              </p14:cNvPr>
              <p14:cNvContentPartPr/>
              <p14:nvPr/>
            </p14:nvContentPartPr>
            <p14:xfrm>
              <a:off x="9747924" y="2842561"/>
              <a:ext cx="231840" cy="216360"/>
            </p14:xfrm>
          </p:contentPart>
        </mc:Choice>
        <mc:Fallback xmlns="">
          <p:pic>
            <p:nvPicPr>
              <p:cNvPr id="344" name="Ink 344">
                <a:extLst>
                  <a:ext uri="{FF2B5EF4-FFF2-40B4-BE49-F238E27FC236}">
                    <a16:creationId xmlns:a16="http://schemas.microsoft.com/office/drawing/2014/main" id="{3C316731-406B-E447-99D9-E5EF686C0CB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32780" y="2827441"/>
                <a:ext cx="262127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1" name="Ink 351">
                <a:extLst>
                  <a:ext uri="{FF2B5EF4-FFF2-40B4-BE49-F238E27FC236}">
                    <a16:creationId xmlns:a16="http://schemas.microsoft.com/office/drawing/2014/main" id="{F8B34D36-08AF-7145-8DA3-C3364007F4F4}"/>
                  </a:ext>
                </a:extLst>
              </p14:cNvPr>
              <p14:cNvContentPartPr/>
              <p14:nvPr/>
            </p14:nvContentPartPr>
            <p14:xfrm>
              <a:off x="11106924" y="2930041"/>
              <a:ext cx="616680" cy="247320"/>
            </p14:xfrm>
          </p:contentPart>
        </mc:Choice>
        <mc:Fallback xmlns="">
          <p:pic>
            <p:nvPicPr>
              <p:cNvPr id="351" name="Ink 351">
                <a:extLst>
                  <a:ext uri="{FF2B5EF4-FFF2-40B4-BE49-F238E27FC236}">
                    <a16:creationId xmlns:a16="http://schemas.microsoft.com/office/drawing/2014/main" id="{F8B34D36-08AF-7145-8DA3-C3364007F4F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091444" y="2914921"/>
                <a:ext cx="6472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58" name="Ink 358">
                <a:extLst>
                  <a:ext uri="{FF2B5EF4-FFF2-40B4-BE49-F238E27FC236}">
                    <a16:creationId xmlns:a16="http://schemas.microsoft.com/office/drawing/2014/main" id="{79CA4821-0342-EF4D-AA31-A2BA78F44A6C}"/>
                  </a:ext>
                </a:extLst>
              </p14:cNvPr>
              <p14:cNvContentPartPr/>
              <p14:nvPr/>
            </p14:nvContentPartPr>
            <p14:xfrm>
              <a:off x="3648643" y="3740761"/>
              <a:ext cx="565920" cy="337320"/>
            </p14:xfrm>
          </p:contentPart>
        </mc:Choice>
        <mc:Fallback xmlns="">
          <p:pic>
            <p:nvPicPr>
              <p:cNvPr id="358" name="Ink 358">
                <a:extLst>
                  <a:ext uri="{FF2B5EF4-FFF2-40B4-BE49-F238E27FC236}">
                    <a16:creationId xmlns:a16="http://schemas.microsoft.com/office/drawing/2014/main" id="{79CA4821-0342-EF4D-AA31-A2BA78F44A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633523" y="3725641"/>
                <a:ext cx="5965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63" name="Ink 363">
                <a:extLst>
                  <a:ext uri="{FF2B5EF4-FFF2-40B4-BE49-F238E27FC236}">
                    <a16:creationId xmlns:a16="http://schemas.microsoft.com/office/drawing/2014/main" id="{9A0640B6-716F-6341-9A3C-2A653C16AF6E}"/>
                  </a:ext>
                </a:extLst>
              </p14:cNvPr>
              <p14:cNvContentPartPr/>
              <p14:nvPr/>
            </p14:nvContentPartPr>
            <p14:xfrm>
              <a:off x="3623083" y="4206241"/>
              <a:ext cx="231840" cy="149760"/>
            </p14:xfrm>
          </p:contentPart>
        </mc:Choice>
        <mc:Fallback xmlns="">
          <p:pic>
            <p:nvPicPr>
              <p:cNvPr id="363" name="Ink 363">
                <a:extLst>
                  <a:ext uri="{FF2B5EF4-FFF2-40B4-BE49-F238E27FC236}">
                    <a16:creationId xmlns:a16="http://schemas.microsoft.com/office/drawing/2014/main" id="{9A0640B6-716F-6341-9A3C-2A653C16AF6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607963" y="4191121"/>
                <a:ext cx="262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7" name="Ink 367">
                <a:extLst>
                  <a:ext uri="{FF2B5EF4-FFF2-40B4-BE49-F238E27FC236}">
                    <a16:creationId xmlns:a16="http://schemas.microsoft.com/office/drawing/2014/main" id="{1E7B91BB-B666-FF48-80EC-1297BA621B3A}"/>
                  </a:ext>
                </a:extLst>
              </p14:cNvPr>
              <p14:cNvContentPartPr/>
              <p14:nvPr/>
            </p14:nvContentPartPr>
            <p14:xfrm>
              <a:off x="3931963" y="4227121"/>
              <a:ext cx="98280" cy="92880"/>
            </p14:xfrm>
          </p:contentPart>
        </mc:Choice>
        <mc:Fallback xmlns="">
          <p:pic>
            <p:nvPicPr>
              <p:cNvPr id="367" name="Ink 367">
                <a:extLst>
                  <a:ext uri="{FF2B5EF4-FFF2-40B4-BE49-F238E27FC236}">
                    <a16:creationId xmlns:a16="http://schemas.microsoft.com/office/drawing/2014/main" id="{1E7B91BB-B666-FF48-80EC-1297BA621B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16483" y="4211641"/>
                <a:ext cx="128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75" name="Ink 375">
                <a:extLst>
                  <a:ext uri="{FF2B5EF4-FFF2-40B4-BE49-F238E27FC236}">
                    <a16:creationId xmlns:a16="http://schemas.microsoft.com/office/drawing/2014/main" id="{A926E3FE-0CB1-DD4A-A9B6-DAAAE4A69773}"/>
                  </a:ext>
                </a:extLst>
              </p14:cNvPr>
              <p14:cNvContentPartPr/>
              <p14:nvPr/>
            </p14:nvContentPartPr>
            <p14:xfrm>
              <a:off x="4168483" y="4124161"/>
              <a:ext cx="535680" cy="190440"/>
            </p14:xfrm>
          </p:contentPart>
        </mc:Choice>
        <mc:Fallback xmlns="">
          <p:pic>
            <p:nvPicPr>
              <p:cNvPr id="375" name="Ink 375">
                <a:extLst>
                  <a:ext uri="{FF2B5EF4-FFF2-40B4-BE49-F238E27FC236}">
                    <a16:creationId xmlns:a16="http://schemas.microsoft.com/office/drawing/2014/main" id="{A926E3FE-0CB1-DD4A-A9B6-DAAAE4A6977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53363" y="4108710"/>
                <a:ext cx="566280" cy="220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88" name="Ink 388">
                <a:extLst>
                  <a:ext uri="{FF2B5EF4-FFF2-40B4-BE49-F238E27FC236}">
                    <a16:creationId xmlns:a16="http://schemas.microsoft.com/office/drawing/2014/main" id="{82B4D95C-8DCB-9046-8ED4-8E0D8D7C2248}"/>
                  </a:ext>
                </a:extLst>
              </p14:cNvPr>
              <p14:cNvContentPartPr/>
              <p14:nvPr/>
            </p14:nvContentPartPr>
            <p14:xfrm>
              <a:off x="3648643" y="4355641"/>
              <a:ext cx="1045080" cy="221760"/>
            </p14:xfrm>
          </p:contentPart>
        </mc:Choice>
        <mc:Fallback xmlns="">
          <p:pic>
            <p:nvPicPr>
              <p:cNvPr id="388" name="Ink 388">
                <a:extLst>
                  <a:ext uri="{FF2B5EF4-FFF2-40B4-BE49-F238E27FC236}">
                    <a16:creationId xmlns:a16="http://schemas.microsoft.com/office/drawing/2014/main" id="{82B4D95C-8DCB-9046-8ED4-8E0D8D7C22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633523" y="4340521"/>
                <a:ext cx="1075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93" name="Ink 393">
                <a:extLst>
                  <a:ext uri="{FF2B5EF4-FFF2-40B4-BE49-F238E27FC236}">
                    <a16:creationId xmlns:a16="http://schemas.microsoft.com/office/drawing/2014/main" id="{F994DC35-07B5-C941-AE5A-934CD38F077F}"/>
                  </a:ext>
                </a:extLst>
              </p14:cNvPr>
              <p14:cNvContentPartPr/>
              <p14:nvPr/>
            </p14:nvContentPartPr>
            <p14:xfrm>
              <a:off x="5344632" y="3700867"/>
              <a:ext cx="302400" cy="234000"/>
            </p14:xfrm>
          </p:contentPart>
        </mc:Choice>
        <mc:Fallback xmlns="">
          <p:pic>
            <p:nvPicPr>
              <p:cNvPr id="393" name="Ink 393">
                <a:extLst>
                  <a:ext uri="{FF2B5EF4-FFF2-40B4-BE49-F238E27FC236}">
                    <a16:creationId xmlns:a16="http://schemas.microsoft.com/office/drawing/2014/main" id="{F994DC35-07B5-C941-AE5A-934CD38F077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29512" y="3685747"/>
                <a:ext cx="3330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00" name="Ink 400">
                <a:extLst>
                  <a:ext uri="{FF2B5EF4-FFF2-40B4-BE49-F238E27FC236}">
                    <a16:creationId xmlns:a16="http://schemas.microsoft.com/office/drawing/2014/main" id="{2273205D-3522-ED4C-915A-2CE5267D85A9}"/>
                  </a:ext>
                </a:extLst>
              </p14:cNvPr>
              <p14:cNvContentPartPr/>
              <p14:nvPr/>
            </p14:nvContentPartPr>
            <p14:xfrm>
              <a:off x="5330952" y="4098667"/>
              <a:ext cx="310680" cy="115560"/>
            </p14:xfrm>
          </p:contentPart>
        </mc:Choice>
        <mc:Fallback xmlns="">
          <p:pic>
            <p:nvPicPr>
              <p:cNvPr id="400" name="Ink 400">
                <a:extLst>
                  <a:ext uri="{FF2B5EF4-FFF2-40B4-BE49-F238E27FC236}">
                    <a16:creationId xmlns:a16="http://schemas.microsoft.com/office/drawing/2014/main" id="{2273205D-3522-ED4C-915A-2CE5267D85A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15490" y="4083500"/>
                <a:ext cx="341245" cy="146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04" name="Ink 404">
                <a:extLst>
                  <a:ext uri="{FF2B5EF4-FFF2-40B4-BE49-F238E27FC236}">
                    <a16:creationId xmlns:a16="http://schemas.microsoft.com/office/drawing/2014/main" id="{16D59073-5356-3442-B995-EFA7BDC48CB0}"/>
                  </a:ext>
                </a:extLst>
              </p14:cNvPr>
              <p14:cNvContentPartPr/>
              <p14:nvPr/>
            </p14:nvContentPartPr>
            <p14:xfrm>
              <a:off x="5732352" y="4063387"/>
              <a:ext cx="111600" cy="140040"/>
            </p14:xfrm>
          </p:contentPart>
        </mc:Choice>
        <mc:Fallback xmlns="">
          <p:pic>
            <p:nvPicPr>
              <p:cNvPr id="404" name="Ink 404">
                <a:extLst>
                  <a:ext uri="{FF2B5EF4-FFF2-40B4-BE49-F238E27FC236}">
                    <a16:creationId xmlns:a16="http://schemas.microsoft.com/office/drawing/2014/main" id="{16D59073-5356-3442-B995-EFA7BDC48C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716872" y="4048267"/>
                <a:ext cx="1422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22" name="Ink 423">
                <a:extLst>
                  <a:ext uri="{FF2B5EF4-FFF2-40B4-BE49-F238E27FC236}">
                    <a16:creationId xmlns:a16="http://schemas.microsoft.com/office/drawing/2014/main" id="{2DC04CB2-D9E9-B445-8D60-42D6D1B8D676}"/>
                  </a:ext>
                </a:extLst>
              </p14:cNvPr>
              <p14:cNvContentPartPr/>
              <p14:nvPr/>
            </p14:nvContentPartPr>
            <p14:xfrm>
              <a:off x="5327352" y="4307827"/>
              <a:ext cx="890640" cy="122760"/>
            </p14:xfrm>
          </p:contentPart>
        </mc:Choice>
        <mc:Fallback xmlns="">
          <p:pic>
            <p:nvPicPr>
              <p:cNvPr id="422" name="Ink 423">
                <a:extLst>
                  <a:ext uri="{FF2B5EF4-FFF2-40B4-BE49-F238E27FC236}">
                    <a16:creationId xmlns:a16="http://schemas.microsoft.com/office/drawing/2014/main" id="{2DC04CB2-D9E9-B445-8D60-42D6D1B8D67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312232" y="4292663"/>
                <a:ext cx="921240" cy="15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23" name="Ink 424">
                <a:extLst>
                  <a:ext uri="{FF2B5EF4-FFF2-40B4-BE49-F238E27FC236}">
                    <a16:creationId xmlns:a16="http://schemas.microsoft.com/office/drawing/2014/main" id="{9F8BD59C-E0CE-6C4B-ABD4-E056A76805BF}"/>
                  </a:ext>
                </a:extLst>
              </p14:cNvPr>
              <p14:cNvContentPartPr/>
              <p14:nvPr/>
            </p14:nvContentPartPr>
            <p14:xfrm>
              <a:off x="5913792" y="4081027"/>
              <a:ext cx="262080" cy="115560"/>
            </p14:xfrm>
          </p:contentPart>
        </mc:Choice>
        <mc:Fallback xmlns="">
          <p:pic>
            <p:nvPicPr>
              <p:cNvPr id="423" name="Ink 424">
                <a:extLst>
                  <a:ext uri="{FF2B5EF4-FFF2-40B4-BE49-F238E27FC236}">
                    <a16:creationId xmlns:a16="http://schemas.microsoft.com/office/drawing/2014/main" id="{9F8BD59C-E0CE-6C4B-ABD4-E056A76805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898672" y="4065907"/>
                <a:ext cx="292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31" name="Ink 431">
                <a:extLst>
                  <a:ext uri="{FF2B5EF4-FFF2-40B4-BE49-F238E27FC236}">
                    <a16:creationId xmlns:a16="http://schemas.microsoft.com/office/drawing/2014/main" id="{A5048D6C-62FF-CC47-9138-9C7D2BB6F968}"/>
                  </a:ext>
                </a:extLst>
              </p14:cNvPr>
              <p14:cNvContentPartPr/>
              <p14:nvPr/>
            </p14:nvContentPartPr>
            <p14:xfrm>
              <a:off x="6764095" y="3636083"/>
              <a:ext cx="478080" cy="190440"/>
            </p14:xfrm>
          </p:contentPart>
        </mc:Choice>
        <mc:Fallback xmlns="">
          <p:pic>
            <p:nvPicPr>
              <p:cNvPr id="431" name="Ink 431">
                <a:extLst>
                  <a:ext uri="{FF2B5EF4-FFF2-40B4-BE49-F238E27FC236}">
                    <a16:creationId xmlns:a16="http://schemas.microsoft.com/office/drawing/2014/main" id="{A5048D6C-62FF-CC47-9138-9C7D2BB6F9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748975" y="3620603"/>
                <a:ext cx="508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ACC6DF62-BA30-EE40-ADB1-9C627BEF5567}"/>
                  </a:ext>
                </a:extLst>
              </p14:cNvPr>
              <p14:cNvContentPartPr/>
              <p14:nvPr/>
            </p14:nvContentPartPr>
            <p14:xfrm>
              <a:off x="6736015" y="4029818"/>
              <a:ext cx="96840" cy="7776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ACC6DF62-BA30-EE40-ADB1-9C627BEF556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20535" y="4014698"/>
                <a:ext cx="127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1BA58230-8628-9F42-BD6C-CD68688D5B2A}"/>
                  </a:ext>
                </a:extLst>
              </p14:cNvPr>
              <p14:cNvContentPartPr/>
              <p14:nvPr/>
            </p14:nvContentPartPr>
            <p14:xfrm>
              <a:off x="6867775" y="4016858"/>
              <a:ext cx="13320" cy="10008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1BA58230-8628-9F42-BD6C-CD68688D5B2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852655" y="4001738"/>
                <a:ext cx="439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29B32CEE-97CB-6D4A-90C2-B279C373DD36}"/>
                  </a:ext>
                </a:extLst>
              </p14:cNvPr>
              <p14:cNvContentPartPr/>
              <p14:nvPr/>
            </p14:nvContentPartPr>
            <p14:xfrm>
              <a:off x="6867775" y="4014698"/>
              <a:ext cx="77760" cy="10872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29B32CEE-97CB-6D4A-90C2-B279C373DD3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52655" y="3999578"/>
                <a:ext cx="108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BAA0E24D-8DED-A746-B268-7ADEE8AF361E}"/>
                  </a:ext>
                </a:extLst>
              </p14:cNvPr>
              <p14:cNvContentPartPr/>
              <p14:nvPr/>
            </p14:nvContentPartPr>
            <p14:xfrm>
              <a:off x="6974335" y="4049258"/>
              <a:ext cx="75600" cy="360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BAA0E24D-8DED-A746-B268-7ADEE8AF361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58855" y="4033778"/>
                <a:ext cx="106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6036B9B2-0F8E-444F-8981-DDDC3F489D40}"/>
                  </a:ext>
                </a:extLst>
              </p14:cNvPr>
              <p14:cNvContentPartPr/>
              <p14:nvPr/>
            </p14:nvContentPartPr>
            <p14:xfrm>
              <a:off x="7003135" y="4087778"/>
              <a:ext cx="68040" cy="1008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6036B9B2-0F8E-444F-8981-DDDC3F489D4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988015" y="4072658"/>
                <a:ext cx="98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09C5C2C8-E873-1742-A1D9-83440D14F01B}"/>
                  </a:ext>
                </a:extLst>
              </p14:cNvPr>
              <p14:cNvContentPartPr/>
              <p14:nvPr/>
            </p14:nvContentPartPr>
            <p14:xfrm>
              <a:off x="7141735" y="4007138"/>
              <a:ext cx="93960" cy="81000"/>
            </p14:xfrm>
          </p:contentPart>
        </mc:Choice>
        <mc:Fallback xmlns=""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09C5C2C8-E873-1742-A1D9-83440D14F01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26615" y="3992018"/>
                <a:ext cx="124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3DE9ACE9-46EE-424B-BCDE-27309AC99465}"/>
                  </a:ext>
                </a:extLst>
              </p14:cNvPr>
              <p14:cNvContentPartPr/>
              <p14:nvPr/>
            </p14:nvContentPartPr>
            <p14:xfrm>
              <a:off x="7270615" y="4003898"/>
              <a:ext cx="19800" cy="8748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3DE9ACE9-46EE-424B-BCDE-27309AC9946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55495" y="3988778"/>
                <a:ext cx="5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91F602DE-75EC-FA47-9BF3-05CE806C2939}"/>
                  </a:ext>
                </a:extLst>
              </p14:cNvPr>
              <p14:cNvContentPartPr/>
              <p14:nvPr/>
            </p14:nvContentPartPr>
            <p14:xfrm>
              <a:off x="7354495" y="4033058"/>
              <a:ext cx="5400" cy="360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91F602DE-75EC-FA47-9BF3-05CE806C29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39015" y="4017938"/>
                <a:ext cx="36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5D4B99A5-A171-C542-B5C9-CA49BBD45990}"/>
                  </a:ext>
                </a:extLst>
              </p14:cNvPr>
              <p14:cNvContentPartPr/>
              <p14:nvPr/>
            </p14:nvContentPartPr>
            <p14:xfrm>
              <a:off x="7415695" y="3981578"/>
              <a:ext cx="55080" cy="9648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5D4B99A5-A171-C542-B5C9-CA49BBD4599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400215" y="3966098"/>
                <a:ext cx="85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1496DB9C-E8BB-A445-A033-418110015AF8}"/>
                  </a:ext>
                </a:extLst>
              </p14:cNvPr>
              <p14:cNvContentPartPr/>
              <p14:nvPr/>
            </p14:nvContentPartPr>
            <p14:xfrm>
              <a:off x="7489495" y="3984818"/>
              <a:ext cx="61560" cy="10008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1496DB9C-E8BB-A445-A033-418110015A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474375" y="3969338"/>
                <a:ext cx="92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B5A35FF1-2498-5F48-B82C-DB5FD0C7488E}"/>
                  </a:ext>
                </a:extLst>
              </p14:cNvPr>
              <p14:cNvContentPartPr/>
              <p14:nvPr/>
            </p14:nvContentPartPr>
            <p14:xfrm>
              <a:off x="7515415" y="3984818"/>
              <a:ext cx="74520" cy="1332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B5A35FF1-2498-5F48-B82C-DB5FD0C7488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500295" y="3969338"/>
                <a:ext cx="105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27B0269A-446C-EB45-A539-82B1CA21FC51}"/>
                  </a:ext>
                </a:extLst>
              </p14:cNvPr>
              <p14:cNvContentPartPr/>
              <p14:nvPr/>
            </p14:nvContentPartPr>
            <p14:xfrm>
              <a:off x="6742135" y="4274978"/>
              <a:ext cx="71280" cy="8388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27B0269A-446C-EB45-A539-82B1CA21FC5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727015" y="4259858"/>
                <a:ext cx="101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535DCDF4-3673-4A4C-8187-10014A313859}"/>
                  </a:ext>
                </a:extLst>
              </p14:cNvPr>
              <p14:cNvContentPartPr/>
              <p14:nvPr/>
            </p14:nvContentPartPr>
            <p14:xfrm>
              <a:off x="6851935" y="4274618"/>
              <a:ext cx="6840" cy="9072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535DCDF4-3673-4A4C-8187-10014A31385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36455" y="4259498"/>
                <a:ext cx="37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C2D329B0-6F03-8142-97AD-5C06B57080FD}"/>
                  </a:ext>
                </a:extLst>
              </p14:cNvPr>
              <p14:cNvContentPartPr/>
              <p14:nvPr/>
            </p14:nvContentPartPr>
            <p14:xfrm>
              <a:off x="6842215" y="4264898"/>
              <a:ext cx="77760" cy="1065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C2D329B0-6F03-8142-97AD-5C06B57080FD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826735" y="4249778"/>
                <a:ext cx="108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F1D16DA3-52F8-5442-A5A6-24F0F5B7B0A5}"/>
                  </a:ext>
                </a:extLst>
              </p14:cNvPr>
              <p14:cNvContentPartPr/>
              <p14:nvPr/>
            </p14:nvContentPartPr>
            <p14:xfrm>
              <a:off x="6958135" y="4300538"/>
              <a:ext cx="70920" cy="133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F1D16DA3-52F8-5442-A5A6-24F0F5B7B0A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43015" y="4285058"/>
                <a:ext cx="101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EE320E7B-9A70-9741-A549-F032D752F1C5}"/>
                  </a:ext>
                </a:extLst>
              </p14:cNvPr>
              <p14:cNvContentPartPr/>
              <p14:nvPr/>
            </p14:nvContentPartPr>
            <p14:xfrm>
              <a:off x="6977575" y="4335818"/>
              <a:ext cx="74520" cy="1332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EE320E7B-9A70-9741-A549-F032D752F1C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962095" y="4320698"/>
                <a:ext cx="105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DDA3D441-8148-204F-B2D9-E36478F7CE1A}"/>
                  </a:ext>
                </a:extLst>
              </p14:cNvPr>
              <p14:cNvContentPartPr/>
              <p14:nvPr/>
            </p14:nvContentPartPr>
            <p14:xfrm>
              <a:off x="7167655" y="4255178"/>
              <a:ext cx="84240" cy="6804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DDA3D441-8148-204F-B2D9-E36478F7CE1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52175" y="4240058"/>
                <a:ext cx="114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539FFEC1-90C5-A440-8B92-8A1F88CA48F8}"/>
                  </a:ext>
                </a:extLst>
              </p14:cNvPr>
              <p14:cNvContentPartPr/>
              <p14:nvPr/>
            </p14:nvContentPartPr>
            <p14:xfrm>
              <a:off x="7283575" y="4242578"/>
              <a:ext cx="13320" cy="9684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539FFEC1-90C5-A440-8B92-8A1F88CA48F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268095" y="4227098"/>
                <a:ext cx="43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4A1F65E1-1109-A74D-AE32-877221B06BBC}"/>
                  </a:ext>
                </a:extLst>
              </p14:cNvPr>
              <p14:cNvContentPartPr/>
              <p14:nvPr/>
            </p14:nvContentPartPr>
            <p14:xfrm>
              <a:off x="7357735" y="4277858"/>
              <a:ext cx="13320" cy="360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4A1F65E1-1109-A74D-AE32-877221B06BB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342255" y="4262738"/>
                <a:ext cx="43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05ED8517-2BB2-3B45-BF2E-C9D70E050CE1}"/>
                  </a:ext>
                </a:extLst>
              </p14:cNvPr>
              <p14:cNvContentPartPr/>
              <p14:nvPr/>
            </p14:nvContentPartPr>
            <p14:xfrm>
              <a:off x="7418935" y="4197218"/>
              <a:ext cx="58320" cy="1162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05ED8517-2BB2-3B45-BF2E-C9D70E050CE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403455" y="4182098"/>
                <a:ext cx="88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39AC2F7C-C89A-074B-9C25-CE5D2A0E8964}"/>
                  </a:ext>
                </a:extLst>
              </p14:cNvPr>
              <p14:cNvContentPartPr/>
              <p14:nvPr/>
            </p14:nvContentPartPr>
            <p14:xfrm>
              <a:off x="7508935" y="4226378"/>
              <a:ext cx="64800" cy="9684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39AC2F7C-C89A-074B-9C25-CE5D2A0E896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93815" y="4211258"/>
                <a:ext cx="95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C4E83D1D-89F4-AD45-8EC5-2B575B5BC6FF}"/>
                  </a:ext>
                </a:extLst>
              </p14:cNvPr>
              <p14:cNvContentPartPr/>
              <p14:nvPr/>
            </p14:nvContentPartPr>
            <p14:xfrm>
              <a:off x="7550695" y="4219898"/>
              <a:ext cx="87480" cy="1332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C4E83D1D-89F4-AD45-8EC5-2B575B5BC6F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535575" y="4204778"/>
                <a:ext cx="1177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84" name="Ink 484">
                <a:extLst>
                  <a:ext uri="{FF2B5EF4-FFF2-40B4-BE49-F238E27FC236}">
                    <a16:creationId xmlns:a16="http://schemas.microsoft.com/office/drawing/2014/main" id="{F6F5B5F8-8C6D-3944-98DA-9CFFEECB2FE6}"/>
                  </a:ext>
                </a:extLst>
              </p14:cNvPr>
              <p14:cNvContentPartPr/>
              <p14:nvPr/>
            </p14:nvContentPartPr>
            <p14:xfrm>
              <a:off x="3736602" y="4799658"/>
              <a:ext cx="860400" cy="638280"/>
            </p14:xfrm>
          </p:contentPart>
        </mc:Choice>
        <mc:Fallback xmlns="">
          <p:pic>
            <p:nvPicPr>
              <p:cNvPr id="484" name="Ink 484">
                <a:extLst>
                  <a:ext uri="{FF2B5EF4-FFF2-40B4-BE49-F238E27FC236}">
                    <a16:creationId xmlns:a16="http://schemas.microsoft.com/office/drawing/2014/main" id="{F6F5B5F8-8C6D-3944-98DA-9CFFEECB2FE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721482" y="4784538"/>
                <a:ext cx="8910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90" name="Ink 490">
                <a:extLst>
                  <a:ext uri="{FF2B5EF4-FFF2-40B4-BE49-F238E27FC236}">
                    <a16:creationId xmlns:a16="http://schemas.microsoft.com/office/drawing/2014/main" id="{8C4D2237-33A9-A44B-86FD-78E9B9D87E78}"/>
                  </a:ext>
                </a:extLst>
              </p14:cNvPr>
              <p14:cNvContentPartPr/>
              <p14:nvPr/>
            </p14:nvContentPartPr>
            <p14:xfrm>
              <a:off x="5150763" y="4773920"/>
              <a:ext cx="432000" cy="245160"/>
            </p14:xfrm>
          </p:contentPart>
        </mc:Choice>
        <mc:Fallback xmlns="">
          <p:pic>
            <p:nvPicPr>
              <p:cNvPr id="490" name="Ink 490">
                <a:extLst>
                  <a:ext uri="{FF2B5EF4-FFF2-40B4-BE49-F238E27FC236}">
                    <a16:creationId xmlns:a16="http://schemas.microsoft.com/office/drawing/2014/main" id="{8C4D2237-33A9-A44B-86FD-78E9B9D87E7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35643" y="4758800"/>
                <a:ext cx="462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D766D123-F98C-DE44-A0E1-1BF215886BBA}"/>
                  </a:ext>
                </a:extLst>
              </p14:cNvPr>
              <p14:cNvContentPartPr/>
              <p14:nvPr/>
            </p14:nvContentPartPr>
            <p14:xfrm>
              <a:off x="5766363" y="4937000"/>
              <a:ext cx="171000" cy="10800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D766D123-F98C-DE44-A0E1-1BF215886BB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750883" y="4921520"/>
                <a:ext cx="201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96" name="Ink 496">
                <a:extLst>
                  <a:ext uri="{FF2B5EF4-FFF2-40B4-BE49-F238E27FC236}">
                    <a16:creationId xmlns:a16="http://schemas.microsoft.com/office/drawing/2014/main" id="{EBDFB895-1CE4-9F4F-9B35-99B30314F34F}"/>
                  </a:ext>
                </a:extLst>
              </p14:cNvPr>
              <p14:cNvContentPartPr/>
              <p14:nvPr/>
            </p14:nvContentPartPr>
            <p14:xfrm>
              <a:off x="5687163" y="4597160"/>
              <a:ext cx="349560" cy="254160"/>
            </p14:xfrm>
          </p:contentPart>
        </mc:Choice>
        <mc:Fallback xmlns="">
          <p:pic>
            <p:nvPicPr>
              <p:cNvPr id="496" name="Ink 496">
                <a:extLst>
                  <a:ext uri="{FF2B5EF4-FFF2-40B4-BE49-F238E27FC236}">
                    <a16:creationId xmlns:a16="http://schemas.microsoft.com/office/drawing/2014/main" id="{EBDFB895-1CE4-9F4F-9B35-99B30314F34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671683" y="4582061"/>
                <a:ext cx="380160" cy="284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05" name="Ink 505">
                <a:extLst>
                  <a:ext uri="{FF2B5EF4-FFF2-40B4-BE49-F238E27FC236}">
                    <a16:creationId xmlns:a16="http://schemas.microsoft.com/office/drawing/2014/main" id="{584FCEA6-F3F9-114B-B2D1-3E595CE54A88}"/>
                  </a:ext>
                </a:extLst>
              </p14:cNvPr>
              <p14:cNvContentPartPr/>
              <p14:nvPr/>
            </p14:nvContentPartPr>
            <p14:xfrm>
              <a:off x="6481284" y="4587275"/>
              <a:ext cx="298080" cy="354600"/>
            </p14:xfrm>
          </p:contentPart>
        </mc:Choice>
        <mc:Fallback xmlns="">
          <p:pic>
            <p:nvPicPr>
              <p:cNvPr id="505" name="Ink 505">
                <a:extLst>
                  <a:ext uri="{FF2B5EF4-FFF2-40B4-BE49-F238E27FC236}">
                    <a16:creationId xmlns:a16="http://schemas.microsoft.com/office/drawing/2014/main" id="{584FCEA6-F3F9-114B-B2D1-3E595CE54A8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466164" y="4571795"/>
                <a:ext cx="3286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15" name="Ink 515">
                <a:extLst>
                  <a:ext uri="{FF2B5EF4-FFF2-40B4-BE49-F238E27FC236}">
                    <a16:creationId xmlns:a16="http://schemas.microsoft.com/office/drawing/2014/main" id="{1B6C10E1-52EE-FA40-A746-817E37A4FD87}"/>
                  </a:ext>
                </a:extLst>
              </p14:cNvPr>
              <p14:cNvContentPartPr/>
              <p14:nvPr/>
            </p14:nvContentPartPr>
            <p14:xfrm>
              <a:off x="6938873" y="4558818"/>
              <a:ext cx="637920" cy="215640"/>
            </p14:xfrm>
          </p:contentPart>
        </mc:Choice>
        <mc:Fallback xmlns="">
          <p:pic>
            <p:nvPicPr>
              <p:cNvPr id="515" name="Ink 515">
                <a:extLst>
                  <a:ext uri="{FF2B5EF4-FFF2-40B4-BE49-F238E27FC236}">
                    <a16:creationId xmlns:a16="http://schemas.microsoft.com/office/drawing/2014/main" id="{1B6C10E1-52EE-FA40-A746-817E37A4FD8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23402" y="4543698"/>
                <a:ext cx="668503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42" name="Ink 542">
                <a:extLst>
                  <a:ext uri="{FF2B5EF4-FFF2-40B4-BE49-F238E27FC236}">
                    <a16:creationId xmlns:a16="http://schemas.microsoft.com/office/drawing/2014/main" id="{B25EDF3E-2526-864A-9092-21A598C730C9}"/>
                  </a:ext>
                </a:extLst>
              </p14:cNvPr>
              <p14:cNvContentPartPr/>
              <p14:nvPr/>
            </p14:nvContentPartPr>
            <p14:xfrm>
              <a:off x="7125563" y="4703251"/>
              <a:ext cx="1640160" cy="235440"/>
            </p14:xfrm>
          </p:contentPart>
        </mc:Choice>
        <mc:Fallback xmlns="">
          <p:pic>
            <p:nvPicPr>
              <p:cNvPr id="542" name="Ink 542">
                <a:extLst>
                  <a:ext uri="{FF2B5EF4-FFF2-40B4-BE49-F238E27FC236}">
                    <a16:creationId xmlns:a16="http://schemas.microsoft.com/office/drawing/2014/main" id="{B25EDF3E-2526-864A-9092-21A598C730C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110443" y="4687771"/>
                <a:ext cx="167040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53" name="Ink 553">
                <a:extLst>
                  <a:ext uri="{FF2B5EF4-FFF2-40B4-BE49-F238E27FC236}">
                    <a16:creationId xmlns:a16="http://schemas.microsoft.com/office/drawing/2014/main" id="{3324139D-B7D4-9E4F-93AD-BB257BA45845}"/>
                  </a:ext>
                </a:extLst>
              </p14:cNvPr>
              <p14:cNvContentPartPr/>
              <p14:nvPr/>
            </p14:nvContentPartPr>
            <p14:xfrm>
              <a:off x="6429683" y="5176651"/>
              <a:ext cx="493560" cy="312840"/>
            </p14:xfrm>
          </p:contentPart>
        </mc:Choice>
        <mc:Fallback xmlns="">
          <p:pic>
            <p:nvPicPr>
              <p:cNvPr id="553" name="Ink 553">
                <a:extLst>
                  <a:ext uri="{FF2B5EF4-FFF2-40B4-BE49-F238E27FC236}">
                    <a16:creationId xmlns:a16="http://schemas.microsoft.com/office/drawing/2014/main" id="{3324139D-B7D4-9E4F-93AD-BB257BA4584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414552" y="5161531"/>
                <a:ext cx="524182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61" name="Ink 561">
                <a:extLst>
                  <a:ext uri="{FF2B5EF4-FFF2-40B4-BE49-F238E27FC236}">
                    <a16:creationId xmlns:a16="http://schemas.microsoft.com/office/drawing/2014/main" id="{A0A4D26F-8B37-9349-925D-F0599C62929C}"/>
                  </a:ext>
                </a:extLst>
              </p14:cNvPr>
              <p14:cNvContentPartPr/>
              <p14:nvPr/>
            </p14:nvContentPartPr>
            <p14:xfrm>
              <a:off x="7151483" y="5138131"/>
              <a:ext cx="667080" cy="209520"/>
            </p14:xfrm>
          </p:contentPart>
        </mc:Choice>
        <mc:Fallback xmlns="">
          <p:pic>
            <p:nvPicPr>
              <p:cNvPr id="561" name="Ink 561">
                <a:extLst>
                  <a:ext uri="{FF2B5EF4-FFF2-40B4-BE49-F238E27FC236}">
                    <a16:creationId xmlns:a16="http://schemas.microsoft.com/office/drawing/2014/main" id="{A0A4D26F-8B37-9349-925D-F0599C62929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136003" y="5122678"/>
                <a:ext cx="697680" cy="23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1C1E2542-079B-A748-8DE1-B47C7D8D7A96}"/>
                  </a:ext>
                </a:extLst>
              </p14:cNvPr>
              <p14:cNvContentPartPr/>
              <p14:nvPr/>
            </p14:nvContentPartPr>
            <p14:xfrm>
              <a:off x="7470803" y="4667611"/>
              <a:ext cx="743760" cy="3240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1C1E2542-079B-A748-8DE1-B47C7D8D7A9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455323" y="4652491"/>
                <a:ext cx="774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89" name="Ink 589">
                <a:extLst>
                  <a:ext uri="{FF2B5EF4-FFF2-40B4-BE49-F238E27FC236}">
                    <a16:creationId xmlns:a16="http://schemas.microsoft.com/office/drawing/2014/main" id="{61F38AA7-7E0A-544F-B5FB-AD516A62C31C}"/>
                  </a:ext>
                </a:extLst>
              </p14:cNvPr>
              <p14:cNvContentPartPr/>
              <p14:nvPr/>
            </p14:nvContentPartPr>
            <p14:xfrm>
              <a:off x="7141763" y="5209051"/>
              <a:ext cx="1836360" cy="331920"/>
            </p14:xfrm>
          </p:contentPart>
        </mc:Choice>
        <mc:Fallback xmlns="">
          <p:pic>
            <p:nvPicPr>
              <p:cNvPr id="589" name="Ink 589">
                <a:extLst>
                  <a:ext uri="{FF2B5EF4-FFF2-40B4-BE49-F238E27FC236}">
                    <a16:creationId xmlns:a16="http://schemas.microsoft.com/office/drawing/2014/main" id="{61F38AA7-7E0A-544F-B5FB-AD516A62C31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126646" y="5193588"/>
                <a:ext cx="1866594" cy="36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98" name="Ink 598">
                <a:extLst>
                  <a:ext uri="{FF2B5EF4-FFF2-40B4-BE49-F238E27FC236}">
                    <a16:creationId xmlns:a16="http://schemas.microsoft.com/office/drawing/2014/main" id="{E238228A-DF77-EF45-9F1D-EB2901DB68D2}"/>
                  </a:ext>
                </a:extLst>
              </p14:cNvPr>
              <p14:cNvContentPartPr/>
              <p14:nvPr/>
            </p14:nvContentPartPr>
            <p14:xfrm>
              <a:off x="9187374" y="4619298"/>
              <a:ext cx="663840" cy="167760"/>
            </p14:xfrm>
          </p:contentPart>
        </mc:Choice>
        <mc:Fallback xmlns="">
          <p:pic>
            <p:nvPicPr>
              <p:cNvPr id="598" name="Ink 598">
                <a:extLst>
                  <a:ext uri="{FF2B5EF4-FFF2-40B4-BE49-F238E27FC236}">
                    <a16:creationId xmlns:a16="http://schemas.microsoft.com/office/drawing/2014/main" id="{E238228A-DF77-EF45-9F1D-EB2901DB68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172254" y="4604145"/>
                <a:ext cx="694440" cy="198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08" name="Ink 608">
                <a:extLst>
                  <a:ext uri="{FF2B5EF4-FFF2-40B4-BE49-F238E27FC236}">
                    <a16:creationId xmlns:a16="http://schemas.microsoft.com/office/drawing/2014/main" id="{E32667FF-2FC6-E844-8028-B012D843F8E9}"/>
                  </a:ext>
                </a:extLst>
              </p14:cNvPr>
              <p14:cNvContentPartPr/>
              <p14:nvPr/>
            </p14:nvContentPartPr>
            <p14:xfrm>
              <a:off x="9002050" y="5885418"/>
              <a:ext cx="628560" cy="151560"/>
            </p14:xfrm>
          </p:contentPart>
        </mc:Choice>
        <mc:Fallback xmlns="">
          <p:pic>
            <p:nvPicPr>
              <p:cNvPr id="608" name="Ink 608">
                <a:extLst>
                  <a:ext uri="{FF2B5EF4-FFF2-40B4-BE49-F238E27FC236}">
                    <a16:creationId xmlns:a16="http://schemas.microsoft.com/office/drawing/2014/main" id="{E32667FF-2FC6-E844-8028-B012D843F8E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86570" y="5869938"/>
                <a:ext cx="6591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25" name="Ink 625">
                <a:extLst>
                  <a:ext uri="{FF2B5EF4-FFF2-40B4-BE49-F238E27FC236}">
                    <a16:creationId xmlns:a16="http://schemas.microsoft.com/office/drawing/2014/main" id="{0DB50060-9441-F741-A2BA-BE7A4CE7FD6B}"/>
                  </a:ext>
                </a:extLst>
              </p14:cNvPr>
              <p14:cNvContentPartPr/>
              <p14:nvPr/>
            </p14:nvContentPartPr>
            <p14:xfrm>
              <a:off x="9177654" y="5154258"/>
              <a:ext cx="1379160" cy="158040"/>
            </p14:xfrm>
          </p:contentPart>
        </mc:Choice>
        <mc:Fallback xmlns="">
          <p:pic>
            <p:nvPicPr>
              <p:cNvPr id="625" name="Ink 625">
                <a:extLst>
                  <a:ext uri="{FF2B5EF4-FFF2-40B4-BE49-F238E27FC236}">
                    <a16:creationId xmlns:a16="http://schemas.microsoft.com/office/drawing/2014/main" id="{0DB50060-9441-F741-A2BA-BE7A4CE7FD6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162534" y="5138778"/>
                <a:ext cx="1409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97F4FFFF-8B86-894C-86E9-1B0006845C94}"/>
                  </a:ext>
                </a:extLst>
              </p14:cNvPr>
              <p14:cNvContentPartPr/>
              <p14:nvPr/>
            </p14:nvContentPartPr>
            <p14:xfrm>
              <a:off x="9280690" y="4825578"/>
              <a:ext cx="273960" cy="2628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97F4FFFF-8B86-894C-86E9-1B0006845C9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265570" y="4810098"/>
                <a:ext cx="304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8C19939E-CA2D-724C-84B2-C9FF6BBF8074}"/>
                  </a:ext>
                </a:extLst>
              </p14:cNvPr>
              <p14:cNvContentPartPr/>
              <p14:nvPr/>
            </p14:nvContentPartPr>
            <p14:xfrm>
              <a:off x="9213010" y="5331378"/>
              <a:ext cx="314640" cy="2304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8C19939E-CA2D-724C-84B2-C9FF6BBF807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197890" y="5315898"/>
                <a:ext cx="345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41CCDBF1-10B2-5C45-9926-BA1D4566E757}"/>
                  </a:ext>
                </a:extLst>
              </p14:cNvPr>
              <p14:cNvContentPartPr/>
              <p14:nvPr/>
            </p14:nvContentPartPr>
            <p14:xfrm>
              <a:off x="9503170" y="5334618"/>
              <a:ext cx="254880" cy="2304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41CCDBF1-10B2-5C45-9926-BA1D4566E75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487690" y="5319138"/>
                <a:ext cx="2854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0E187425-7FE7-204D-A9B4-C89B4EC71F2D}"/>
                  </a:ext>
                </a:extLst>
              </p14:cNvPr>
              <p14:cNvContentPartPr/>
              <p14:nvPr/>
            </p14:nvContentPartPr>
            <p14:xfrm>
              <a:off x="9551410" y="4815858"/>
              <a:ext cx="113040" cy="1008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0E187425-7FE7-204D-A9B4-C89B4EC71F2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536290" y="4800738"/>
                <a:ext cx="143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636" name="Ink 636">
                <a:extLst>
                  <a:ext uri="{FF2B5EF4-FFF2-40B4-BE49-F238E27FC236}">
                    <a16:creationId xmlns:a16="http://schemas.microsoft.com/office/drawing/2014/main" id="{E1C25D71-1C0A-3A4B-8E67-D2988AB2FAB8}"/>
                  </a:ext>
                </a:extLst>
              </p14:cNvPr>
              <p14:cNvContentPartPr/>
              <p14:nvPr/>
            </p14:nvContentPartPr>
            <p14:xfrm>
              <a:off x="10862447" y="4799658"/>
              <a:ext cx="500040" cy="183960"/>
            </p14:xfrm>
          </p:contentPart>
        </mc:Choice>
        <mc:Fallback xmlns="">
          <p:pic>
            <p:nvPicPr>
              <p:cNvPr id="636" name="Ink 636">
                <a:extLst>
                  <a:ext uri="{FF2B5EF4-FFF2-40B4-BE49-F238E27FC236}">
                    <a16:creationId xmlns:a16="http://schemas.microsoft.com/office/drawing/2014/main" id="{E1C25D71-1C0A-3A4B-8E67-D2988AB2FAB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847316" y="4784538"/>
                <a:ext cx="530662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645" name="Ink 646">
                <a:extLst>
                  <a:ext uri="{FF2B5EF4-FFF2-40B4-BE49-F238E27FC236}">
                    <a16:creationId xmlns:a16="http://schemas.microsoft.com/office/drawing/2014/main" id="{5C95BB2E-1AFE-9B46-BDE0-1D9900B04319}"/>
                  </a:ext>
                </a:extLst>
              </p14:cNvPr>
              <p14:cNvContentPartPr/>
              <p14:nvPr/>
            </p14:nvContentPartPr>
            <p14:xfrm>
              <a:off x="10888367" y="5053458"/>
              <a:ext cx="538200" cy="123480"/>
            </p14:xfrm>
          </p:contentPart>
        </mc:Choice>
        <mc:Fallback xmlns="">
          <p:pic>
            <p:nvPicPr>
              <p:cNvPr id="645" name="Ink 646">
                <a:extLst>
                  <a:ext uri="{FF2B5EF4-FFF2-40B4-BE49-F238E27FC236}">
                    <a16:creationId xmlns:a16="http://schemas.microsoft.com/office/drawing/2014/main" id="{5C95BB2E-1AFE-9B46-BDE0-1D9900B043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872887" y="5038338"/>
                <a:ext cx="568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646" name="Ink 647">
                <a:extLst>
                  <a:ext uri="{FF2B5EF4-FFF2-40B4-BE49-F238E27FC236}">
                    <a16:creationId xmlns:a16="http://schemas.microsoft.com/office/drawing/2014/main" id="{A5C5AC07-A415-9B44-8FDB-8E83417051BE}"/>
                  </a:ext>
                </a:extLst>
              </p14:cNvPr>
              <p14:cNvContentPartPr/>
              <p14:nvPr/>
            </p14:nvContentPartPr>
            <p14:xfrm>
              <a:off x="11538887" y="4854378"/>
              <a:ext cx="193680" cy="109800"/>
            </p14:xfrm>
          </p:contentPart>
        </mc:Choice>
        <mc:Fallback xmlns="">
          <p:pic>
            <p:nvPicPr>
              <p:cNvPr id="646" name="Ink 647">
                <a:extLst>
                  <a:ext uri="{FF2B5EF4-FFF2-40B4-BE49-F238E27FC236}">
                    <a16:creationId xmlns:a16="http://schemas.microsoft.com/office/drawing/2014/main" id="{A5C5AC07-A415-9B44-8FDB-8E83417051B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523767" y="4839258"/>
                <a:ext cx="224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670" name="Ink 670">
                <a:extLst>
                  <a:ext uri="{FF2B5EF4-FFF2-40B4-BE49-F238E27FC236}">
                    <a16:creationId xmlns:a16="http://schemas.microsoft.com/office/drawing/2014/main" id="{F59925F6-F621-7341-837A-468B4FD8EF7F}"/>
                  </a:ext>
                </a:extLst>
              </p14:cNvPr>
              <p14:cNvContentPartPr/>
              <p14:nvPr/>
            </p14:nvContentPartPr>
            <p14:xfrm>
              <a:off x="10859207" y="4981818"/>
              <a:ext cx="1214640" cy="578160"/>
            </p14:xfrm>
          </p:contentPart>
        </mc:Choice>
        <mc:Fallback xmlns="">
          <p:pic>
            <p:nvPicPr>
              <p:cNvPr id="670" name="Ink 670">
                <a:extLst>
                  <a:ext uri="{FF2B5EF4-FFF2-40B4-BE49-F238E27FC236}">
                    <a16:creationId xmlns:a16="http://schemas.microsoft.com/office/drawing/2014/main" id="{F59925F6-F621-7341-837A-468B4FD8EF7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844091" y="4966698"/>
                <a:ext cx="1244871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680" name="Ink 680">
                <a:extLst>
                  <a:ext uri="{FF2B5EF4-FFF2-40B4-BE49-F238E27FC236}">
                    <a16:creationId xmlns:a16="http://schemas.microsoft.com/office/drawing/2014/main" id="{6E066B9D-8A4D-FE4A-A708-7B4AE5C6E886}"/>
                  </a:ext>
                </a:extLst>
              </p14:cNvPr>
              <p14:cNvContentPartPr/>
              <p14:nvPr/>
            </p14:nvContentPartPr>
            <p14:xfrm>
              <a:off x="3841789" y="5827567"/>
              <a:ext cx="547268" cy="183207"/>
            </p14:xfrm>
          </p:contentPart>
        </mc:Choice>
        <mc:Fallback xmlns="">
          <p:pic>
            <p:nvPicPr>
              <p:cNvPr id="680" name="Ink 680">
                <a:extLst>
                  <a:ext uri="{FF2B5EF4-FFF2-40B4-BE49-F238E27FC236}">
                    <a16:creationId xmlns:a16="http://schemas.microsoft.com/office/drawing/2014/main" id="{6E066B9D-8A4D-FE4A-A708-7B4AE5C6E88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26667" y="5812090"/>
                <a:ext cx="577872" cy="213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687" name="Ink 687">
                <a:extLst>
                  <a:ext uri="{FF2B5EF4-FFF2-40B4-BE49-F238E27FC236}">
                    <a16:creationId xmlns:a16="http://schemas.microsoft.com/office/drawing/2014/main" id="{8FFBE991-CC58-F046-9214-1243B496C427}"/>
                  </a:ext>
                </a:extLst>
              </p14:cNvPr>
              <p14:cNvContentPartPr/>
              <p14:nvPr/>
            </p14:nvContentPartPr>
            <p14:xfrm>
              <a:off x="4519586" y="5827567"/>
              <a:ext cx="496440" cy="193320"/>
            </p14:xfrm>
          </p:contentPart>
        </mc:Choice>
        <mc:Fallback xmlns="">
          <p:pic>
            <p:nvPicPr>
              <p:cNvPr id="687" name="Ink 687">
                <a:extLst>
                  <a:ext uri="{FF2B5EF4-FFF2-40B4-BE49-F238E27FC236}">
                    <a16:creationId xmlns:a16="http://schemas.microsoft.com/office/drawing/2014/main" id="{8FFBE991-CC58-F046-9214-1243B496C42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504106" y="5812116"/>
                <a:ext cx="527040" cy="223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696" name="Ink 696">
                <a:extLst>
                  <a:ext uri="{FF2B5EF4-FFF2-40B4-BE49-F238E27FC236}">
                    <a16:creationId xmlns:a16="http://schemas.microsoft.com/office/drawing/2014/main" id="{1CA61A3A-6329-3042-BC20-7E701D379518}"/>
                  </a:ext>
                </a:extLst>
              </p14:cNvPr>
              <p14:cNvContentPartPr/>
              <p14:nvPr/>
            </p14:nvContentPartPr>
            <p14:xfrm>
              <a:off x="5063906" y="5743687"/>
              <a:ext cx="638280" cy="190440"/>
            </p14:xfrm>
          </p:contentPart>
        </mc:Choice>
        <mc:Fallback xmlns="">
          <p:pic>
            <p:nvPicPr>
              <p:cNvPr id="696" name="Ink 696">
                <a:extLst>
                  <a:ext uri="{FF2B5EF4-FFF2-40B4-BE49-F238E27FC236}">
                    <a16:creationId xmlns:a16="http://schemas.microsoft.com/office/drawing/2014/main" id="{1CA61A3A-6329-3042-BC20-7E701D37951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048786" y="5728207"/>
                <a:ext cx="6688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00" name="Ink 700">
                <a:extLst>
                  <a:ext uri="{FF2B5EF4-FFF2-40B4-BE49-F238E27FC236}">
                    <a16:creationId xmlns:a16="http://schemas.microsoft.com/office/drawing/2014/main" id="{9B384D88-6D28-D34A-830B-16C075B3AB6E}"/>
                  </a:ext>
                </a:extLst>
              </p14:cNvPr>
              <p14:cNvContentPartPr/>
              <p14:nvPr/>
            </p14:nvContentPartPr>
            <p14:xfrm>
              <a:off x="7463851" y="3636803"/>
              <a:ext cx="267840" cy="225720"/>
            </p14:xfrm>
          </p:contentPart>
        </mc:Choice>
        <mc:Fallback xmlns="">
          <p:pic>
            <p:nvPicPr>
              <p:cNvPr id="700" name="Ink 700">
                <a:extLst>
                  <a:ext uri="{FF2B5EF4-FFF2-40B4-BE49-F238E27FC236}">
                    <a16:creationId xmlns:a16="http://schemas.microsoft.com/office/drawing/2014/main" id="{9B384D88-6D28-D34A-830B-16C075B3AB6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443331" y="3616283"/>
                <a:ext cx="3085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19" name="Ink 719">
                <a:extLst>
                  <a:ext uri="{FF2B5EF4-FFF2-40B4-BE49-F238E27FC236}">
                    <a16:creationId xmlns:a16="http://schemas.microsoft.com/office/drawing/2014/main" id="{5E15B7D9-3A42-0E4D-B74C-3ACBAC322160}"/>
                  </a:ext>
                </a:extLst>
              </p14:cNvPr>
              <p14:cNvContentPartPr/>
              <p14:nvPr/>
            </p14:nvContentPartPr>
            <p14:xfrm>
              <a:off x="7886067" y="3651666"/>
              <a:ext cx="538200" cy="394560"/>
            </p14:xfrm>
          </p:contentPart>
        </mc:Choice>
        <mc:Fallback xmlns="">
          <p:pic>
            <p:nvPicPr>
              <p:cNvPr id="719" name="Ink 719">
                <a:extLst>
                  <a:ext uri="{FF2B5EF4-FFF2-40B4-BE49-F238E27FC236}">
                    <a16:creationId xmlns:a16="http://schemas.microsoft.com/office/drawing/2014/main" id="{5E15B7D9-3A42-0E4D-B74C-3ACBAC32216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870587" y="3636200"/>
                <a:ext cx="568800" cy="42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30" name="Ink 730">
                <a:extLst>
                  <a:ext uri="{FF2B5EF4-FFF2-40B4-BE49-F238E27FC236}">
                    <a16:creationId xmlns:a16="http://schemas.microsoft.com/office/drawing/2014/main" id="{D02045A5-F08D-044D-AF9A-94262E5736B7}"/>
                  </a:ext>
                </a:extLst>
              </p14:cNvPr>
              <p14:cNvContentPartPr/>
              <p14:nvPr/>
            </p14:nvContentPartPr>
            <p14:xfrm>
              <a:off x="8134107" y="4923906"/>
              <a:ext cx="615600" cy="172800"/>
            </p14:xfrm>
          </p:contentPart>
        </mc:Choice>
        <mc:Fallback xmlns="">
          <p:pic>
            <p:nvPicPr>
              <p:cNvPr id="730" name="Ink 730">
                <a:extLst>
                  <a:ext uri="{FF2B5EF4-FFF2-40B4-BE49-F238E27FC236}">
                    <a16:creationId xmlns:a16="http://schemas.microsoft.com/office/drawing/2014/main" id="{D02045A5-F08D-044D-AF9A-94262E5736B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118627" y="4908754"/>
                <a:ext cx="64620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739" name="Ink 739">
                <a:extLst>
                  <a:ext uri="{FF2B5EF4-FFF2-40B4-BE49-F238E27FC236}">
                    <a16:creationId xmlns:a16="http://schemas.microsoft.com/office/drawing/2014/main" id="{452D7000-48AF-4D40-B95B-49BD58FAD9C8}"/>
                  </a:ext>
                </a:extLst>
              </p14:cNvPr>
              <p14:cNvContentPartPr/>
              <p14:nvPr/>
            </p14:nvContentPartPr>
            <p14:xfrm>
              <a:off x="8820267" y="4909146"/>
              <a:ext cx="470520" cy="132480"/>
            </p14:xfrm>
          </p:contentPart>
        </mc:Choice>
        <mc:Fallback xmlns="">
          <p:pic>
            <p:nvPicPr>
              <p:cNvPr id="739" name="Ink 739">
                <a:extLst>
                  <a:ext uri="{FF2B5EF4-FFF2-40B4-BE49-F238E27FC236}">
                    <a16:creationId xmlns:a16="http://schemas.microsoft.com/office/drawing/2014/main" id="{452D7000-48AF-4D40-B95B-49BD58FAD9C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804787" y="4894026"/>
                <a:ext cx="501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743" name="Ink 743">
                <a:extLst>
                  <a:ext uri="{FF2B5EF4-FFF2-40B4-BE49-F238E27FC236}">
                    <a16:creationId xmlns:a16="http://schemas.microsoft.com/office/drawing/2014/main" id="{51A71E18-DF2C-5B41-B3B3-249B7921C83E}"/>
                  </a:ext>
                </a:extLst>
              </p14:cNvPr>
              <p14:cNvContentPartPr/>
              <p14:nvPr/>
            </p14:nvContentPartPr>
            <p14:xfrm>
              <a:off x="7093347" y="5621226"/>
              <a:ext cx="209880" cy="171000"/>
            </p14:xfrm>
          </p:contentPart>
        </mc:Choice>
        <mc:Fallback xmlns="">
          <p:pic>
            <p:nvPicPr>
              <p:cNvPr id="743" name="Ink 743">
                <a:extLst>
                  <a:ext uri="{FF2B5EF4-FFF2-40B4-BE49-F238E27FC236}">
                    <a16:creationId xmlns:a16="http://schemas.microsoft.com/office/drawing/2014/main" id="{51A71E18-DF2C-5B41-B3B3-249B7921C83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078227" y="5606106"/>
                <a:ext cx="240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770" name="Ink 770">
                <a:extLst>
                  <a:ext uri="{FF2B5EF4-FFF2-40B4-BE49-F238E27FC236}">
                    <a16:creationId xmlns:a16="http://schemas.microsoft.com/office/drawing/2014/main" id="{853846FD-B511-2840-BAF6-801AB54A17C7}"/>
                  </a:ext>
                </a:extLst>
              </p14:cNvPr>
              <p14:cNvContentPartPr/>
              <p14:nvPr/>
            </p14:nvContentPartPr>
            <p14:xfrm>
              <a:off x="7389627" y="5540586"/>
              <a:ext cx="931320" cy="209880"/>
            </p14:xfrm>
          </p:contentPart>
        </mc:Choice>
        <mc:Fallback xmlns="">
          <p:pic>
            <p:nvPicPr>
              <p:cNvPr id="770" name="Ink 770">
                <a:extLst>
                  <a:ext uri="{FF2B5EF4-FFF2-40B4-BE49-F238E27FC236}">
                    <a16:creationId xmlns:a16="http://schemas.microsoft.com/office/drawing/2014/main" id="{853846FD-B511-2840-BAF6-801AB54A17C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374507" y="5525466"/>
                <a:ext cx="9619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788" name="Ink 788">
                <a:extLst>
                  <a:ext uri="{FF2B5EF4-FFF2-40B4-BE49-F238E27FC236}">
                    <a16:creationId xmlns:a16="http://schemas.microsoft.com/office/drawing/2014/main" id="{6019BEB2-2B0C-5246-A0EF-F0305082AD6C}"/>
                  </a:ext>
                </a:extLst>
              </p14:cNvPr>
              <p14:cNvContentPartPr/>
              <p14:nvPr/>
            </p14:nvContentPartPr>
            <p14:xfrm>
              <a:off x="8006423" y="5076521"/>
              <a:ext cx="1028160" cy="296640"/>
            </p14:xfrm>
          </p:contentPart>
        </mc:Choice>
        <mc:Fallback xmlns="">
          <p:pic>
            <p:nvPicPr>
              <p:cNvPr id="788" name="Ink 788">
                <a:extLst>
                  <a:ext uri="{FF2B5EF4-FFF2-40B4-BE49-F238E27FC236}">
                    <a16:creationId xmlns:a16="http://schemas.microsoft.com/office/drawing/2014/main" id="{6019BEB2-2B0C-5246-A0EF-F0305082AD6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991303" y="5061041"/>
                <a:ext cx="10584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792" name="Ink 792">
                <a:extLst>
                  <a:ext uri="{FF2B5EF4-FFF2-40B4-BE49-F238E27FC236}">
                    <a16:creationId xmlns:a16="http://schemas.microsoft.com/office/drawing/2014/main" id="{5728C3E6-D030-7246-B531-0106A0262060}"/>
                  </a:ext>
                </a:extLst>
              </p14:cNvPr>
              <p14:cNvContentPartPr/>
              <p14:nvPr/>
            </p14:nvContentPartPr>
            <p14:xfrm>
              <a:off x="10218047" y="4274778"/>
              <a:ext cx="228600" cy="235080"/>
            </p14:xfrm>
          </p:contentPart>
        </mc:Choice>
        <mc:Fallback xmlns="">
          <p:pic>
            <p:nvPicPr>
              <p:cNvPr id="792" name="Ink 792">
                <a:extLst>
                  <a:ext uri="{FF2B5EF4-FFF2-40B4-BE49-F238E27FC236}">
                    <a16:creationId xmlns:a16="http://schemas.microsoft.com/office/drawing/2014/main" id="{5728C3E6-D030-7246-B531-0106A026206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202927" y="4259298"/>
                <a:ext cx="259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14" name="Ink 815">
                <a:extLst>
                  <a:ext uri="{FF2B5EF4-FFF2-40B4-BE49-F238E27FC236}">
                    <a16:creationId xmlns:a16="http://schemas.microsoft.com/office/drawing/2014/main" id="{4AD4F61E-8C91-BC49-9DB0-0CD00A88A7FC}"/>
                  </a:ext>
                </a:extLst>
              </p14:cNvPr>
              <p14:cNvContentPartPr/>
              <p14:nvPr/>
            </p14:nvContentPartPr>
            <p14:xfrm>
              <a:off x="10852727" y="5693898"/>
              <a:ext cx="213120" cy="191520"/>
            </p14:xfrm>
          </p:contentPart>
        </mc:Choice>
        <mc:Fallback xmlns="">
          <p:pic>
            <p:nvPicPr>
              <p:cNvPr id="814" name="Ink 815">
                <a:extLst>
                  <a:ext uri="{FF2B5EF4-FFF2-40B4-BE49-F238E27FC236}">
                    <a16:creationId xmlns:a16="http://schemas.microsoft.com/office/drawing/2014/main" id="{4AD4F61E-8C91-BC49-9DB0-0CD00A88A7F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837607" y="5678778"/>
                <a:ext cx="2433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15" name="Ink 816">
                <a:extLst>
                  <a:ext uri="{FF2B5EF4-FFF2-40B4-BE49-F238E27FC236}">
                    <a16:creationId xmlns:a16="http://schemas.microsoft.com/office/drawing/2014/main" id="{4C8FC7DB-BAC7-4943-971F-BE1E4367BB16}"/>
                  </a:ext>
                </a:extLst>
              </p14:cNvPr>
              <p14:cNvContentPartPr/>
              <p14:nvPr/>
            </p14:nvContentPartPr>
            <p14:xfrm>
              <a:off x="10511447" y="4239138"/>
              <a:ext cx="1060200" cy="354600"/>
            </p14:xfrm>
          </p:contentPart>
        </mc:Choice>
        <mc:Fallback xmlns="">
          <p:pic>
            <p:nvPicPr>
              <p:cNvPr id="815" name="Ink 816">
                <a:extLst>
                  <a:ext uri="{FF2B5EF4-FFF2-40B4-BE49-F238E27FC236}">
                    <a16:creationId xmlns:a16="http://schemas.microsoft.com/office/drawing/2014/main" id="{4C8FC7DB-BAC7-4943-971F-BE1E4367BB1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495967" y="4224003"/>
                <a:ext cx="1090800" cy="385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38" name="Ink 838">
                <a:extLst>
                  <a:ext uri="{FF2B5EF4-FFF2-40B4-BE49-F238E27FC236}">
                    <a16:creationId xmlns:a16="http://schemas.microsoft.com/office/drawing/2014/main" id="{AD8CCFB5-4BEF-CF46-8CB5-79F58BFF9232}"/>
                  </a:ext>
                </a:extLst>
              </p14:cNvPr>
              <p14:cNvContentPartPr/>
              <p14:nvPr/>
            </p14:nvContentPartPr>
            <p14:xfrm>
              <a:off x="11014007" y="5650698"/>
              <a:ext cx="905760" cy="383400"/>
            </p14:xfrm>
          </p:contentPart>
        </mc:Choice>
        <mc:Fallback xmlns="">
          <p:pic>
            <p:nvPicPr>
              <p:cNvPr id="838" name="Ink 838">
                <a:extLst>
                  <a:ext uri="{FF2B5EF4-FFF2-40B4-BE49-F238E27FC236}">
                    <a16:creationId xmlns:a16="http://schemas.microsoft.com/office/drawing/2014/main" id="{AD8CCFB5-4BEF-CF46-8CB5-79F58BFF923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998527" y="5635218"/>
                <a:ext cx="9360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56" name="Ink 856">
                <a:extLst>
                  <a:ext uri="{FF2B5EF4-FFF2-40B4-BE49-F238E27FC236}">
                    <a16:creationId xmlns:a16="http://schemas.microsoft.com/office/drawing/2014/main" id="{14833A19-C716-204E-8909-8ADE8A2471DC}"/>
                  </a:ext>
                </a:extLst>
              </p14:cNvPr>
              <p14:cNvContentPartPr/>
              <p14:nvPr/>
            </p14:nvContentPartPr>
            <p14:xfrm>
              <a:off x="7128849" y="1005351"/>
              <a:ext cx="1530720" cy="291960"/>
            </p14:xfrm>
          </p:contentPart>
        </mc:Choice>
        <mc:Fallback xmlns="">
          <p:pic>
            <p:nvPicPr>
              <p:cNvPr id="856" name="Ink 856">
                <a:extLst>
                  <a:ext uri="{FF2B5EF4-FFF2-40B4-BE49-F238E27FC236}">
                    <a16:creationId xmlns:a16="http://schemas.microsoft.com/office/drawing/2014/main" id="{14833A19-C716-204E-8909-8ADE8A2471D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113729" y="989871"/>
                <a:ext cx="15609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69" name="Ink 869">
                <a:extLst>
                  <a:ext uri="{FF2B5EF4-FFF2-40B4-BE49-F238E27FC236}">
                    <a16:creationId xmlns:a16="http://schemas.microsoft.com/office/drawing/2014/main" id="{D2A2BD83-1545-554C-A5C1-11659892BF18}"/>
                  </a:ext>
                </a:extLst>
              </p14:cNvPr>
              <p14:cNvContentPartPr/>
              <p14:nvPr/>
            </p14:nvContentPartPr>
            <p14:xfrm>
              <a:off x="9029649" y="1636431"/>
              <a:ext cx="657360" cy="193680"/>
            </p14:xfrm>
          </p:contentPart>
        </mc:Choice>
        <mc:Fallback xmlns="">
          <p:pic>
            <p:nvPicPr>
              <p:cNvPr id="869" name="Ink 869">
                <a:extLst>
                  <a:ext uri="{FF2B5EF4-FFF2-40B4-BE49-F238E27FC236}">
                    <a16:creationId xmlns:a16="http://schemas.microsoft.com/office/drawing/2014/main" id="{D2A2BD83-1545-554C-A5C1-11659892BF1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014169" y="1620951"/>
                <a:ext cx="687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28DF2EA4-58C2-0A49-9305-9B41141481B5}"/>
                  </a:ext>
                </a:extLst>
              </p14:cNvPr>
              <p14:cNvContentPartPr/>
              <p14:nvPr/>
            </p14:nvContentPartPr>
            <p14:xfrm>
              <a:off x="9834969" y="1671711"/>
              <a:ext cx="64800" cy="11952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28DF2EA4-58C2-0A49-9305-9B41141481B5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819489" y="1656231"/>
                <a:ext cx="954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D3438EEC-3966-5E48-84DA-E9F2BC920B40}"/>
                  </a:ext>
                </a:extLst>
              </p14:cNvPr>
              <p14:cNvContentPartPr/>
              <p14:nvPr/>
            </p14:nvContentPartPr>
            <p14:xfrm>
              <a:off x="9924969" y="1706991"/>
              <a:ext cx="64800" cy="5508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D3438EEC-3966-5E48-84DA-E9F2BC920B4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909489" y="1691511"/>
                <a:ext cx="95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ACD89D57-BD56-834F-8E4B-5EDCE0EF27F8}"/>
                  </a:ext>
                </a:extLst>
              </p14:cNvPr>
              <p14:cNvContentPartPr/>
              <p14:nvPr/>
            </p14:nvContentPartPr>
            <p14:xfrm>
              <a:off x="10009209" y="1694391"/>
              <a:ext cx="77400" cy="777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ACD89D57-BD56-834F-8E4B-5EDCE0EF27F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993729" y="1678911"/>
                <a:ext cx="108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59FC22F3-44AB-DF4B-8089-B3926EEDEE96}"/>
                  </a:ext>
                </a:extLst>
              </p14:cNvPr>
              <p14:cNvContentPartPr/>
              <p14:nvPr/>
            </p14:nvContentPartPr>
            <p14:xfrm>
              <a:off x="10115409" y="1697631"/>
              <a:ext cx="67680" cy="6804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59FC22F3-44AB-DF4B-8089-B3926EEDEE9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099929" y="1682151"/>
                <a:ext cx="98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594CAEB6-4563-FC40-9DDE-AC09DF7FF647}"/>
                  </a:ext>
                </a:extLst>
              </p14:cNvPr>
              <p14:cNvContentPartPr/>
              <p14:nvPr/>
            </p14:nvContentPartPr>
            <p14:xfrm>
              <a:off x="10198929" y="1684671"/>
              <a:ext cx="77760" cy="7452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594CAEB6-4563-FC40-9DDE-AC09DF7FF64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183449" y="1669191"/>
                <a:ext cx="108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83BE7411-5447-F34E-AACF-A98F67019630}"/>
                  </a:ext>
                </a:extLst>
              </p14:cNvPr>
              <p14:cNvContentPartPr/>
              <p14:nvPr/>
            </p14:nvContentPartPr>
            <p14:xfrm>
              <a:off x="10279569" y="1697631"/>
              <a:ext cx="71280" cy="5472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83BE7411-5447-F34E-AACF-A98F6701963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0264089" y="1682151"/>
                <a:ext cx="101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A2BF37D0-D8D4-1E4F-8D3F-CE376E0763E6}"/>
                  </a:ext>
                </a:extLst>
              </p14:cNvPr>
              <p14:cNvContentPartPr/>
              <p14:nvPr/>
            </p14:nvContentPartPr>
            <p14:xfrm>
              <a:off x="10359849" y="1620231"/>
              <a:ext cx="58320" cy="13392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A2BF37D0-D8D4-1E4F-8D3F-CE376E0763E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344369" y="1604751"/>
                <a:ext cx="88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22E5C7EB-F977-CB48-ADB2-9BA9047981CF}"/>
                  </a:ext>
                </a:extLst>
              </p14:cNvPr>
              <p14:cNvContentPartPr/>
              <p14:nvPr/>
            </p14:nvContentPartPr>
            <p14:xfrm>
              <a:off x="10427529" y="1658751"/>
              <a:ext cx="360" cy="360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22E5C7EB-F977-CB48-ADB2-9BA9047981C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412049" y="1643271"/>
                <a:ext cx="30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978BCE9F-417F-E947-8247-20A2C603CFD6}"/>
                  </a:ext>
                </a:extLst>
              </p14:cNvPr>
              <p14:cNvContentPartPr/>
              <p14:nvPr/>
            </p14:nvContentPartPr>
            <p14:xfrm>
              <a:off x="10443729" y="1691151"/>
              <a:ext cx="61560" cy="615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978BCE9F-417F-E947-8247-20A2C603CFD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428249" y="1675671"/>
                <a:ext cx="92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DD83EC8B-D236-C24F-8B44-3B03E9483AF6}"/>
                  </a:ext>
                </a:extLst>
              </p14:cNvPr>
              <p14:cNvContentPartPr/>
              <p14:nvPr/>
            </p14:nvContentPartPr>
            <p14:xfrm>
              <a:off x="10521129" y="1694391"/>
              <a:ext cx="87480" cy="13572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DD83EC8B-D236-C24F-8B44-3B03E9483AF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505649" y="1678911"/>
                <a:ext cx="1180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0F09E25D-6865-514A-BA9D-A427B6A65DBC}"/>
                  </a:ext>
                </a:extLst>
              </p14:cNvPr>
              <p14:cNvContentPartPr/>
              <p14:nvPr/>
            </p14:nvContentPartPr>
            <p14:xfrm>
              <a:off x="10662609" y="1620231"/>
              <a:ext cx="61560" cy="14868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0F09E25D-6865-514A-BA9D-A427B6A65DB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647129" y="1604751"/>
                <a:ext cx="921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552ABC89-BFA3-2E44-8E34-E750654ED9E7}"/>
                  </a:ext>
                </a:extLst>
              </p14:cNvPr>
              <p14:cNvContentPartPr/>
              <p14:nvPr/>
            </p14:nvContentPartPr>
            <p14:xfrm>
              <a:off x="10733529" y="1670271"/>
              <a:ext cx="6840" cy="1800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552ABC89-BFA3-2E44-8E34-E750654ED9E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718049" y="1654475"/>
                <a:ext cx="37440" cy="4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9CEE1849-0A4C-C845-8417-A931BC4CFB42}"/>
                  </a:ext>
                </a:extLst>
              </p14:cNvPr>
              <p14:cNvContentPartPr/>
              <p14:nvPr/>
            </p14:nvContentPartPr>
            <p14:xfrm>
              <a:off x="10762689" y="1716711"/>
              <a:ext cx="103320" cy="5832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9CEE1849-0A4C-C845-8417-A931BC4CFB4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747263" y="1701231"/>
                <a:ext cx="133814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82D70AC5-56DA-4B47-9BAA-EC229CC7A26E}"/>
                  </a:ext>
                </a:extLst>
              </p14:cNvPr>
              <p14:cNvContentPartPr/>
              <p14:nvPr/>
            </p14:nvContentPartPr>
            <p14:xfrm>
              <a:off x="10894809" y="1700871"/>
              <a:ext cx="106560" cy="939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82D70AC5-56DA-4B47-9BAA-EC229CC7A26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879381" y="1685391"/>
                <a:ext cx="137057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6CAB3C7-2748-134D-91D6-57B1EC4694EC}"/>
                  </a:ext>
                </a:extLst>
              </p14:cNvPr>
              <p14:cNvContentPartPr/>
              <p14:nvPr/>
            </p14:nvContentPartPr>
            <p14:xfrm>
              <a:off x="9473889" y="3630471"/>
              <a:ext cx="3600" cy="8424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6CAB3C7-2748-134D-91D6-57B1EC4694E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458409" y="3614991"/>
                <a:ext cx="342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B70C8FB1-9438-4E47-924A-ADAF68E3B748}"/>
                  </a:ext>
                </a:extLst>
              </p14:cNvPr>
              <p14:cNvContentPartPr/>
              <p14:nvPr/>
            </p14:nvContentPartPr>
            <p14:xfrm>
              <a:off x="9377409" y="3581871"/>
              <a:ext cx="209880" cy="21924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B70C8FB1-9438-4E47-924A-ADAF68E3B74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361902" y="3566366"/>
                <a:ext cx="240533" cy="2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304E513D-FD42-204F-9C8E-5DD5A3F68737}"/>
                  </a:ext>
                </a:extLst>
              </p14:cNvPr>
              <p14:cNvContentPartPr/>
              <p14:nvPr/>
            </p14:nvContentPartPr>
            <p14:xfrm>
              <a:off x="9651369" y="3566391"/>
              <a:ext cx="106560" cy="14652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304E513D-FD42-204F-9C8E-5DD5A3F6873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635889" y="3550911"/>
                <a:ext cx="137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C24E483A-B22E-C14C-B5FB-5E0D99FE8014}"/>
                  </a:ext>
                </a:extLst>
              </p14:cNvPr>
              <p14:cNvContentPartPr/>
              <p14:nvPr/>
            </p14:nvContentPartPr>
            <p14:xfrm>
              <a:off x="9663969" y="3643431"/>
              <a:ext cx="103320" cy="684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C24E483A-B22E-C14C-B5FB-5E0D99FE801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648489" y="3627951"/>
                <a:ext cx="133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898" name="Ink 898">
                <a:extLst>
                  <a:ext uri="{FF2B5EF4-FFF2-40B4-BE49-F238E27FC236}">
                    <a16:creationId xmlns:a16="http://schemas.microsoft.com/office/drawing/2014/main" id="{3FD34B03-2AAB-7341-9B20-FCAC4C7CD3B8}"/>
                  </a:ext>
                </a:extLst>
              </p14:cNvPr>
              <p14:cNvContentPartPr/>
              <p14:nvPr/>
            </p14:nvContentPartPr>
            <p14:xfrm>
              <a:off x="9792849" y="3646311"/>
              <a:ext cx="203400" cy="74520"/>
            </p14:xfrm>
          </p:contentPart>
        </mc:Choice>
        <mc:Fallback xmlns="">
          <p:pic>
            <p:nvPicPr>
              <p:cNvPr id="898" name="Ink 898">
                <a:extLst>
                  <a:ext uri="{FF2B5EF4-FFF2-40B4-BE49-F238E27FC236}">
                    <a16:creationId xmlns:a16="http://schemas.microsoft.com/office/drawing/2014/main" id="{3FD34B03-2AAB-7341-9B20-FCAC4C7CD3B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777729" y="3631191"/>
                <a:ext cx="233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910" name="Ink 910">
                <a:extLst>
                  <a:ext uri="{FF2B5EF4-FFF2-40B4-BE49-F238E27FC236}">
                    <a16:creationId xmlns:a16="http://schemas.microsoft.com/office/drawing/2014/main" id="{D298D7E3-CC2A-F54C-AB82-C8F9FC14C2F9}"/>
                  </a:ext>
                </a:extLst>
              </p14:cNvPr>
              <p14:cNvContentPartPr/>
              <p14:nvPr/>
            </p14:nvContentPartPr>
            <p14:xfrm>
              <a:off x="10092407" y="3508460"/>
              <a:ext cx="503280" cy="190080"/>
            </p14:xfrm>
          </p:contentPart>
        </mc:Choice>
        <mc:Fallback xmlns="">
          <p:pic>
            <p:nvPicPr>
              <p:cNvPr id="910" name="Ink 910">
                <a:extLst>
                  <a:ext uri="{FF2B5EF4-FFF2-40B4-BE49-F238E27FC236}">
                    <a16:creationId xmlns:a16="http://schemas.microsoft.com/office/drawing/2014/main" id="{D298D7E3-CC2A-F54C-AB82-C8F9FC14C2F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077276" y="3492980"/>
                <a:ext cx="533902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A1C2D734-2198-014F-949A-3D70F58D045F}"/>
                  </a:ext>
                </a:extLst>
              </p14:cNvPr>
              <p14:cNvContentPartPr/>
              <p14:nvPr/>
            </p14:nvContentPartPr>
            <p14:xfrm>
              <a:off x="10053887" y="3743180"/>
              <a:ext cx="13320" cy="7452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A1C2D734-2198-014F-949A-3D70F58D045F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038767" y="3727700"/>
                <a:ext cx="43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917" name="Ink 917">
                <a:extLst>
                  <a:ext uri="{FF2B5EF4-FFF2-40B4-BE49-F238E27FC236}">
                    <a16:creationId xmlns:a16="http://schemas.microsoft.com/office/drawing/2014/main" id="{0E035B45-2333-C54E-9303-147362AB5326}"/>
                  </a:ext>
                </a:extLst>
              </p14:cNvPr>
              <p14:cNvContentPartPr/>
              <p14:nvPr/>
            </p14:nvContentPartPr>
            <p14:xfrm>
              <a:off x="10060367" y="3720500"/>
              <a:ext cx="312840" cy="116280"/>
            </p14:xfrm>
          </p:contentPart>
        </mc:Choice>
        <mc:Fallback xmlns="">
          <p:pic>
            <p:nvPicPr>
              <p:cNvPr id="917" name="Ink 917">
                <a:extLst>
                  <a:ext uri="{FF2B5EF4-FFF2-40B4-BE49-F238E27FC236}">
                    <a16:creationId xmlns:a16="http://schemas.microsoft.com/office/drawing/2014/main" id="{0E035B45-2333-C54E-9303-147362AB532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045247" y="3705380"/>
                <a:ext cx="343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928" name="Ink 929">
                <a:extLst>
                  <a:ext uri="{FF2B5EF4-FFF2-40B4-BE49-F238E27FC236}">
                    <a16:creationId xmlns:a16="http://schemas.microsoft.com/office/drawing/2014/main" id="{9496E3BD-8945-3F42-8B81-D07EEED175EE}"/>
                  </a:ext>
                </a:extLst>
              </p14:cNvPr>
              <p14:cNvContentPartPr/>
              <p14:nvPr/>
            </p14:nvContentPartPr>
            <p14:xfrm>
              <a:off x="11510087" y="3269420"/>
              <a:ext cx="171000" cy="151920"/>
            </p14:xfrm>
          </p:contentPart>
        </mc:Choice>
        <mc:Fallback xmlns="">
          <p:pic>
            <p:nvPicPr>
              <p:cNvPr id="928" name="Ink 929">
                <a:extLst>
                  <a:ext uri="{FF2B5EF4-FFF2-40B4-BE49-F238E27FC236}">
                    <a16:creationId xmlns:a16="http://schemas.microsoft.com/office/drawing/2014/main" id="{9496E3BD-8945-3F42-8B81-D07EEED175EE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494607" y="3254300"/>
                <a:ext cx="201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929" name="Ink 930">
                <a:extLst>
                  <a:ext uri="{FF2B5EF4-FFF2-40B4-BE49-F238E27FC236}">
                    <a16:creationId xmlns:a16="http://schemas.microsoft.com/office/drawing/2014/main" id="{07FF0E94-AF47-514A-8A68-4C1CB9C4692E}"/>
                  </a:ext>
                </a:extLst>
              </p14:cNvPr>
              <p14:cNvContentPartPr/>
              <p14:nvPr/>
            </p14:nvContentPartPr>
            <p14:xfrm>
              <a:off x="10398767" y="3672620"/>
              <a:ext cx="602640" cy="119160"/>
            </p14:xfrm>
          </p:contentPart>
        </mc:Choice>
        <mc:Fallback xmlns="">
          <p:pic>
            <p:nvPicPr>
              <p:cNvPr id="929" name="Ink 930">
                <a:extLst>
                  <a:ext uri="{FF2B5EF4-FFF2-40B4-BE49-F238E27FC236}">
                    <a16:creationId xmlns:a16="http://schemas.microsoft.com/office/drawing/2014/main" id="{07FF0E94-AF47-514A-8A68-4C1CB9C4692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383287" y="3657500"/>
                <a:ext cx="6332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951" name="Ink 952">
                <a:extLst>
                  <a:ext uri="{FF2B5EF4-FFF2-40B4-BE49-F238E27FC236}">
                    <a16:creationId xmlns:a16="http://schemas.microsoft.com/office/drawing/2014/main" id="{CFDEFAA7-8308-B94F-A9BB-78DBF435CAC7}"/>
                  </a:ext>
                </a:extLst>
              </p14:cNvPr>
              <p14:cNvContentPartPr/>
              <p14:nvPr/>
            </p14:nvContentPartPr>
            <p14:xfrm>
              <a:off x="11587487" y="3450140"/>
              <a:ext cx="454320" cy="380160"/>
            </p14:xfrm>
          </p:contentPart>
        </mc:Choice>
        <mc:Fallback xmlns="">
          <p:pic>
            <p:nvPicPr>
              <p:cNvPr id="951" name="Ink 952">
                <a:extLst>
                  <a:ext uri="{FF2B5EF4-FFF2-40B4-BE49-F238E27FC236}">
                    <a16:creationId xmlns:a16="http://schemas.microsoft.com/office/drawing/2014/main" id="{CFDEFAA7-8308-B94F-A9BB-78DBF435CAC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572019" y="3434675"/>
                <a:ext cx="484536" cy="410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952" name="Ink 953">
                <a:extLst>
                  <a:ext uri="{FF2B5EF4-FFF2-40B4-BE49-F238E27FC236}">
                    <a16:creationId xmlns:a16="http://schemas.microsoft.com/office/drawing/2014/main" id="{ADB92975-5FC6-7848-BDFB-8DC78451D8A0}"/>
                  </a:ext>
                </a:extLst>
              </p14:cNvPr>
              <p14:cNvContentPartPr/>
              <p14:nvPr/>
            </p14:nvContentPartPr>
            <p14:xfrm>
              <a:off x="11754887" y="3285620"/>
              <a:ext cx="209880" cy="87480"/>
            </p14:xfrm>
          </p:contentPart>
        </mc:Choice>
        <mc:Fallback xmlns="">
          <p:pic>
            <p:nvPicPr>
              <p:cNvPr id="952" name="Ink 953">
                <a:extLst>
                  <a:ext uri="{FF2B5EF4-FFF2-40B4-BE49-F238E27FC236}">
                    <a16:creationId xmlns:a16="http://schemas.microsoft.com/office/drawing/2014/main" id="{ADB92975-5FC6-7848-BDFB-8DC78451D8A0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1739767" y="3270500"/>
                <a:ext cx="2401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955" name="Ink 954">
                <a:extLst>
                  <a:ext uri="{FF2B5EF4-FFF2-40B4-BE49-F238E27FC236}">
                    <a16:creationId xmlns:a16="http://schemas.microsoft.com/office/drawing/2014/main" id="{6D628CB2-8FC0-964C-B965-AE5EC47D1435}"/>
                  </a:ext>
                </a:extLst>
              </p14:cNvPr>
              <p14:cNvContentPartPr/>
              <p14:nvPr/>
            </p14:nvContentPartPr>
            <p14:xfrm>
              <a:off x="11912567" y="3771980"/>
              <a:ext cx="32400" cy="35640"/>
            </p14:xfrm>
          </p:contentPart>
        </mc:Choice>
        <mc:Fallback xmlns="">
          <p:pic>
            <p:nvPicPr>
              <p:cNvPr id="955" name="Ink 954">
                <a:extLst>
                  <a:ext uri="{FF2B5EF4-FFF2-40B4-BE49-F238E27FC236}">
                    <a16:creationId xmlns:a16="http://schemas.microsoft.com/office/drawing/2014/main" id="{6D628CB2-8FC0-964C-B965-AE5EC47D143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1897447" y="3756860"/>
                <a:ext cx="63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960" name="Ink 960">
                <a:extLst>
                  <a:ext uri="{FF2B5EF4-FFF2-40B4-BE49-F238E27FC236}">
                    <a16:creationId xmlns:a16="http://schemas.microsoft.com/office/drawing/2014/main" id="{E8DCC8A0-56BB-7A41-B398-884B7DF44562}"/>
                  </a:ext>
                </a:extLst>
              </p14:cNvPr>
              <p14:cNvContentPartPr/>
              <p14:nvPr/>
            </p14:nvContentPartPr>
            <p14:xfrm>
              <a:off x="11893487" y="3752900"/>
              <a:ext cx="261360" cy="87480"/>
            </p14:xfrm>
          </p:contentPart>
        </mc:Choice>
        <mc:Fallback xmlns="">
          <p:pic>
            <p:nvPicPr>
              <p:cNvPr id="960" name="Ink 960">
                <a:extLst>
                  <a:ext uri="{FF2B5EF4-FFF2-40B4-BE49-F238E27FC236}">
                    <a16:creationId xmlns:a16="http://schemas.microsoft.com/office/drawing/2014/main" id="{E8DCC8A0-56BB-7A41-B398-884B7DF44562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878007" y="3737420"/>
                <a:ext cx="291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966" name="Ink 966">
                <a:extLst>
                  <a:ext uri="{FF2B5EF4-FFF2-40B4-BE49-F238E27FC236}">
                    <a16:creationId xmlns:a16="http://schemas.microsoft.com/office/drawing/2014/main" id="{5026B297-FE2F-3D49-BAE9-0F6340EEEBC1}"/>
                  </a:ext>
                </a:extLst>
              </p14:cNvPr>
              <p14:cNvContentPartPr/>
              <p14:nvPr/>
            </p14:nvContentPartPr>
            <p14:xfrm>
              <a:off x="6262308" y="3115070"/>
              <a:ext cx="406080" cy="183600"/>
            </p14:xfrm>
          </p:contentPart>
        </mc:Choice>
        <mc:Fallback xmlns="">
          <p:pic>
            <p:nvPicPr>
              <p:cNvPr id="966" name="Ink 966">
                <a:extLst>
                  <a:ext uri="{FF2B5EF4-FFF2-40B4-BE49-F238E27FC236}">
                    <a16:creationId xmlns:a16="http://schemas.microsoft.com/office/drawing/2014/main" id="{5026B297-FE2F-3D49-BAE9-0F6340EEEBC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247201" y="3099590"/>
                <a:ext cx="436293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977" name="Ink 977">
                <a:extLst>
                  <a:ext uri="{FF2B5EF4-FFF2-40B4-BE49-F238E27FC236}">
                    <a16:creationId xmlns:a16="http://schemas.microsoft.com/office/drawing/2014/main" id="{1980319F-1941-4E45-908C-AF397FD1AD7E}"/>
                  </a:ext>
                </a:extLst>
              </p14:cNvPr>
              <p14:cNvContentPartPr/>
              <p14:nvPr/>
            </p14:nvContentPartPr>
            <p14:xfrm>
              <a:off x="6816348" y="3089150"/>
              <a:ext cx="821880" cy="126000"/>
            </p14:xfrm>
          </p:contentPart>
        </mc:Choice>
        <mc:Fallback xmlns="">
          <p:pic>
            <p:nvPicPr>
              <p:cNvPr id="977" name="Ink 977">
                <a:extLst>
                  <a:ext uri="{FF2B5EF4-FFF2-40B4-BE49-F238E27FC236}">
                    <a16:creationId xmlns:a16="http://schemas.microsoft.com/office/drawing/2014/main" id="{1980319F-1941-4E45-908C-AF397FD1AD7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801228" y="3074030"/>
                <a:ext cx="852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981" name="Ink 981">
                <a:extLst>
                  <a:ext uri="{FF2B5EF4-FFF2-40B4-BE49-F238E27FC236}">
                    <a16:creationId xmlns:a16="http://schemas.microsoft.com/office/drawing/2014/main" id="{EDECD1B5-C054-B146-A714-6690A7C555E0}"/>
                  </a:ext>
                </a:extLst>
              </p14:cNvPr>
              <p14:cNvContentPartPr/>
              <p14:nvPr/>
            </p14:nvContentPartPr>
            <p14:xfrm>
              <a:off x="4695290" y="6011145"/>
              <a:ext cx="334800" cy="341640"/>
            </p14:xfrm>
          </p:contentPart>
        </mc:Choice>
        <mc:Fallback xmlns="">
          <p:pic>
            <p:nvPicPr>
              <p:cNvPr id="981" name="Ink 981">
                <a:extLst>
                  <a:ext uri="{FF2B5EF4-FFF2-40B4-BE49-F238E27FC236}">
                    <a16:creationId xmlns:a16="http://schemas.microsoft.com/office/drawing/2014/main" id="{EDECD1B5-C054-B146-A714-6690A7C555E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680170" y="5995665"/>
                <a:ext cx="365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985" name="Ink 985">
                <a:extLst>
                  <a:ext uri="{FF2B5EF4-FFF2-40B4-BE49-F238E27FC236}">
                    <a16:creationId xmlns:a16="http://schemas.microsoft.com/office/drawing/2014/main" id="{A55EC5E8-D577-7247-9F19-F55D5EA06193}"/>
                  </a:ext>
                </a:extLst>
              </p14:cNvPr>
              <p14:cNvContentPartPr/>
              <p14:nvPr/>
            </p14:nvContentPartPr>
            <p14:xfrm>
              <a:off x="3903290" y="6066225"/>
              <a:ext cx="362160" cy="402480"/>
            </p14:xfrm>
          </p:contentPart>
        </mc:Choice>
        <mc:Fallback xmlns="">
          <p:pic>
            <p:nvPicPr>
              <p:cNvPr id="985" name="Ink 985">
                <a:extLst>
                  <a:ext uri="{FF2B5EF4-FFF2-40B4-BE49-F238E27FC236}">
                    <a16:creationId xmlns:a16="http://schemas.microsoft.com/office/drawing/2014/main" id="{A55EC5E8-D577-7247-9F19-F55D5EA0619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887810" y="6051105"/>
                <a:ext cx="392760" cy="4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3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FAFA-0394-D64A-85B0-F47E1ADB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4B125-A03D-6443-8A7D-316F5482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8048"/>
            <a:ext cx="4064410" cy="29376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EF4276-F203-5549-80DC-D6297877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66446"/>
            <a:ext cx="4064410" cy="403558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EB4071-7F6D-4A42-BAEF-30F055981FC7}"/>
                  </a:ext>
                </a:extLst>
              </p14:cNvPr>
              <p14:cNvContentPartPr/>
              <p14:nvPr/>
            </p14:nvContentPartPr>
            <p14:xfrm>
              <a:off x="5147949" y="2386375"/>
              <a:ext cx="110880" cy="150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EB4071-7F6D-4A42-BAEF-30F055981F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2829" y="2370895"/>
                <a:ext cx="141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E84D24-609A-D94A-8415-9AD90D67A702}"/>
                  </a:ext>
                </a:extLst>
              </p14:cNvPr>
              <p14:cNvContentPartPr/>
              <p14:nvPr/>
            </p14:nvContentPartPr>
            <p14:xfrm>
              <a:off x="3844389" y="3662575"/>
              <a:ext cx="83160" cy="9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E84D24-609A-D94A-8415-9AD90D67A7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8909" y="3647095"/>
                <a:ext cx="113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054FAF-E198-B647-8FFC-BDE933011AE9}"/>
                  </a:ext>
                </a:extLst>
              </p14:cNvPr>
              <p14:cNvContentPartPr/>
              <p14:nvPr/>
            </p14:nvContentPartPr>
            <p14:xfrm>
              <a:off x="3350469" y="3331015"/>
              <a:ext cx="90720" cy="18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054FAF-E198-B647-8FFC-BDE933011A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4989" y="3315895"/>
                <a:ext cx="1213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CF335D-AB13-B043-86BE-2900A3412A7F}"/>
                  </a:ext>
                </a:extLst>
              </p14:cNvPr>
              <p14:cNvContentPartPr/>
              <p14:nvPr/>
            </p14:nvContentPartPr>
            <p14:xfrm>
              <a:off x="2390349" y="3393655"/>
              <a:ext cx="90720" cy="13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CF335D-AB13-B043-86BE-2900A3412A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4869" y="3378535"/>
                <a:ext cx="1213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1141F5D6-B863-F745-97E1-784509DF3759}"/>
                  </a:ext>
                </a:extLst>
              </p14:cNvPr>
              <p14:cNvContentPartPr/>
              <p14:nvPr/>
            </p14:nvContentPartPr>
            <p14:xfrm>
              <a:off x="2876349" y="3302935"/>
              <a:ext cx="99000" cy="12672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1141F5D6-B863-F745-97E1-784509DF37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0869" y="3287815"/>
                <a:ext cx="1296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2343338E-97CB-2248-B446-82F06EB15E86}"/>
                  </a:ext>
                </a:extLst>
              </p14:cNvPr>
              <p14:cNvContentPartPr/>
              <p14:nvPr/>
            </p14:nvContentPartPr>
            <p14:xfrm>
              <a:off x="1908309" y="3334615"/>
              <a:ext cx="63360" cy="99000"/>
            </p14:xfrm>
          </p:contentPart>
        </mc:Choice>
        <mc:Fallback xmlns=""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2343338E-97CB-2248-B446-82F06EB15E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2916" y="3319135"/>
                <a:ext cx="93429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089C2A67-B32C-4842-A2E7-7CB7B2D74F2C}"/>
                  </a:ext>
                </a:extLst>
              </p14:cNvPr>
              <p14:cNvContentPartPr/>
              <p14:nvPr/>
            </p14:nvContentPartPr>
            <p14:xfrm>
              <a:off x="5053269" y="2591575"/>
              <a:ext cx="573120" cy="31680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089C2A67-B32C-4842-A2E7-7CB7B2D74F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38149" y="2576438"/>
                <a:ext cx="603720" cy="347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E2258D55-87DC-5A4F-AADD-B3EF339A4E65}"/>
                  </a:ext>
                </a:extLst>
              </p14:cNvPr>
              <p14:cNvContentPartPr/>
              <p14:nvPr/>
            </p14:nvContentPartPr>
            <p14:xfrm>
              <a:off x="5740869" y="2402215"/>
              <a:ext cx="909000" cy="43092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E2258D55-87DC-5A4F-AADD-B3EF339A4E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5389" y="2386735"/>
                <a:ext cx="9396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2F028BB3-3D73-CD4A-B355-F2B1245E536C}"/>
                  </a:ext>
                </a:extLst>
              </p14:cNvPr>
              <p14:cNvContentPartPr/>
              <p14:nvPr/>
            </p14:nvContentPartPr>
            <p14:xfrm>
              <a:off x="4267029" y="4140655"/>
              <a:ext cx="470520" cy="30816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2F028BB3-3D73-CD4A-B355-F2B1245E53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1909" y="4125175"/>
                <a:ext cx="5011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F44FDE13-C25C-B448-9811-F1723194BEE3}"/>
                  </a:ext>
                </a:extLst>
              </p14:cNvPr>
              <p14:cNvContentPartPr/>
              <p14:nvPr/>
            </p14:nvContentPartPr>
            <p14:xfrm>
              <a:off x="885173" y="5440383"/>
              <a:ext cx="956160" cy="22752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F44FDE13-C25C-B448-9811-F1723194BE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0053" y="5425239"/>
                <a:ext cx="986400" cy="258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3DC76856-CD1E-4149-97BF-0252EF74EC4B}"/>
                  </a:ext>
                </a:extLst>
              </p14:cNvPr>
              <p14:cNvContentPartPr/>
              <p14:nvPr/>
            </p14:nvContentPartPr>
            <p14:xfrm>
              <a:off x="1995053" y="5436423"/>
              <a:ext cx="857880" cy="198000"/>
            </p14:xfrm>
          </p:contentPart>
        </mc:Choice>
        <mc:Fallback xmlns=""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3DC76856-CD1E-4149-97BF-0252EF74EC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79933" y="5421303"/>
                <a:ext cx="8881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600359D0-A7A9-8841-9FBD-F608B17F0F6A}"/>
                  </a:ext>
                </a:extLst>
              </p14:cNvPr>
              <p14:cNvContentPartPr/>
              <p14:nvPr/>
            </p14:nvContentPartPr>
            <p14:xfrm>
              <a:off x="1303853" y="5886783"/>
              <a:ext cx="347760" cy="15048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600359D0-A7A9-8841-9FBD-F608B17F0F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8389" y="5871663"/>
                <a:ext cx="378328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Ink 81">
                <a:extLst>
                  <a:ext uri="{FF2B5EF4-FFF2-40B4-BE49-F238E27FC236}">
                    <a16:creationId xmlns:a16="http://schemas.microsoft.com/office/drawing/2014/main" id="{36C0727D-8301-FE41-B56F-A812790A21CD}"/>
                  </a:ext>
                </a:extLst>
              </p14:cNvPr>
              <p14:cNvContentPartPr/>
              <p14:nvPr/>
            </p14:nvContentPartPr>
            <p14:xfrm>
              <a:off x="1785533" y="5855463"/>
              <a:ext cx="371880" cy="130680"/>
            </p14:xfrm>
          </p:contentPart>
        </mc:Choice>
        <mc:Fallback xmlns="">
          <p:pic>
            <p:nvPicPr>
              <p:cNvPr id="81" name="Ink 81">
                <a:extLst>
                  <a:ext uri="{FF2B5EF4-FFF2-40B4-BE49-F238E27FC236}">
                    <a16:creationId xmlns:a16="http://schemas.microsoft.com/office/drawing/2014/main" id="{36C0727D-8301-FE41-B56F-A812790A21C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70413" y="5839983"/>
                <a:ext cx="402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5E8EE900-EFB2-3942-AB4C-9F573951ECCA}"/>
                  </a:ext>
                </a:extLst>
              </p14:cNvPr>
              <p14:cNvContentPartPr/>
              <p14:nvPr/>
            </p14:nvContentPartPr>
            <p14:xfrm>
              <a:off x="1422293" y="6131943"/>
              <a:ext cx="233640" cy="150480"/>
            </p14:xfrm>
          </p:contentPart>
        </mc:Choice>
        <mc:Fallback xmlns=""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5E8EE900-EFB2-3942-AB4C-9F573951EC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06813" y="6116823"/>
                <a:ext cx="263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ECCBA297-A89B-824F-952A-BC77AA608B3D}"/>
                  </a:ext>
                </a:extLst>
              </p14:cNvPr>
              <p14:cNvContentPartPr/>
              <p14:nvPr/>
            </p14:nvContentPartPr>
            <p14:xfrm>
              <a:off x="1722533" y="6048783"/>
              <a:ext cx="489960" cy="190080"/>
            </p14:xfrm>
          </p:contentPart>
        </mc:Choice>
        <mc:Fallback xmlns=""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ECCBA297-A89B-824F-952A-BC77AA608B3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07424" y="6033663"/>
                <a:ext cx="520538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" name="Ink 104">
                <a:extLst>
                  <a:ext uri="{FF2B5EF4-FFF2-40B4-BE49-F238E27FC236}">
                    <a16:creationId xmlns:a16="http://schemas.microsoft.com/office/drawing/2014/main" id="{1DF4396B-43B8-D243-8098-CD20F83C101C}"/>
                  </a:ext>
                </a:extLst>
              </p14:cNvPr>
              <p14:cNvContentPartPr/>
              <p14:nvPr/>
            </p14:nvContentPartPr>
            <p14:xfrm>
              <a:off x="1422293" y="6384663"/>
              <a:ext cx="569160" cy="134640"/>
            </p14:xfrm>
          </p:contentPart>
        </mc:Choice>
        <mc:Fallback xmlns="">
          <p:pic>
            <p:nvPicPr>
              <p:cNvPr id="104" name="Ink 104">
                <a:extLst>
                  <a:ext uri="{FF2B5EF4-FFF2-40B4-BE49-F238E27FC236}">
                    <a16:creationId xmlns:a16="http://schemas.microsoft.com/office/drawing/2014/main" id="{1DF4396B-43B8-D243-8098-CD20F83C101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06813" y="6369543"/>
                <a:ext cx="599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10">
                <a:extLst>
                  <a:ext uri="{FF2B5EF4-FFF2-40B4-BE49-F238E27FC236}">
                    <a16:creationId xmlns:a16="http://schemas.microsoft.com/office/drawing/2014/main" id="{AB23C367-EE34-9947-AE66-B7D2628BCE38}"/>
                  </a:ext>
                </a:extLst>
              </p14:cNvPr>
              <p14:cNvContentPartPr/>
              <p14:nvPr/>
            </p14:nvContentPartPr>
            <p14:xfrm>
              <a:off x="2082173" y="6298263"/>
              <a:ext cx="299880" cy="169920"/>
            </p14:xfrm>
          </p:contentPart>
        </mc:Choice>
        <mc:Fallback xmlns="">
          <p:pic>
            <p:nvPicPr>
              <p:cNvPr id="110" name="Ink 110">
                <a:extLst>
                  <a:ext uri="{FF2B5EF4-FFF2-40B4-BE49-F238E27FC236}">
                    <a16:creationId xmlns:a16="http://schemas.microsoft.com/office/drawing/2014/main" id="{AB23C367-EE34-9947-AE66-B7D2628BCE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66712" y="6283143"/>
                <a:ext cx="330443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9" name="Ink 119">
                <a:extLst>
                  <a:ext uri="{FF2B5EF4-FFF2-40B4-BE49-F238E27FC236}">
                    <a16:creationId xmlns:a16="http://schemas.microsoft.com/office/drawing/2014/main" id="{001975F1-E576-C04F-ABBB-6653D9DFB527}"/>
                  </a:ext>
                </a:extLst>
              </p14:cNvPr>
              <p14:cNvContentPartPr/>
              <p14:nvPr/>
            </p14:nvContentPartPr>
            <p14:xfrm>
              <a:off x="2899733" y="5732703"/>
              <a:ext cx="676080" cy="198000"/>
            </p14:xfrm>
          </p:contentPart>
        </mc:Choice>
        <mc:Fallback xmlns="">
          <p:pic>
            <p:nvPicPr>
              <p:cNvPr id="119" name="Ink 119">
                <a:extLst>
                  <a:ext uri="{FF2B5EF4-FFF2-40B4-BE49-F238E27FC236}">
                    <a16:creationId xmlns:a16="http://schemas.microsoft.com/office/drawing/2014/main" id="{001975F1-E576-C04F-ABBB-6653D9DFB5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84613" y="5717583"/>
                <a:ext cx="706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7" name="Ink 137">
                <a:extLst>
                  <a:ext uri="{FF2B5EF4-FFF2-40B4-BE49-F238E27FC236}">
                    <a16:creationId xmlns:a16="http://schemas.microsoft.com/office/drawing/2014/main" id="{8A713568-D1D3-C048-9A20-D0D70C1FCB1A}"/>
                  </a:ext>
                </a:extLst>
              </p14:cNvPr>
              <p14:cNvContentPartPr/>
              <p14:nvPr/>
            </p14:nvContentPartPr>
            <p14:xfrm>
              <a:off x="3709733" y="5677623"/>
              <a:ext cx="435240" cy="166320"/>
            </p14:xfrm>
          </p:contentPart>
        </mc:Choice>
        <mc:Fallback xmlns="">
          <p:pic>
            <p:nvPicPr>
              <p:cNvPr id="137" name="Ink 137">
                <a:extLst>
                  <a:ext uri="{FF2B5EF4-FFF2-40B4-BE49-F238E27FC236}">
                    <a16:creationId xmlns:a16="http://schemas.microsoft.com/office/drawing/2014/main" id="{8A713568-D1D3-C048-9A20-D0D70C1FCB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94600" y="5662143"/>
                <a:ext cx="465865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8" name="Ink 170">
                <a:extLst>
                  <a:ext uri="{FF2B5EF4-FFF2-40B4-BE49-F238E27FC236}">
                    <a16:creationId xmlns:a16="http://schemas.microsoft.com/office/drawing/2014/main" id="{4DD6AAC7-8337-6A43-ACD9-36DB830F0A44}"/>
                  </a:ext>
                </a:extLst>
              </p14:cNvPr>
              <p14:cNvContentPartPr/>
              <p14:nvPr/>
            </p14:nvContentPartPr>
            <p14:xfrm>
              <a:off x="4571280" y="5567051"/>
              <a:ext cx="1785960" cy="213480"/>
            </p14:xfrm>
          </p:contentPart>
        </mc:Choice>
        <mc:Fallback xmlns="">
          <p:pic>
            <p:nvPicPr>
              <p:cNvPr id="168" name="Ink 170">
                <a:extLst>
                  <a:ext uri="{FF2B5EF4-FFF2-40B4-BE49-F238E27FC236}">
                    <a16:creationId xmlns:a16="http://schemas.microsoft.com/office/drawing/2014/main" id="{4DD6AAC7-8337-6A43-ACD9-36DB830F0A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55803" y="5551597"/>
                <a:ext cx="1816554" cy="24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9" name="Ink 171">
                <a:extLst>
                  <a:ext uri="{FF2B5EF4-FFF2-40B4-BE49-F238E27FC236}">
                    <a16:creationId xmlns:a16="http://schemas.microsoft.com/office/drawing/2014/main" id="{BE47473A-C4F8-B749-8CC7-E4BD10A2DD44}"/>
                  </a:ext>
                </a:extLst>
              </p14:cNvPr>
              <p14:cNvContentPartPr/>
              <p14:nvPr/>
            </p14:nvContentPartPr>
            <p14:xfrm>
              <a:off x="3761280" y="5985731"/>
              <a:ext cx="328320" cy="213840"/>
            </p14:xfrm>
          </p:contentPart>
        </mc:Choice>
        <mc:Fallback xmlns="">
          <p:pic>
            <p:nvPicPr>
              <p:cNvPr id="169" name="Ink 171">
                <a:extLst>
                  <a:ext uri="{FF2B5EF4-FFF2-40B4-BE49-F238E27FC236}">
                    <a16:creationId xmlns:a16="http://schemas.microsoft.com/office/drawing/2014/main" id="{BE47473A-C4F8-B749-8CC7-E4BD10A2DD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46160" y="5970611"/>
                <a:ext cx="3589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0" name="Ink 172">
                <a:extLst>
                  <a:ext uri="{FF2B5EF4-FFF2-40B4-BE49-F238E27FC236}">
                    <a16:creationId xmlns:a16="http://schemas.microsoft.com/office/drawing/2014/main" id="{42E89EB3-CCF3-3445-A426-3080681AC608}"/>
                  </a:ext>
                </a:extLst>
              </p14:cNvPr>
              <p14:cNvContentPartPr/>
              <p14:nvPr/>
            </p14:nvContentPartPr>
            <p14:xfrm>
              <a:off x="2895840" y="6045131"/>
              <a:ext cx="719280" cy="173880"/>
            </p14:xfrm>
          </p:contentPart>
        </mc:Choice>
        <mc:Fallback xmlns="">
          <p:pic>
            <p:nvPicPr>
              <p:cNvPr id="170" name="Ink 172">
                <a:extLst>
                  <a:ext uri="{FF2B5EF4-FFF2-40B4-BE49-F238E27FC236}">
                    <a16:creationId xmlns:a16="http://schemas.microsoft.com/office/drawing/2014/main" id="{42E89EB3-CCF3-3445-A426-3080681AC6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80720" y="6029683"/>
                <a:ext cx="749880" cy="20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8953C17-59A0-1F49-8D29-BD2D82899C3E}"/>
                  </a:ext>
                </a:extLst>
              </p14:cNvPr>
              <p14:cNvContentPartPr/>
              <p14:nvPr/>
            </p14:nvContentPartPr>
            <p14:xfrm>
              <a:off x="4551480" y="5894651"/>
              <a:ext cx="2299320" cy="43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8953C17-59A0-1F49-8D29-BD2D82899C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6360" y="5879531"/>
                <a:ext cx="2329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86C0C380-78CF-C540-8088-E0FDF2AF755C}"/>
                  </a:ext>
                </a:extLst>
              </p14:cNvPr>
              <p14:cNvContentPartPr/>
              <p14:nvPr/>
            </p14:nvContentPartPr>
            <p14:xfrm>
              <a:off x="6408360" y="5559131"/>
              <a:ext cx="415440" cy="20592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86C0C380-78CF-C540-8088-E0FDF2AF75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93227" y="5543651"/>
                <a:ext cx="446067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6" name="Ink 186">
                <a:extLst>
                  <a:ext uri="{FF2B5EF4-FFF2-40B4-BE49-F238E27FC236}">
                    <a16:creationId xmlns:a16="http://schemas.microsoft.com/office/drawing/2014/main" id="{47496A45-18B5-EB43-8820-C2ECAFFF5DCF}"/>
                  </a:ext>
                </a:extLst>
              </p14:cNvPr>
              <p14:cNvContentPartPr/>
              <p14:nvPr/>
            </p14:nvContentPartPr>
            <p14:xfrm>
              <a:off x="5405040" y="5989691"/>
              <a:ext cx="359640" cy="170280"/>
            </p14:xfrm>
          </p:contentPart>
        </mc:Choice>
        <mc:Fallback xmlns="">
          <p:pic>
            <p:nvPicPr>
              <p:cNvPr id="186" name="Ink 186">
                <a:extLst>
                  <a:ext uri="{FF2B5EF4-FFF2-40B4-BE49-F238E27FC236}">
                    <a16:creationId xmlns:a16="http://schemas.microsoft.com/office/drawing/2014/main" id="{47496A45-18B5-EB43-8820-C2ECAFFF5DC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89575" y="5974571"/>
                <a:ext cx="389850" cy="2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391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34D7-D61C-2A4B-80DA-12EC12C5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Powers, roots and reciprocals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0043A-A478-1B4B-A26A-2351C18FD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4638"/>
            <a:ext cx="1905000" cy="1498600"/>
          </a:xfr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046553-A75E-F24B-B035-A1DD3C8BD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3" y="3403878"/>
            <a:ext cx="2463800" cy="4572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85D457F7-6037-DB4E-BAB5-C5B93F2A8581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E7A033C2-4581-AD43-A5A2-7E590528B94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D39A6-3821-A946-9E12-1271E7BCF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7" y="4012168"/>
            <a:ext cx="2082800" cy="41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B6A72-8DC6-6E4E-B9F1-15EEEB96E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7" y="4573344"/>
            <a:ext cx="2019300" cy="39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A41B70-99E7-754A-ADC9-C0E0A7304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7" y="5296056"/>
            <a:ext cx="1905000" cy="43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5D425EB9-90BC-7347-9611-180BCA87B2A0}"/>
                  </a:ext>
                </a:extLst>
              </p14:cNvPr>
              <p14:cNvContentPartPr/>
              <p14:nvPr/>
            </p14:nvContentPartPr>
            <p14:xfrm>
              <a:off x="3042890" y="1497825"/>
              <a:ext cx="1550520" cy="38952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5D425EB9-90BC-7347-9611-180BCA87B2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7766" y="1482345"/>
                <a:ext cx="1581127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9">
                <a:extLst>
                  <a:ext uri="{FF2B5EF4-FFF2-40B4-BE49-F238E27FC236}">
                    <a16:creationId xmlns:a16="http://schemas.microsoft.com/office/drawing/2014/main" id="{4BCA2BC4-A17C-BF4E-8435-ABD4BD9F9BB5}"/>
                  </a:ext>
                </a:extLst>
              </p14:cNvPr>
              <p14:cNvContentPartPr/>
              <p14:nvPr/>
            </p14:nvContentPartPr>
            <p14:xfrm>
              <a:off x="5459930" y="2358225"/>
              <a:ext cx="1495800" cy="457920"/>
            </p14:xfrm>
          </p:contentPart>
        </mc:Choice>
        <mc:Fallback xmlns="">
          <p:pic>
            <p:nvPicPr>
              <p:cNvPr id="38" name="Ink 39">
                <a:extLst>
                  <a:ext uri="{FF2B5EF4-FFF2-40B4-BE49-F238E27FC236}">
                    <a16:creationId xmlns:a16="http://schemas.microsoft.com/office/drawing/2014/main" id="{4BCA2BC4-A17C-BF4E-8435-ABD4BD9F9B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4810" y="2342745"/>
                <a:ext cx="15260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40">
                <a:extLst>
                  <a:ext uri="{FF2B5EF4-FFF2-40B4-BE49-F238E27FC236}">
                    <a16:creationId xmlns:a16="http://schemas.microsoft.com/office/drawing/2014/main" id="{80A29FEF-05CB-1546-8390-49A4B8AC87BC}"/>
                  </a:ext>
                </a:extLst>
              </p14:cNvPr>
              <p14:cNvContentPartPr/>
              <p14:nvPr/>
            </p14:nvContentPartPr>
            <p14:xfrm>
              <a:off x="2879090" y="2487825"/>
              <a:ext cx="1878120" cy="471600"/>
            </p14:xfrm>
          </p:contentPart>
        </mc:Choice>
        <mc:Fallback xmlns="">
          <p:pic>
            <p:nvPicPr>
              <p:cNvPr id="39" name="Ink 40">
                <a:extLst>
                  <a:ext uri="{FF2B5EF4-FFF2-40B4-BE49-F238E27FC236}">
                    <a16:creationId xmlns:a16="http://schemas.microsoft.com/office/drawing/2014/main" id="{80A29FEF-05CB-1546-8390-49A4B8AC87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63610" y="2472705"/>
                <a:ext cx="19087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299F0A2B-4A60-0249-BDD2-7690ECADE964}"/>
                  </a:ext>
                </a:extLst>
              </p14:cNvPr>
              <p14:cNvContentPartPr/>
              <p14:nvPr/>
            </p14:nvContentPartPr>
            <p14:xfrm>
              <a:off x="3732650" y="3307185"/>
              <a:ext cx="765000" cy="32832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299F0A2B-4A60-0249-BDD2-7690ECADE9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7170" y="3292048"/>
                <a:ext cx="795600" cy="35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Ink 54">
                <a:extLst>
                  <a:ext uri="{FF2B5EF4-FFF2-40B4-BE49-F238E27FC236}">
                    <a16:creationId xmlns:a16="http://schemas.microsoft.com/office/drawing/2014/main" id="{AFD07557-5F1B-944C-A58B-5510DAA6FD32}"/>
                  </a:ext>
                </a:extLst>
              </p14:cNvPr>
              <p14:cNvContentPartPr/>
              <p14:nvPr/>
            </p14:nvContentPartPr>
            <p14:xfrm>
              <a:off x="4790690" y="3143385"/>
              <a:ext cx="451080" cy="525960"/>
            </p14:xfrm>
          </p:contentPart>
        </mc:Choice>
        <mc:Fallback xmlns="">
          <p:pic>
            <p:nvPicPr>
              <p:cNvPr id="54" name="Ink 54">
                <a:extLst>
                  <a:ext uri="{FF2B5EF4-FFF2-40B4-BE49-F238E27FC236}">
                    <a16:creationId xmlns:a16="http://schemas.microsoft.com/office/drawing/2014/main" id="{AFD07557-5F1B-944C-A58B-5510DAA6FD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5570" y="3127905"/>
                <a:ext cx="48168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5FAC9EC-9D6D-D641-B711-AA794F5683D7}"/>
                  </a:ext>
                </a:extLst>
              </p14:cNvPr>
              <p14:cNvContentPartPr/>
              <p14:nvPr/>
            </p14:nvContentPartPr>
            <p14:xfrm>
              <a:off x="5500970" y="3355065"/>
              <a:ext cx="164160" cy="20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5FAC9EC-9D6D-D641-B711-AA794F5683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85850" y="3339585"/>
                <a:ext cx="194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CBACEA0-3A24-FE46-BF9D-4453FCDD9E69}"/>
                  </a:ext>
                </a:extLst>
              </p14:cNvPr>
              <p14:cNvContentPartPr/>
              <p14:nvPr/>
            </p14:nvContentPartPr>
            <p14:xfrm>
              <a:off x="5528330" y="3484665"/>
              <a:ext cx="212040" cy="14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CBACEA0-3A24-FE46-BF9D-4453FCDD9E6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3210" y="3469545"/>
                <a:ext cx="242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DF811AC-54FA-9A43-B8F9-E014AA104FF0}"/>
                  </a:ext>
                </a:extLst>
              </p14:cNvPr>
              <p14:cNvContentPartPr/>
              <p14:nvPr/>
            </p14:nvContentPartPr>
            <p14:xfrm>
              <a:off x="6081290" y="3081825"/>
              <a:ext cx="212040" cy="232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DF811AC-54FA-9A43-B8F9-E014AA104F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66170" y="3066705"/>
                <a:ext cx="2426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" name="Ink 62">
                <a:extLst>
                  <a:ext uri="{FF2B5EF4-FFF2-40B4-BE49-F238E27FC236}">
                    <a16:creationId xmlns:a16="http://schemas.microsoft.com/office/drawing/2014/main" id="{0F515E1F-7674-5C41-99F6-D13F21C82B28}"/>
                  </a:ext>
                </a:extLst>
              </p14:cNvPr>
              <p14:cNvContentPartPr/>
              <p14:nvPr/>
            </p14:nvContentPartPr>
            <p14:xfrm>
              <a:off x="6006410" y="3395745"/>
              <a:ext cx="314280" cy="294120"/>
            </p14:xfrm>
          </p:contentPart>
        </mc:Choice>
        <mc:Fallback xmlns="">
          <p:pic>
            <p:nvPicPr>
              <p:cNvPr id="62" name="Ink 62">
                <a:extLst>
                  <a:ext uri="{FF2B5EF4-FFF2-40B4-BE49-F238E27FC236}">
                    <a16:creationId xmlns:a16="http://schemas.microsoft.com/office/drawing/2014/main" id="{0F515E1F-7674-5C41-99F6-D13F21C82B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90930" y="3380625"/>
                <a:ext cx="3448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2">
                <a:extLst>
                  <a:ext uri="{FF2B5EF4-FFF2-40B4-BE49-F238E27FC236}">
                    <a16:creationId xmlns:a16="http://schemas.microsoft.com/office/drawing/2014/main" id="{D3F8C64B-A8BE-EF4B-AE7C-E051909E7730}"/>
                  </a:ext>
                </a:extLst>
              </p14:cNvPr>
              <p14:cNvContentPartPr/>
              <p14:nvPr/>
            </p14:nvContentPartPr>
            <p14:xfrm>
              <a:off x="7610930" y="3402585"/>
              <a:ext cx="703440" cy="321480"/>
            </p14:xfrm>
          </p:contentPart>
        </mc:Choice>
        <mc:Fallback xmlns="">
          <p:pic>
            <p:nvPicPr>
              <p:cNvPr id="71" name="Ink 72">
                <a:extLst>
                  <a:ext uri="{FF2B5EF4-FFF2-40B4-BE49-F238E27FC236}">
                    <a16:creationId xmlns:a16="http://schemas.microsoft.com/office/drawing/2014/main" id="{D3F8C64B-A8BE-EF4B-AE7C-E051909E773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95458" y="3387448"/>
                <a:ext cx="733665" cy="352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3">
                <a:extLst>
                  <a:ext uri="{FF2B5EF4-FFF2-40B4-BE49-F238E27FC236}">
                    <a16:creationId xmlns:a16="http://schemas.microsoft.com/office/drawing/2014/main" id="{7422FE4A-CE07-ED48-94BC-74EB89EA99A8}"/>
                  </a:ext>
                </a:extLst>
              </p14:cNvPr>
              <p14:cNvContentPartPr/>
              <p14:nvPr/>
            </p14:nvContentPartPr>
            <p14:xfrm>
              <a:off x="7672130" y="3027105"/>
              <a:ext cx="649080" cy="273600"/>
            </p14:xfrm>
          </p:contentPart>
        </mc:Choice>
        <mc:Fallback xmlns="">
          <p:pic>
            <p:nvPicPr>
              <p:cNvPr id="72" name="Ink 73">
                <a:extLst>
                  <a:ext uri="{FF2B5EF4-FFF2-40B4-BE49-F238E27FC236}">
                    <a16:creationId xmlns:a16="http://schemas.microsoft.com/office/drawing/2014/main" id="{7422FE4A-CE07-ED48-94BC-74EB89EA99A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57010" y="3011985"/>
                <a:ext cx="6796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4" name="Ink 85">
                <a:extLst>
                  <a:ext uri="{FF2B5EF4-FFF2-40B4-BE49-F238E27FC236}">
                    <a16:creationId xmlns:a16="http://schemas.microsoft.com/office/drawing/2014/main" id="{4C16FC72-88C5-484C-AF29-20570386D085}"/>
                  </a:ext>
                </a:extLst>
              </p14:cNvPr>
              <p14:cNvContentPartPr/>
              <p14:nvPr/>
            </p14:nvContentPartPr>
            <p14:xfrm>
              <a:off x="7610930" y="3744225"/>
              <a:ext cx="2073960" cy="266760"/>
            </p14:xfrm>
          </p:contentPart>
        </mc:Choice>
        <mc:Fallback xmlns="">
          <p:pic>
            <p:nvPicPr>
              <p:cNvPr id="84" name="Ink 85">
                <a:extLst>
                  <a:ext uri="{FF2B5EF4-FFF2-40B4-BE49-F238E27FC236}">
                    <a16:creationId xmlns:a16="http://schemas.microsoft.com/office/drawing/2014/main" id="{4C16FC72-88C5-484C-AF29-20570386D0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95450" y="3728745"/>
                <a:ext cx="2104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5" name="Ink 86">
                <a:extLst>
                  <a:ext uri="{FF2B5EF4-FFF2-40B4-BE49-F238E27FC236}">
                    <a16:creationId xmlns:a16="http://schemas.microsoft.com/office/drawing/2014/main" id="{249B06A1-1970-C34B-BD88-52A73B75F789}"/>
                  </a:ext>
                </a:extLst>
              </p14:cNvPr>
              <p14:cNvContentPartPr/>
              <p14:nvPr/>
            </p14:nvContentPartPr>
            <p14:xfrm>
              <a:off x="8553050" y="3109185"/>
              <a:ext cx="1154160" cy="355320"/>
            </p14:xfrm>
          </p:contentPart>
        </mc:Choice>
        <mc:Fallback xmlns="">
          <p:pic>
            <p:nvPicPr>
              <p:cNvPr id="85" name="Ink 86">
                <a:extLst>
                  <a:ext uri="{FF2B5EF4-FFF2-40B4-BE49-F238E27FC236}">
                    <a16:creationId xmlns:a16="http://schemas.microsoft.com/office/drawing/2014/main" id="{249B06A1-1970-C34B-BD88-52A73B75F78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37930" y="3094065"/>
                <a:ext cx="1184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57FF266A-B0F2-6045-B003-CE0474761A07}"/>
                  </a:ext>
                </a:extLst>
              </p14:cNvPr>
              <p14:cNvContentPartPr/>
              <p14:nvPr/>
            </p14:nvContentPartPr>
            <p14:xfrm>
              <a:off x="3370490" y="3895065"/>
              <a:ext cx="1345680" cy="381960"/>
            </p14:xfrm>
          </p:contentPart>
        </mc:Choice>
        <mc:Fallback xmlns=""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57FF266A-B0F2-6045-B003-CE0474761A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55366" y="3879945"/>
                <a:ext cx="1376288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1BCB29C-B0E1-4F49-8CC0-482780604FB3}"/>
                  </a:ext>
                </a:extLst>
              </p14:cNvPr>
              <p14:cNvContentPartPr/>
              <p14:nvPr/>
            </p14:nvContentPartPr>
            <p14:xfrm>
              <a:off x="3302450" y="4621905"/>
              <a:ext cx="41400" cy="228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1BCB29C-B0E1-4F49-8CC0-482780604F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86970" y="4606785"/>
                <a:ext cx="72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65C0C44-34FD-9C45-8B44-F445D302B073}"/>
                  </a:ext>
                </a:extLst>
              </p14:cNvPr>
              <p14:cNvContentPartPr/>
              <p14:nvPr/>
            </p14:nvContentPartPr>
            <p14:xfrm>
              <a:off x="3350330" y="5184945"/>
              <a:ext cx="27720" cy="177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65C0C44-34FD-9C45-8B44-F445D302B07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34850" y="5169465"/>
                <a:ext cx="583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05EDF53-FF0E-6B49-B7A4-4F6FC2B8D1E9}"/>
                  </a:ext>
                </a:extLst>
              </p14:cNvPr>
              <p14:cNvContentPartPr/>
              <p14:nvPr/>
            </p14:nvContentPartPr>
            <p14:xfrm>
              <a:off x="4067090" y="5437305"/>
              <a:ext cx="191520" cy="277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05EDF53-FF0E-6B49-B7A4-4F6FC2B8D1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51970" y="5422185"/>
                <a:ext cx="2221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CA85403-AE48-3049-93BB-B0A53D61FD30}"/>
                  </a:ext>
                </a:extLst>
              </p14:cNvPr>
              <p14:cNvContentPartPr/>
              <p14:nvPr/>
            </p14:nvContentPartPr>
            <p14:xfrm>
              <a:off x="4087610" y="5608305"/>
              <a:ext cx="184680" cy="7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CA85403-AE48-3049-93BB-B0A53D61FD3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72490" y="5592825"/>
                <a:ext cx="215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8" name="Ink 118">
                <a:extLst>
                  <a:ext uri="{FF2B5EF4-FFF2-40B4-BE49-F238E27FC236}">
                    <a16:creationId xmlns:a16="http://schemas.microsoft.com/office/drawing/2014/main" id="{1CF3AF71-ED5D-584C-AD12-F5C9B1377D1B}"/>
                  </a:ext>
                </a:extLst>
              </p14:cNvPr>
              <p14:cNvContentPartPr/>
              <p14:nvPr/>
            </p14:nvContentPartPr>
            <p14:xfrm>
              <a:off x="3145490" y="5471505"/>
              <a:ext cx="676080" cy="492120"/>
            </p14:xfrm>
          </p:contentPart>
        </mc:Choice>
        <mc:Fallback xmlns="">
          <p:pic>
            <p:nvPicPr>
              <p:cNvPr id="118" name="Ink 118">
                <a:extLst>
                  <a:ext uri="{FF2B5EF4-FFF2-40B4-BE49-F238E27FC236}">
                    <a16:creationId xmlns:a16="http://schemas.microsoft.com/office/drawing/2014/main" id="{1CF3AF71-ED5D-584C-AD12-F5C9B1377D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0018" y="5456385"/>
                <a:ext cx="706304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7" name="Ink 127">
                <a:extLst>
                  <a:ext uri="{FF2B5EF4-FFF2-40B4-BE49-F238E27FC236}">
                    <a16:creationId xmlns:a16="http://schemas.microsoft.com/office/drawing/2014/main" id="{88939EF8-BB0A-1F41-A517-E20335BD7FD8}"/>
                  </a:ext>
                </a:extLst>
              </p14:cNvPr>
              <p14:cNvContentPartPr/>
              <p14:nvPr/>
            </p14:nvContentPartPr>
            <p14:xfrm>
              <a:off x="4770530" y="5014305"/>
              <a:ext cx="1263600" cy="1065240"/>
            </p14:xfrm>
          </p:contentPart>
        </mc:Choice>
        <mc:Fallback xmlns="">
          <p:pic>
            <p:nvPicPr>
              <p:cNvPr id="127" name="Ink 127">
                <a:extLst>
                  <a:ext uri="{FF2B5EF4-FFF2-40B4-BE49-F238E27FC236}">
                    <a16:creationId xmlns:a16="http://schemas.microsoft.com/office/drawing/2014/main" id="{88939EF8-BB0A-1F41-A517-E20335BD7FD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55050" y="4998830"/>
                <a:ext cx="1294200" cy="10954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2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5802-5759-B246-A47C-4FA27C51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of primes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EC699F-F8E2-BF42-9ADF-201C0D889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6" y="1909201"/>
            <a:ext cx="2501900" cy="292100"/>
          </a:xfrm>
          <a:ln>
            <a:solidFill>
              <a:srgbClr val="FF0000"/>
            </a:solidFill>
            <a:prstDash val="dash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829E2-FD03-C046-9F54-40B075BD8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6" y="3365778"/>
            <a:ext cx="2679700" cy="4826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525D211A-18CC-E349-AC14-34577E6E2471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AEBEB3E7-6277-3547-BE79-3B076860591D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3">
                <a:extLst>
                  <a:ext uri="{FF2B5EF4-FFF2-40B4-BE49-F238E27FC236}">
                    <a16:creationId xmlns:a16="http://schemas.microsoft.com/office/drawing/2014/main" id="{7C43A961-0987-9342-85A9-2035F4200C44}"/>
                  </a:ext>
                </a:extLst>
              </p14:cNvPr>
              <p14:cNvContentPartPr/>
              <p14:nvPr/>
            </p14:nvContentPartPr>
            <p14:xfrm>
              <a:off x="5542010" y="1388385"/>
              <a:ext cx="457920" cy="266760"/>
            </p14:xfrm>
          </p:contentPart>
        </mc:Choice>
        <mc:Fallback xmlns="">
          <p:pic>
            <p:nvPicPr>
              <p:cNvPr id="12" name="Ink 13">
                <a:extLst>
                  <a:ext uri="{FF2B5EF4-FFF2-40B4-BE49-F238E27FC236}">
                    <a16:creationId xmlns:a16="http://schemas.microsoft.com/office/drawing/2014/main" id="{7C43A961-0987-9342-85A9-2035F4200C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6530" y="1373265"/>
                <a:ext cx="4881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4">
                <a:extLst>
                  <a:ext uri="{FF2B5EF4-FFF2-40B4-BE49-F238E27FC236}">
                    <a16:creationId xmlns:a16="http://schemas.microsoft.com/office/drawing/2014/main" id="{29870690-AB05-EE4D-9E96-9238FF54FE67}"/>
                  </a:ext>
                </a:extLst>
              </p14:cNvPr>
              <p14:cNvContentPartPr/>
              <p14:nvPr/>
            </p14:nvContentPartPr>
            <p14:xfrm>
              <a:off x="5583050" y="890145"/>
              <a:ext cx="567000" cy="362160"/>
            </p14:xfrm>
          </p:contentPart>
        </mc:Choice>
        <mc:Fallback xmlns="">
          <p:pic>
            <p:nvPicPr>
              <p:cNvPr id="13" name="Ink 14">
                <a:extLst>
                  <a:ext uri="{FF2B5EF4-FFF2-40B4-BE49-F238E27FC236}">
                    <a16:creationId xmlns:a16="http://schemas.microsoft.com/office/drawing/2014/main" id="{29870690-AB05-EE4D-9E96-9238FF54FE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7570" y="874665"/>
                <a:ext cx="5976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1">
                <a:extLst>
                  <a:ext uri="{FF2B5EF4-FFF2-40B4-BE49-F238E27FC236}">
                    <a16:creationId xmlns:a16="http://schemas.microsoft.com/office/drawing/2014/main" id="{D16DEA5B-2EEE-204B-8DE6-53E198D6F610}"/>
                  </a:ext>
                </a:extLst>
              </p14:cNvPr>
              <p14:cNvContentPartPr/>
              <p14:nvPr/>
            </p14:nvContentPartPr>
            <p14:xfrm>
              <a:off x="5063930" y="1586385"/>
              <a:ext cx="1680120" cy="2000880"/>
            </p14:xfrm>
          </p:contentPart>
        </mc:Choice>
        <mc:Fallback xmlns="">
          <p:pic>
            <p:nvPicPr>
              <p:cNvPr id="31" name="Ink 31">
                <a:extLst>
                  <a:ext uri="{FF2B5EF4-FFF2-40B4-BE49-F238E27FC236}">
                    <a16:creationId xmlns:a16="http://schemas.microsoft.com/office/drawing/2014/main" id="{D16DEA5B-2EEE-204B-8DE6-53E198D6F6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8810" y="1571265"/>
                <a:ext cx="1710360" cy="20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3">
                <a:extLst>
                  <a:ext uri="{FF2B5EF4-FFF2-40B4-BE49-F238E27FC236}">
                    <a16:creationId xmlns:a16="http://schemas.microsoft.com/office/drawing/2014/main" id="{D411C6EA-2791-3F48-98B0-10D2ADBC7E63}"/>
                  </a:ext>
                </a:extLst>
              </p14:cNvPr>
              <p14:cNvContentPartPr/>
              <p14:nvPr/>
            </p14:nvContentPartPr>
            <p14:xfrm>
              <a:off x="7248770" y="1081305"/>
              <a:ext cx="1741680" cy="308520"/>
            </p14:xfrm>
          </p:contentPart>
        </mc:Choice>
        <mc:Fallback xmlns="">
          <p:pic>
            <p:nvPicPr>
              <p:cNvPr id="43" name="Ink 43">
                <a:extLst>
                  <a:ext uri="{FF2B5EF4-FFF2-40B4-BE49-F238E27FC236}">
                    <a16:creationId xmlns:a16="http://schemas.microsoft.com/office/drawing/2014/main" id="{D411C6EA-2791-3F48-98B0-10D2ADBC7E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3647" y="1065825"/>
                <a:ext cx="1772286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0F2A703B-9D39-FD45-9F30-48235666B8EA}"/>
                  </a:ext>
                </a:extLst>
              </p14:cNvPr>
              <p14:cNvContentPartPr/>
              <p14:nvPr/>
            </p14:nvContentPartPr>
            <p14:xfrm>
              <a:off x="9194930" y="821745"/>
              <a:ext cx="1208160" cy="52632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0F2A703B-9D39-FD45-9F30-48235666B8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79810" y="806615"/>
                <a:ext cx="1238760" cy="556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B6CFACA4-8166-D248-A8EF-6371A6339657}"/>
                  </a:ext>
                </a:extLst>
              </p14:cNvPr>
              <p14:cNvContentPartPr/>
              <p14:nvPr/>
            </p14:nvContentPartPr>
            <p14:xfrm>
              <a:off x="5072210" y="302985"/>
              <a:ext cx="340200" cy="41688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B6CFACA4-8166-D248-A8EF-6371A63396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7090" y="287505"/>
                <a:ext cx="3708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A2919F9A-0FF2-8048-8D28-0C20E6060E4A}"/>
                  </a:ext>
                </a:extLst>
              </p14:cNvPr>
              <p14:cNvContentPartPr/>
              <p14:nvPr/>
            </p14:nvContentPartPr>
            <p14:xfrm>
              <a:off x="5644250" y="237465"/>
              <a:ext cx="1509480" cy="39348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A2919F9A-0FF2-8048-8D28-0C20E6060E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29130" y="222345"/>
                <a:ext cx="15397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DB3E18-7FDD-6643-9916-FA6CFB55F3C6}"/>
                  </a:ext>
                </a:extLst>
              </p14:cNvPr>
              <p14:cNvContentPartPr/>
              <p14:nvPr/>
            </p14:nvContentPartPr>
            <p14:xfrm>
              <a:off x="10594610" y="1183545"/>
              <a:ext cx="27720" cy="184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DB3E18-7FDD-6643-9916-FA6CFB55F3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79490" y="1168425"/>
                <a:ext cx="583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E517142-7920-4E49-959C-5CF5324986DE}"/>
                  </a:ext>
                </a:extLst>
              </p14:cNvPr>
              <p14:cNvContentPartPr/>
              <p14:nvPr/>
            </p14:nvContentPartPr>
            <p14:xfrm>
              <a:off x="10411730" y="1101825"/>
              <a:ext cx="374400" cy="341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E517142-7920-4E49-959C-5CF5324986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96610" y="1086345"/>
                <a:ext cx="4050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6D2F488-ED44-094A-8907-15523123D57C}"/>
                  </a:ext>
                </a:extLst>
              </p14:cNvPr>
              <p14:cNvContentPartPr/>
              <p14:nvPr/>
            </p14:nvContentPartPr>
            <p14:xfrm>
              <a:off x="10861730" y="1176705"/>
              <a:ext cx="266040" cy="164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6D2F488-ED44-094A-8907-15523123D5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846250" y="1161585"/>
                <a:ext cx="296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E9B3990-9A69-8245-AAD8-C68324AD4D53}"/>
                  </a:ext>
                </a:extLst>
              </p14:cNvPr>
              <p14:cNvContentPartPr/>
              <p14:nvPr/>
            </p14:nvContentPartPr>
            <p14:xfrm>
              <a:off x="11168090" y="1245105"/>
              <a:ext cx="123120" cy="11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E9B3990-9A69-8245-AAD8-C68324AD4D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152970" y="1229985"/>
                <a:ext cx="153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ACE8948-1F55-1043-A377-76BB71673B13}"/>
                  </a:ext>
                </a:extLst>
              </p14:cNvPr>
              <p14:cNvContentPartPr/>
              <p14:nvPr/>
            </p14:nvContentPartPr>
            <p14:xfrm>
              <a:off x="11284370" y="1122345"/>
              <a:ext cx="14040" cy="14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ACE8948-1F55-1043-A377-76BB71673B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68890" y="1106865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3BAF74A-D25A-F549-A5AB-05DD5CC63D3A}"/>
                  </a:ext>
                </a:extLst>
              </p14:cNvPr>
              <p14:cNvContentPartPr/>
              <p14:nvPr/>
            </p14:nvContentPartPr>
            <p14:xfrm>
              <a:off x="11352410" y="1094985"/>
              <a:ext cx="129960" cy="293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3BAF74A-D25A-F549-A5AB-05DD5CC63D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337290" y="1079505"/>
                <a:ext cx="160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0710D66-88D1-914E-B837-00C2A72CAC3A}"/>
                  </a:ext>
                </a:extLst>
              </p14:cNvPr>
              <p14:cNvContentPartPr/>
              <p14:nvPr/>
            </p14:nvContentPartPr>
            <p14:xfrm>
              <a:off x="11475530" y="1197945"/>
              <a:ext cx="14040" cy="20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0710D66-88D1-914E-B837-00C2A72CAC3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460050" y="1182825"/>
                <a:ext cx="44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A4597F4-E897-CF45-AC47-088CAC9481FA}"/>
                  </a:ext>
                </a:extLst>
              </p14:cNvPr>
              <p14:cNvContentPartPr/>
              <p14:nvPr/>
            </p14:nvContentPartPr>
            <p14:xfrm>
              <a:off x="11503610" y="1292985"/>
              <a:ext cx="115560" cy="89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A4597F4-E897-CF45-AC47-088CAC9481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488130" y="1277505"/>
                <a:ext cx="146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1055D2-2CC6-5A4B-BA9B-737429237D1F}"/>
                  </a:ext>
                </a:extLst>
              </p14:cNvPr>
              <p14:cNvContentPartPr/>
              <p14:nvPr/>
            </p14:nvContentPartPr>
            <p14:xfrm>
              <a:off x="11536730" y="1313505"/>
              <a:ext cx="184680" cy="212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1055D2-2CC6-5A4B-BA9B-737429237D1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21610" y="1298025"/>
                <a:ext cx="215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A3B4A6B-5E2E-C04D-B478-B9C8E4729EB3}"/>
                  </a:ext>
                </a:extLst>
              </p14:cNvPr>
              <p14:cNvContentPartPr/>
              <p14:nvPr/>
            </p14:nvContentPartPr>
            <p14:xfrm>
              <a:off x="10519370" y="1654785"/>
              <a:ext cx="20880" cy="75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A3B4A6B-5E2E-C04D-B478-B9C8E4729EB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04250" y="1639665"/>
                <a:ext cx="51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FD2A33-5E0F-A34E-A6B2-D5E1F0EF5736}"/>
                  </a:ext>
                </a:extLst>
              </p14:cNvPr>
              <p14:cNvContentPartPr/>
              <p14:nvPr/>
            </p14:nvContentPartPr>
            <p14:xfrm>
              <a:off x="10519370" y="1518345"/>
              <a:ext cx="20880" cy="2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FD2A33-5E0F-A34E-A6B2-D5E1F0EF573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04250" y="1502865"/>
                <a:ext cx="51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66C8003-1F56-394D-AB68-9003E0D4ED10}"/>
                  </a:ext>
                </a:extLst>
              </p14:cNvPr>
              <p14:cNvContentPartPr/>
              <p14:nvPr/>
            </p14:nvContentPartPr>
            <p14:xfrm>
              <a:off x="10621970" y="1606905"/>
              <a:ext cx="164160" cy="102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66C8003-1F56-394D-AB68-9003E0D4ED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06850" y="1591785"/>
                <a:ext cx="194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DB17B93-39B3-854E-9963-6A593C92550E}"/>
                  </a:ext>
                </a:extLst>
              </p14:cNvPr>
              <p14:cNvContentPartPr/>
              <p14:nvPr/>
            </p14:nvContentPartPr>
            <p14:xfrm>
              <a:off x="10963250" y="1600065"/>
              <a:ext cx="116280" cy="198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DB17B93-39B3-854E-9963-6A593C92550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948130" y="1584945"/>
                <a:ext cx="1468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1773E15-0C05-5F43-8257-E502F4AA9B5F}"/>
                  </a:ext>
                </a:extLst>
              </p14:cNvPr>
              <p14:cNvContentPartPr/>
              <p14:nvPr/>
            </p14:nvContentPartPr>
            <p14:xfrm>
              <a:off x="11120210" y="1613745"/>
              <a:ext cx="150480" cy="9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1773E15-0C05-5F43-8257-E502F4AA9B5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05090" y="1598625"/>
                <a:ext cx="1810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CAE6422-88E5-8D40-A998-3F00660389B7}"/>
                  </a:ext>
                </a:extLst>
              </p14:cNvPr>
              <p14:cNvContentPartPr/>
              <p14:nvPr/>
            </p14:nvContentPartPr>
            <p14:xfrm>
              <a:off x="11230370" y="1613745"/>
              <a:ext cx="121680" cy="89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CAE6422-88E5-8D40-A998-3F00660389B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15250" y="1598625"/>
                <a:ext cx="152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F37DB1B-28E9-FD49-9EA3-06634A59FC26}"/>
                  </a:ext>
                </a:extLst>
              </p14:cNvPr>
              <p14:cNvContentPartPr/>
              <p14:nvPr/>
            </p14:nvContentPartPr>
            <p14:xfrm>
              <a:off x="11352410" y="1521945"/>
              <a:ext cx="136800" cy="194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F37DB1B-28E9-FD49-9EA3-06634A59FC2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337290" y="1506825"/>
                <a:ext cx="167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4AB593-50C6-1D40-86C5-F202C9D28EB9}"/>
                  </a:ext>
                </a:extLst>
              </p14:cNvPr>
              <p14:cNvContentPartPr/>
              <p14:nvPr/>
            </p14:nvContentPartPr>
            <p14:xfrm>
              <a:off x="11523050" y="1628865"/>
              <a:ext cx="102600" cy="10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4AB593-50C6-1D40-86C5-F202C9D28EB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507930" y="1613745"/>
                <a:ext cx="133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564BA6E-40BF-604C-8258-D4380E06E5F3}"/>
                  </a:ext>
                </a:extLst>
              </p14:cNvPr>
              <p14:cNvContentPartPr/>
              <p14:nvPr/>
            </p14:nvContentPartPr>
            <p14:xfrm>
              <a:off x="11687210" y="1641105"/>
              <a:ext cx="129960" cy="109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564BA6E-40BF-604C-8258-D4380E06E5F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671730" y="1625985"/>
                <a:ext cx="160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D6CDB6-97F9-3B40-9E93-C51B32D3FD91}"/>
                  </a:ext>
                </a:extLst>
              </p14:cNvPr>
              <p14:cNvContentPartPr/>
              <p14:nvPr/>
            </p14:nvContentPartPr>
            <p14:xfrm>
              <a:off x="11741570" y="1463625"/>
              <a:ext cx="143640" cy="306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D6CDB6-97F9-3B40-9E93-C51B32D3FD9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726450" y="1448505"/>
                <a:ext cx="1742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8697CCD-1142-AD4D-A883-EB7399E7DC09}"/>
                  </a:ext>
                </a:extLst>
              </p14:cNvPr>
              <p14:cNvContentPartPr/>
              <p14:nvPr/>
            </p14:nvContentPartPr>
            <p14:xfrm>
              <a:off x="10089530" y="1921185"/>
              <a:ext cx="198360" cy="1573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8697CCD-1142-AD4D-A883-EB7399E7DC0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074050" y="1905705"/>
                <a:ext cx="2289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57BAF60-24C7-6844-B2FD-ABB4AF401AAB}"/>
                  </a:ext>
                </a:extLst>
              </p14:cNvPr>
              <p14:cNvContentPartPr/>
              <p14:nvPr/>
            </p14:nvContentPartPr>
            <p14:xfrm>
              <a:off x="10246490" y="1873305"/>
              <a:ext cx="177840" cy="195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57BAF60-24C7-6844-B2FD-ABB4AF401AA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31010" y="1858185"/>
                <a:ext cx="2084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CEC84D1-8B4B-4748-BD36-0809E27FBADF}"/>
                  </a:ext>
                </a:extLst>
              </p14:cNvPr>
              <p14:cNvContentPartPr/>
              <p14:nvPr/>
            </p14:nvContentPartPr>
            <p14:xfrm>
              <a:off x="10539890" y="1934865"/>
              <a:ext cx="162720" cy="259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CEC84D1-8B4B-4748-BD36-0809E27FBA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524770" y="1919385"/>
                <a:ext cx="1933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F63C0E7-5C4D-5641-AC68-55E68DA2806C}"/>
                  </a:ext>
                </a:extLst>
              </p14:cNvPr>
              <p14:cNvContentPartPr/>
              <p14:nvPr/>
            </p14:nvContentPartPr>
            <p14:xfrm>
              <a:off x="10751570" y="1961865"/>
              <a:ext cx="171000" cy="127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F63C0E7-5C4D-5641-AC68-55E68DA2806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736450" y="1946745"/>
                <a:ext cx="201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44E4077-1D57-9A44-A540-63DCFF923F01}"/>
                  </a:ext>
                </a:extLst>
              </p14:cNvPr>
              <p14:cNvContentPartPr/>
              <p14:nvPr/>
            </p14:nvContentPartPr>
            <p14:xfrm>
              <a:off x="10889090" y="1873305"/>
              <a:ext cx="20160" cy="14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44E4077-1D57-9A44-A540-63DCFF923F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873610" y="1858185"/>
                <a:ext cx="50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C0F5993-BD8B-A24D-BA54-B48A94BA9F91}"/>
                  </a:ext>
                </a:extLst>
              </p14:cNvPr>
              <p14:cNvContentPartPr/>
              <p14:nvPr/>
            </p14:nvContentPartPr>
            <p14:xfrm>
              <a:off x="10949570" y="1961865"/>
              <a:ext cx="198360" cy="102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C0F5993-BD8B-A24D-BA54-B48A94BA9F9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934450" y="1946745"/>
                <a:ext cx="228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1A3D4F0-84FE-8241-B57C-E84FAC7C62FD}"/>
                  </a:ext>
                </a:extLst>
              </p14:cNvPr>
              <p14:cNvContentPartPr/>
              <p14:nvPr/>
            </p14:nvContentPartPr>
            <p14:xfrm>
              <a:off x="11209130" y="1934865"/>
              <a:ext cx="143640" cy="150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1A3D4F0-84FE-8241-B57C-E84FAC7C62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194010" y="1919385"/>
                <a:ext cx="174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38E64D2-9D0D-B147-B92F-EDEB07FED333}"/>
                  </a:ext>
                </a:extLst>
              </p14:cNvPr>
              <p14:cNvContentPartPr/>
              <p14:nvPr/>
            </p14:nvContentPartPr>
            <p14:xfrm>
              <a:off x="11359250" y="1921185"/>
              <a:ext cx="150480" cy="212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38E64D2-9D0D-B147-B92F-EDEB07FED33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344130" y="1905705"/>
                <a:ext cx="18108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0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68A7-FCDB-8547-9054-838236EC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decimals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8315D-C48E-8640-9867-612A950D2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201920"/>
            <a:ext cx="4965700" cy="914400"/>
          </a:xfr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4A2F290E-AF28-3044-960F-F65AC0067C7A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D5E3304C-6259-424C-98CF-DD048985E8AD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0EB8BF-F240-1143-86A3-30F366147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672080"/>
            <a:ext cx="4330700" cy="457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591E9-F3AF-834F-A1F8-A98D27E82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903028"/>
            <a:ext cx="3060700" cy="736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7C99BA-7950-E04C-94B4-F6BD94AF4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1690688"/>
            <a:ext cx="3581400" cy="508000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429F0642-0807-8646-BBD4-8441E527749A}"/>
                  </a:ext>
                </a:extLst>
              </p14:cNvPr>
              <p14:cNvContentPartPr/>
              <p14:nvPr/>
            </p14:nvContentPartPr>
            <p14:xfrm>
              <a:off x="5316650" y="2453625"/>
              <a:ext cx="471240" cy="15048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id="{429F0642-0807-8646-BBD4-8441E52774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01542" y="2438505"/>
                <a:ext cx="501457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F0DF7FE9-C71F-A146-8BE6-5C65CF0622B9}"/>
                  </a:ext>
                </a:extLst>
              </p14:cNvPr>
              <p14:cNvContentPartPr/>
              <p14:nvPr/>
            </p14:nvContentPartPr>
            <p14:xfrm>
              <a:off x="5992730" y="2146545"/>
              <a:ext cx="723960" cy="430560"/>
            </p14:xfrm>
          </p:contentPart>
        </mc:Choice>
        <mc:Fallback xmlns=""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F0DF7FE9-C71F-A146-8BE6-5C65CF0622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7250" y="2131065"/>
                <a:ext cx="75456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DE0F5E-FAA9-274D-81D8-2C648CF52AE3}"/>
                  </a:ext>
                </a:extLst>
              </p14:cNvPr>
              <p14:cNvContentPartPr/>
              <p14:nvPr/>
            </p14:nvContentPartPr>
            <p14:xfrm>
              <a:off x="6047090" y="2761065"/>
              <a:ext cx="20880" cy="177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DE0F5E-FAA9-274D-81D8-2C648CF52A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1970" y="2745585"/>
                <a:ext cx="51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7">
                <a:extLst>
                  <a:ext uri="{FF2B5EF4-FFF2-40B4-BE49-F238E27FC236}">
                    <a16:creationId xmlns:a16="http://schemas.microsoft.com/office/drawing/2014/main" id="{CC1F3AA7-C2CE-FE44-B1BC-BFCA3B8D1014}"/>
                  </a:ext>
                </a:extLst>
              </p14:cNvPr>
              <p14:cNvContentPartPr/>
              <p14:nvPr/>
            </p14:nvContentPartPr>
            <p14:xfrm>
              <a:off x="6224570" y="2624265"/>
              <a:ext cx="423720" cy="328320"/>
            </p14:xfrm>
          </p:contentPart>
        </mc:Choice>
        <mc:Fallback xmlns="">
          <p:pic>
            <p:nvPicPr>
              <p:cNvPr id="36" name="Ink 37">
                <a:extLst>
                  <a:ext uri="{FF2B5EF4-FFF2-40B4-BE49-F238E27FC236}">
                    <a16:creationId xmlns:a16="http://schemas.microsoft.com/office/drawing/2014/main" id="{CC1F3AA7-C2CE-FE44-B1BC-BFCA3B8D1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9450" y="2609128"/>
                <a:ext cx="454320" cy="35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8">
                <a:extLst>
                  <a:ext uri="{FF2B5EF4-FFF2-40B4-BE49-F238E27FC236}">
                    <a16:creationId xmlns:a16="http://schemas.microsoft.com/office/drawing/2014/main" id="{1B0AA435-C2F1-BB4B-A718-6B0D54AA6730}"/>
                  </a:ext>
                </a:extLst>
              </p14:cNvPr>
              <p14:cNvContentPartPr/>
              <p14:nvPr/>
            </p14:nvContentPartPr>
            <p14:xfrm>
              <a:off x="5111810" y="2829105"/>
              <a:ext cx="731160" cy="136800"/>
            </p14:xfrm>
          </p:contentPart>
        </mc:Choice>
        <mc:Fallback xmlns="">
          <p:pic>
            <p:nvPicPr>
              <p:cNvPr id="37" name="Ink 38">
                <a:extLst>
                  <a:ext uri="{FF2B5EF4-FFF2-40B4-BE49-F238E27FC236}">
                    <a16:creationId xmlns:a16="http://schemas.microsoft.com/office/drawing/2014/main" id="{1B0AA435-C2F1-BB4B-A718-6B0D54AA67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6683" y="2813985"/>
                <a:ext cx="761775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91EA107-4AD0-FB44-91AB-2821C865A158}"/>
                  </a:ext>
                </a:extLst>
              </p14:cNvPr>
              <p14:cNvContentPartPr/>
              <p14:nvPr/>
            </p14:nvContentPartPr>
            <p14:xfrm>
              <a:off x="6845930" y="2931705"/>
              <a:ext cx="7200" cy="20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91EA107-4AD0-FB44-91AB-2821C865A1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30810" y="2916225"/>
                <a:ext cx="37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F7CB9EA-9315-0243-858E-F4F33A592486}"/>
                  </a:ext>
                </a:extLst>
              </p14:cNvPr>
              <p14:cNvContentPartPr/>
              <p14:nvPr/>
            </p14:nvContentPartPr>
            <p14:xfrm>
              <a:off x="7112330" y="2911185"/>
              <a:ext cx="7200" cy="34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F7CB9EA-9315-0243-858E-F4F33A59248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97210" y="2895705"/>
                <a:ext cx="37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8">
                <a:extLst>
                  <a:ext uri="{FF2B5EF4-FFF2-40B4-BE49-F238E27FC236}">
                    <a16:creationId xmlns:a16="http://schemas.microsoft.com/office/drawing/2014/main" id="{EC10E954-0D7A-F640-AE77-608C78EE49CF}"/>
                  </a:ext>
                </a:extLst>
              </p14:cNvPr>
              <p14:cNvContentPartPr/>
              <p14:nvPr/>
            </p14:nvContentPartPr>
            <p14:xfrm>
              <a:off x="6784730" y="3048345"/>
              <a:ext cx="382680" cy="272880"/>
            </p14:xfrm>
          </p:contentPart>
        </mc:Choice>
        <mc:Fallback xmlns="">
          <p:pic>
            <p:nvPicPr>
              <p:cNvPr id="56" name="Ink 58">
                <a:extLst>
                  <a:ext uri="{FF2B5EF4-FFF2-40B4-BE49-F238E27FC236}">
                    <a16:creationId xmlns:a16="http://schemas.microsoft.com/office/drawing/2014/main" id="{EC10E954-0D7A-F640-AE77-608C78EE49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69250" y="3033225"/>
                <a:ext cx="413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k 59">
                <a:extLst>
                  <a:ext uri="{FF2B5EF4-FFF2-40B4-BE49-F238E27FC236}">
                    <a16:creationId xmlns:a16="http://schemas.microsoft.com/office/drawing/2014/main" id="{AA2F3F4A-9A47-C449-B1B8-614ED5722920}"/>
                  </a:ext>
                </a:extLst>
              </p14:cNvPr>
              <p14:cNvContentPartPr/>
              <p14:nvPr/>
            </p14:nvContentPartPr>
            <p14:xfrm>
              <a:off x="6163370" y="3051585"/>
              <a:ext cx="457560" cy="290160"/>
            </p14:xfrm>
          </p:contentPart>
        </mc:Choice>
        <mc:Fallback xmlns="">
          <p:pic>
            <p:nvPicPr>
              <p:cNvPr id="57" name="Ink 59">
                <a:extLst>
                  <a:ext uri="{FF2B5EF4-FFF2-40B4-BE49-F238E27FC236}">
                    <a16:creationId xmlns:a16="http://schemas.microsoft.com/office/drawing/2014/main" id="{AA2F3F4A-9A47-C449-B1B8-614ED572292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47902" y="3036105"/>
                <a:ext cx="487776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Ink 60">
                <a:extLst>
                  <a:ext uri="{FF2B5EF4-FFF2-40B4-BE49-F238E27FC236}">
                    <a16:creationId xmlns:a16="http://schemas.microsoft.com/office/drawing/2014/main" id="{2FA88B90-2462-9842-A268-E65CE18D7B47}"/>
                  </a:ext>
                </a:extLst>
              </p14:cNvPr>
              <p14:cNvContentPartPr/>
              <p14:nvPr/>
            </p14:nvContentPartPr>
            <p14:xfrm>
              <a:off x="4893290" y="3143385"/>
              <a:ext cx="1078920" cy="218520"/>
            </p14:xfrm>
          </p:contentPart>
        </mc:Choice>
        <mc:Fallback xmlns="">
          <p:pic>
            <p:nvPicPr>
              <p:cNvPr id="58" name="Ink 60">
                <a:extLst>
                  <a:ext uri="{FF2B5EF4-FFF2-40B4-BE49-F238E27FC236}">
                    <a16:creationId xmlns:a16="http://schemas.microsoft.com/office/drawing/2014/main" id="{2FA88B90-2462-9842-A268-E65CE18D7B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8175" y="3127930"/>
                <a:ext cx="1109150" cy="24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6D6DE37-81B5-4E40-8C80-F3D4BF529CB9}"/>
                  </a:ext>
                </a:extLst>
              </p14:cNvPr>
              <p14:cNvContentPartPr/>
              <p14:nvPr/>
            </p14:nvContentPartPr>
            <p14:xfrm>
              <a:off x="7904330" y="2405745"/>
              <a:ext cx="129960" cy="239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6D6DE37-81B5-4E40-8C80-F3D4BF529C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89210" y="2390625"/>
                <a:ext cx="160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9F7EB16-4F53-3D49-8D3D-F8FDE51313B2}"/>
                  </a:ext>
                </a:extLst>
              </p14:cNvPr>
              <p14:cNvContentPartPr/>
              <p14:nvPr/>
            </p14:nvContentPartPr>
            <p14:xfrm>
              <a:off x="8109170" y="2467305"/>
              <a:ext cx="96120" cy="191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9F7EB16-4F53-3D49-8D3D-F8FDE51313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94050" y="2452185"/>
                <a:ext cx="1263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8334643-848E-954F-BC31-DFBC1868B14E}"/>
                  </a:ext>
                </a:extLst>
              </p14:cNvPr>
              <p14:cNvContentPartPr/>
              <p14:nvPr/>
            </p14:nvContentPartPr>
            <p14:xfrm>
              <a:off x="8279810" y="2480985"/>
              <a:ext cx="116280" cy="150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8334643-848E-954F-BC31-DFBC1868B1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64690" y="2465865"/>
                <a:ext cx="146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6C6E369-70BE-9145-B913-45EB49524E34}"/>
                  </a:ext>
                </a:extLst>
              </p14:cNvPr>
              <p14:cNvContentPartPr/>
              <p14:nvPr/>
            </p14:nvContentPartPr>
            <p14:xfrm>
              <a:off x="8423450" y="2556225"/>
              <a:ext cx="102960" cy="102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6C6E369-70BE-9145-B913-45EB49524E3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07970" y="2540745"/>
                <a:ext cx="133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11012A2-FECB-1344-B254-4E3D99A9674D}"/>
                  </a:ext>
                </a:extLst>
              </p14:cNvPr>
              <p14:cNvContentPartPr/>
              <p14:nvPr/>
            </p14:nvContentPartPr>
            <p14:xfrm>
              <a:off x="8518850" y="2535705"/>
              <a:ext cx="136800" cy="136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11012A2-FECB-1344-B254-4E3D99A9674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03730" y="2520225"/>
                <a:ext cx="167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9D62FF5-E6AB-E844-A251-796A2BC0DAA5}"/>
                  </a:ext>
                </a:extLst>
              </p14:cNvPr>
              <p14:cNvContentPartPr/>
              <p14:nvPr/>
            </p14:nvContentPartPr>
            <p14:xfrm>
              <a:off x="8730530" y="2501505"/>
              <a:ext cx="116280" cy="7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9D62FF5-E6AB-E844-A251-796A2BC0DAA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15410" y="2486025"/>
                <a:ext cx="146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F1C998A-9F58-1E4B-A301-2F2058D0DBDD}"/>
                  </a:ext>
                </a:extLst>
              </p14:cNvPr>
              <p14:cNvContentPartPr/>
              <p14:nvPr/>
            </p14:nvContentPartPr>
            <p14:xfrm>
              <a:off x="8757890" y="2610585"/>
              <a:ext cx="184680" cy="7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F1C998A-9F58-1E4B-A301-2F2058D0DB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42770" y="2595465"/>
                <a:ext cx="215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EECEE3-0D40-3D42-9499-2E10451A9AFE}"/>
                  </a:ext>
                </a:extLst>
              </p14:cNvPr>
              <p14:cNvContentPartPr/>
              <p14:nvPr/>
            </p14:nvContentPartPr>
            <p14:xfrm>
              <a:off x="9031130" y="2352105"/>
              <a:ext cx="55080" cy="218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EECEE3-0D40-3D42-9499-2E10451A9A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15650" y="2336625"/>
                <a:ext cx="85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051C39D-F530-8344-BB1F-366759FA5712}"/>
                  </a:ext>
                </a:extLst>
              </p14:cNvPr>
              <p14:cNvContentPartPr/>
              <p14:nvPr/>
            </p14:nvContentPartPr>
            <p14:xfrm>
              <a:off x="9140210" y="2344545"/>
              <a:ext cx="150480" cy="232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051C39D-F530-8344-BB1F-366759FA571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25090" y="2329065"/>
                <a:ext cx="181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A35D9FF-EC2F-374E-B056-FCAA7DC42FCE}"/>
                  </a:ext>
                </a:extLst>
              </p14:cNvPr>
              <p14:cNvContentPartPr/>
              <p14:nvPr/>
            </p14:nvContentPartPr>
            <p14:xfrm>
              <a:off x="9304010" y="2365065"/>
              <a:ext cx="116280" cy="184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A35D9FF-EC2F-374E-B056-FCAA7DC42FC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288890" y="2349585"/>
                <a:ext cx="1468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934AEBA-4D69-2C41-B6DE-2746013E25C4}"/>
                  </a:ext>
                </a:extLst>
              </p14:cNvPr>
              <p14:cNvContentPartPr/>
              <p14:nvPr/>
            </p14:nvContentPartPr>
            <p14:xfrm>
              <a:off x="9317690" y="2330865"/>
              <a:ext cx="140760" cy="34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934AEBA-4D69-2C41-B6DE-2746013E25C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302570" y="2315385"/>
                <a:ext cx="1713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3B8ABB5-067B-564C-A078-FB437600143B}"/>
                  </a:ext>
                </a:extLst>
              </p14:cNvPr>
              <p14:cNvContentPartPr/>
              <p14:nvPr/>
            </p14:nvContentPartPr>
            <p14:xfrm>
              <a:off x="8402930" y="2924865"/>
              <a:ext cx="96120" cy="116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3B8ABB5-067B-564C-A078-FB43760014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87450" y="2909385"/>
                <a:ext cx="1263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ECDB86F-CECD-AD49-B1D7-BA65751ACC04}"/>
                  </a:ext>
                </a:extLst>
              </p14:cNvPr>
              <p14:cNvContentPartPr/>
              <p14:nvPr/>
            </p14:nvContentPartPr>
            <p14:xfrm>
              <a:off x="8525690" y="2870145"/>
              <a:ext cx="136800" cy="164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ECDB86F-CECD-AD49-B1D7-BA65751ACC0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10570" y="2855025"/>
                <a:ext cx="167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7A80447-C9F6-294E-A761-8A9BEFE0749D}"/>
                  </a:ext>
                </a:extLst>
              </p14:cNvPr>
              <p14:cNvContentPartPr/>
              <p14:nvPr/>
            </p14:nvContentPartPr>
            <p14:xfrm>
              <a:off x="8730530" y="2897505"/>
              <a:ext cx="105840" cy="7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7A80447-C9F6-294E-A761-8A9BEFE0749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15410" y="2882385"/>
                <a:ext cx="1364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C9CB8B-B98E-6548-9724-AF25B5584C8E}"/>
                  </a:ext>
                </a:extLst>
              </p14:cNvPr>
              <p14:cNvContentPartPr/>
              <p14:nvPr/>
            </p14:nvContentPartPr>
            <p14:xfrm>
              <a:off x="8757890" y="2972745"/>
              <a:ext cx="164160" cy="34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C9CB8B-B98E-6548-9724-AF25B5584C8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742770" y="2957265"/>
                <a:ext cx="194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B990831-8BE8-D64B-A695-9A9D631F474F}"/>
                  </a:ext>
                </a:extLst>
              </p14:cNvPr>
              <p14:cNvContentPartPr/>
              <p14:nvPr/>
            </p14:nvContentPartPr>
            <p14:xfrm>
              <a:off x="9037970" y="2781225"/>
              <a:ext cx="14040" cy="140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B990831-8BE8-D64B-A695-9A9D631F474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22490" y="2766105"/>
                <a:ext cx="44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70689EA-F2C0-4849-8883-EF2748E4717F}"/>
                  </a:ext>
                </a:extLst>
              </p14:cNvPr>
              <p14:cNvContentPartPr/>
              <p14:nvPr/>
            </p14:nvContentPartPr>
            <p14:xfrm>
              <a:off x="9147050" y="2754225"/>
              <a:ext cx="102600" cy="184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70689EA-F2C0-4849-8883-EF2748E4717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31930" y="2738745"/>
                <a:ext cx="1332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B527556-184D-A64C-BB5E-2D2E7A873AE5}"/>
                  </a:ext>
                </a:extLst>
              </p14:cNvPr>
              <p14:cNvContentPartPr/>
              <p14:nvPr/>
            </p14:nvContentPartPr>
            <p14:xfrm>
              <a:off x="9276650" y="2754225"/>
              <a:ext cx="101880" cy="19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B527556-184D-A64C-BB5E-2D2E7A873AE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61530" y="2738745"/>
                <a:ext cx="132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8464122-C657-464E-9C09-14A5D9C70B02}"/>
                  </a:ext>
                </a:extLst>
              </p14:cNvPr>
              <p14:cNvContentPartPr/>
              <p14:nvPr/>
            </p14:nvContentPartPr>
            <p14:xfrm>
              <a:off x="9310850" y="2733705"/>
              <a:ext cx="123120" cy="27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8464122-C657-464E-9C09-14A5D9C70B0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295730" y="2718225"/>
                <a:ext cx="153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18C0E5F-38AD-DE46-82C5-BD336CCB6D1D}"/>
                  </a:ext>
                </a:extLst>
              </p14:cNvPr>
              <p14:cNvContentPartPr/>
              <p14:nvPr/>
            </p14:nvContentPartPr>
            <p14:xfrm>
              <a:off x="8962730" y="3054465"/>
              <a:ext cx="372240" cy="55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18C0E5F-38AD-DE46-82C5-BD336CCB6D1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47610" y="3039345"/>
                <a:ext cx="402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15C05C-4694-7E42-8AF8-8EA4A96E8598}"/>
                  </a:ext>
                </a:extLst>
              </p14:cNvPr>
              <p14:cNvContentPartPr/>
              <p14:nvPr/>
            </p14:nvContentPartPr>
            <p14:xfrm>
              <a:off x="8969570" y="3208545"/>
              <a:ext cx="142920" cy="146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15C05C-4694-7E42-8AF8-8EA4A96E859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54450" y="3193425"/>
                <a:ext cx="1735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B265782-9EE3-D747-99FC-9E45309E14B9}"/>
                  </a:ext>
                </a:extLst>
              </p14:cNvPr>
              <p14:cNvContentPartPr/>
              <p14:nvPr/>
            </p14:nvContentPartPr>
            <p14:xfrm>
              <a:off x="9175130" y="3197745"/>
              <a:ext cx="95040" cy="177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B265782-9EE3-D747-99FC-9E45309E14B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160010" y="3182625"/>
                <a:ext cx="125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0457B43-2378-6948-8AC3-CDB1AE72209B}"/>
                  </a:ext>
                </a:extLst>
              </p14:cNvPr>
              <p14:cNvContentPartPr/>
              <p14:nvPr/>
            </p14:nvContentPartPr>
            <p14:xfrm>
              <a:off x="9338210" y="3218265"/>
              <a:ext cx="114840" cy="123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0457B43-2378-6948-8AC3-CDB1AE72209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323090" y="3203145"/>
                <a:ext cx="1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5E9DDC9-20D7-7F41-B74A-1D3D8F35EC7B}"/>
                  </a:ext>
                </a:extLst>
              </p14:cNvPr>
              <p14:cNvContentPartPr/>
              <p14:nvPr/>
            </p14:nvContentPartPr>
            <p14:xfrm>
              <a:off x="10813130" y="2112345"/>
              <a:ext cx="360" cy="34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5E9DDC9-20D7-7F41-B74A-1D3D8F35EC7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798010" y="2096865"/>
                <a:ext cx="30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7" name="Ink 97">
                <a:extLst>
                  <a:ext uri="{FF2B5EF4-FFF2-40B4-BE49-F238E27FC236}">
                    <a16:creationId xmlns:a16="http://schemas.microsoft.com/office/drawing/2014/main" id="{B1CD4EF8-FFBC-024A-B437-788465B5BA8E}"/>
                  </a:ext>
                </a:extLst>
              </p14:cNvPr>
              <p14:cNvContentPartPr/>
              <p14:nvPr/>
            </p14:nvContentPartPr>
            <p14:xfrm>
              <a:off x="10458170" y="2269305"/>
              <a:ext cx="423720" cy="239400"/>
            </p14:xfrm>
          </p:contentPart>
        </mc:Choice>
        <mc:Fallback xmlns="">
          <p:pic>
            <p:nvPicPr>
              <p:cNvPr id="97" name="Ink 97">
                <a:extLst>
                  <a:ext uri="{FF2B5EF4-FFF2-40B4-BE49-F238E27FC236}">
                    <a16:creationId xmlns:a16="http://schemas.microsoft.com/office/drawing/2014/main" id="{B1CD4EF8-FFBC-024A-B437-788465B5BA8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442690" y="2254185"/>
                <a:ext cx="454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330BA89-32E9-1740-8362-82C6C6D09841}"/>
                  </a:ext>
                </a:extLst>
              </p14:cNvPr>
              <p14:cNvContentPartPr/>
              <p14:nvPr/>
            </p14:nvContentPartPr>
            <p14:xfrm>
              <a:off x="11072690" y="2289825"/>
              <a:ext cx="109440" cy="7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330BA89-32E9-1740-8362-82C6C6D0984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057210" y="2274705"/>
                <a:ext cx="140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998F95D-6442-AB48-9342-6B8367927BD3}"/>
                  </a:ext>
                </a:extLst>
              </p14:cNvPr>
              <p14:cNvContentPartPr/>
              <p14:nvPr/>
            </p14:nvContentPartPr>
            <p14:xfrm>
              <a:off x="11065850" y="2398905"/>
              <a:ext cx="116280" cy="20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998F95D-6442-AB48-9342-6B8367927BD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050370" y="2383785"/>
                <a:ext cx="146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F1062C5-0BA7-B94E-8D58-E7EB4F772238}"/>
                  </a:ext>
                </a:extLst>
              </p14:cNvPr>
              <p14:cNvContentPartPr/>
              <p14:nvPr/>
            </p14:nvContentPartPr>
            <p14:xfrm>
              <a:off x="11400290" y="2098665"/>
              <a:ext cx="184680" cy="171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F1062C5-0BA7-B94E-8D58-E7EB4F77223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385170" y="2083185"/>
                <a:ext cx="215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16AE321-2EEE-EA4F-8C63-52EC98D0F4CA}"/>
                  </a:ext>
                </a:extLst>
              </p14:cNvPr>
              <p14:cNvContentPartPr/>
              <p14:nvPr/>
            </p14:nvContentPartPr>
            <p14:xfrm>
              <a:off x="11379770" y="2392065"/>
              <a:ext cx="212040" cy="33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16AE321-2EEE-EA4F-8C63-52EC98D0F4C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364650" y="2376945"/>
                <a:ext cx="242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DA20ACE-8888-AE45-9305-3D85C892E586}"/>
                  </a:ext>
                </a:extLst>
              </p14:cNvPr>
              <p14:cNvContentPartPr/>
              <p14:nvPr/>
            </p14:nvContentPartPr>
            <p14:xfrm>
              <a:off x="11359250" y="2529585"/>
              <a:ext cx="123120" cy="238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DA20ACE-8888-AE45-9305-3D85C892E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344130" y="2514105"/>
                <a:ext cx="1537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9" name="Ink 119">
                <a:extLst>
                  <a:ext uri="{FF2B5EF4-FFF2-40B4-BE49-F238E27FC236}">
                    <a16:creationId xmlns:a16="http://schemas.microsoft.com/office/drawing/2014/main" id="{188DF36F-73A5-6C45-A13E-74DC9BA5D71C}"/>
                  </a:ext>
                </a:extLst>
              </p14:cNvPr>
              <p14:cNvContentPartPr/>
              <p14:nvPr/>
            </p14:nvContentPartPr>
            <p14:xfrm>
              <a:off x="10171250" y="3218265"/>
              <a:ext cx="1386360" cy="703800"/>
            </p14:xfrm>
          </p:contentPart>
        </mc:Choice>
        <mc:Fallback xmlns="">
          <p:pic>
            <p:nvPicPr>
              <p:cNvPr id="119" name="Ink 119">
                <a:extLst>
                  <a:ext uri="{FF2B5EF4-FFF2-40B4-BE49-F238E27FC236}">
                    <a16:creationId xmlns:a16="http://schemas.microsoft.com/office/drawing/2014/main" id="{188DF36F-73A5-6C45-A13E-74DC9BA5D71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56130" y="3203145"/>
                <a:ext cx="14169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5" name="Ink 125">
                <a:extLst>
                  <a:ext uri="{FF2B5EF4-FFF2-40B4-BE49-F238E27FC236}">
                    <a16:creationId xmlns:a16="http://schemas.microsoft.com/office/drawing/2014/main" id="{984488E7-F7CE-DD4F-9A2D-16023159EA3C}"/>
                  </a:ext>
                </a:extLst>
              </p14:cNvPr>
              <p14:cNvContentPartPr/>
              <p14:nvPr/>
            </p14:nvContentPartPr>
            <p14:xfrm>
              <a:off x="11591450" y="3225105"/>
              <a:ext cx="451080" cy="273600"/>
            </p14:xfrm>
          </p:contentPart>
        </mc:Choice>
        <mc:Fallback xmlns="">
          <p:pic>
            <p:nvPicPr>
              <p:cNvPr id="125" name="Ink 125">
                <a:extLst>
                  <a:ext uri="{FF2B5EF4-FFF2-40B4-BE49-F238E27FC236}">
                    <a16:creationId xmlns:a16="http://schemas.microsoft.com/office/drawing/2014/main" id="{984488E7-F7CE-DD4F-9A2D-16023159EA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576330" y="3209985"/>
                <a:ext cx="4816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E6385C05-58D7-8840-BBFF-01A306A6783C}"/>
                  </a:ext>
                </a:extLst>
              </p14:cNvPr>
              <p14:cNvContentPartPr/>
              <p14:nvPr/>
            </p14:nvContentPartPr>
            <p14:xfrm>
              <a:off x="11823650" y="3716865"/>
              <a:ext cx="239040" cy="15732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E6385C05-58D7-8840-BBFF-01A306A6783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808553" y="3701745"/>
                <a:ext cx="269594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3" name="Ink 133">
                <a:extLst>
                  <a:ext uri="{FF2B5EF4-FFF2-40B4-BE49-F238E27FC236}">
                    <a16:creationId xmlns:a16="http://schemas.microsoft.com/office/drawing/2014/main" id="{C4359808-8C39-E447-B65A-35EAB6EE9A20}"/>
                  </a:ext>
                </a:extLst>
              </p14:cNvPr>
              <p14:cNvContentPartPr/>
              <p14:nvPr/>
            </p14:nvContentPartPr>
            <p14:xfrm>
              <a:off x="11427650" y="3751065"/>
              <a:ext cx="300600" cy="184680"/>
            </p14:xfrm>
          </p:contentPart>
        </mc:Choice>
        <mc:Fallback xmlns="">
          <p:pic>
            <p:nvPicPr>
              <p:cNvPr id="133" name="Ink 133">
                <a:extLst>
                  <a:ext uri="{FF2B5EF4-FFF2-40B4-BE49-F238E27FC236}">
                    <a16:creationId xmlns:a16="http://schemas.microsoft.com/office/drawing/2014/main" id="{C4359808-8C39-E447-B65A-35EAB6EE9A2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412548" y="3735585"/>
                <a:ext cx="330804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E350645-18D0-EE46-BF4E-D255AEDE1C0B}"/>
                  </a:ext>
                </a:extLst>
              </p14:cNvPr>
              <p14:cNvContentPartPr/>
              <p14:nvPr/>
            </p14:nvContentPartPr>
            <p14:xfrm>
              <a:off x="11243330" y="4112865"/>
              <a:ext cx="102600" cy="27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E350645-18D0-EE46-BF4E-D255AEDE1C0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228210" y="4097745"/>
                <a:ext cx="133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A8F161B-8985-4E4E-B65B-86A0C6F63D00}"/>
                  </a:ext>
                </a:extLst>
              </p14:cNvPr>
              <p14:cNvContentPartPr/>
              <p14:nvPr/>
            </p14:nvContentPartPr>
            <p14:xfrm>
              <a:off x="11236490" y="4228785"/>
              <a:ext cx="143640" cy="72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A8F161B-8985-4E4E-B65B-86A0C6F63D0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221370" y="4213665"/>
                <a:ext cx="174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2" name="Ink 142">
                <a:extLst>
                  <a:ext uri="{FF2B5EF4-FFF2-40B4-BE49-F238E27FC236}">
                    <a16:creationId xmlns:a16="http://schemas.microsoft.com/office/drawing/2014/main" id="{DD62D41A-C033-9B44-85B9-64E2B09565C7}"/>
                  </a:ext>
                </a:extLst>
              </p14:cNvPr>
              <p14:cNvContentPartPr/>
              <p14:nvPr/>
            </p14:nvContentPartPr>
            <p14:xfrm>
              <a:off x="11550410" y="3976425"/>
              <a:ext cx="341640" cy="464400"/>
            </p14:xfrm>
          </p:contentPart>
        </mc:Choice>
        <mc:Fallback xmlns="">
          <p:pic>
            <p:nvPicPr>
              <p:cNvPr id="142" name="Ink 142">
                <a:extLst>
                  <a:ext uri="{FF2B5EF4-FFF2-40B4-BE49-F238E27FC236}">
                    <a16:creationId xmlns:a16="http://schemas.microsoft.com/office/drawing/2014/main" id="{DD62D41A-C033-9B44-85B9-64E2B09565C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535290" y="3960957"/>
                <a:ext cx="372240" cy="494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6" name="Ink 156">
                <a:extLst>
                  <a:ext uri="{FF2B5EF4-FFF2-40B4-BE49-F238E27FC236}">
                    <a16:creationId xmlns:a16="http://schemas.microsoft.com/office/drawing/2014/main" id="{F5E2F797-B51E-FE45-BEF6-3EE16129454A}"/>
                  </a:ext>
                </a:extLst>
              </p14:cNvPr>
              <p14:cNvContentPartPr/>
              <p14:nvPr/>
            </p14:nvContentPartPr>
            <p14:xfrm>
              <a:off x="5657930" y="193545"/>
              <a:ext cx="1584720" cy="375840"/>
            </p14:xfrm>
          </p:contentPart>
        </mc:Choice>
        <mc:Fallback xmlns="">
          <p:pic>
            <p:nvPicPr>
              <p:cNvPr id="156" name="Ink 156">
                <a:extLst>
                  <a:ext uri="{FF2B5EF4-FFF2-40B4-BE49-F238E27FC236}">
                    <a16:creationId xmlns:a16="http://schemas.microsoft.com/office/drawing/2014/main" id="{F5E2F797-B51E-FE45-BEF6-3EE16129454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42807" y="178425"/>
                <a:ext cx="1615327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24007CC-6367-4944-AC99-A86FF1AD6C3F}"/>
                  </a:ext>
                </a:extLst>
              </p14:cNvPr>
              <p14:cNvContentPartPr/>
              <p14:nvPr/>
            </p14:nvContentPartPr>
            <p14:xfrm>
              <a:off x="5500970" y="814905"/>
              <a:ext cx="27720" cy="1710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24007CC-6367-4944-AC99-A86FF1AD6C3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85850" y="799785"/>
                <a:ext cx="58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BA2C88A-E5AE-A644-9820-476A1668887A}"/>
                  </a:ext>
                </a:extLst>
              </p14:cNvPr>
              <p14:cNvContentPartPr/>
              <p14:nvPr/>
            </p14:nvContentPartPr>
            <p14:xfrm>
              <a:off x="5610050" y="836145"/>
              <a:ext cx="143640" cy="129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BA2C88A-E5AE-A644-9820-476A1668887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94930" y="821025"/>
                <a:ext cx="174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E31747D-347C-224E-8F91-0069D9677D05}"/>
                  </a:ext>
                </a:extLst>
              </p14:cNvPr>
              <p14:cNvContentPartPr/>
              <p14:nvPr/>
            </p14:nvContentPartPr>
            <p14:xfrm>
              <a:off x="5760530" y="855945"/>
              <a:ext cx="157320" cy="123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E31747D-347C-224E-8F91-0069D9677D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45050" y="840825"/>
                <a:ext cx="187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15A6D35-A829-EC48-9DC2-83D2C478E87D}"/>
                  </a:ext>
                </a:extLst>
              </p14:cNvPr>
              <p14:cNvContentPartPr/>
              <p14:nvPr/>
            </p14:nvContentPartPr>
            <p14:xfrm>
              <a:off x="5924330" y="855945"/>
              <a:ext cx="129960" cy="116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15A6D35-A829-EC48-9DC2-83D2C478E87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09210" y="840825"/>
                <a:ext cx="160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F298A4-D5F9-334A-AB6D-24614C6225F1}"/>
                  </a:ext>
                </a:extLst>
              </p14:cNvPr>
              <p14:cNvContentPartPr/>
              <p14:nvPr/>
            </p14:nvContentPartPr>
            <p14:xfrm>
              <a:off x="6122330" y="835425"/>
              <a:ext cx="157320" cy="72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F298A4-D5F9-334A-AB6D-24614C6225F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107210" y="820305"/>
                <a:ext cx="187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10D6F05-187D-6840-AC5F-32AD913006DE}"/>
                  </a:ext>
                </a:extLst>
              </p14:cNvPr>
              <p14:cNvContentPartPr/>
              <p14:nvPr/>
            </p14:nvContentPartPr>
            <p14:xfrm>
              <a:off x="6177050" y="924345"/>
              <a:ext cx="123120" cy="7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10D6F05-187D-6840-AC5F-32AD913006D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161570" y="908865"/>
                <a:ext cx="153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024B0BB-F897-DF43-9EBF-D02D7F8118B2}"/>
                  </a:ext>
                </a:extLst>
              </p14:cNvPr>
              <p14:cNvContentPartPr/>
              <p14:nvPr/>
            </p14:nvContentPartPr>
            <p14:xfrm>
              <a:off x="6484130" y="760185"/>
              <a:ext cx="212040" cy="1641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024B0BB-F897-DF43-9EBF-D02D7F8118B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9010" y="745065"/>
                <a:ext cx="242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95412CD-A9EB-BF4E-A6A1-7C72AA79228D}"/>
                  </a:ext>
                </a:extLst>
              </p14:cNvPr>
              <p14:cNvContentPartPr/>
              <p14:nvPr/>
            </p14:nvContentPartPr>
            <p14:xfrm>
              <a:off x="6736850" y="855945"/>
              <a:ext cx="40680" cy="140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95412CD-A9EB-BF4E-A6A1-7C72AA79228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21730" y="840825"/>
                <a:ext cx="70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B7A2332-1B53-924D-BD99-9BF5AE567967}"/>
                  </a:ext>
                </a:extLst>
              </p14:cNvPr>
              <p14:cNvContentPartPr/>
              <p14:nvPr/>
            </p14:nvContentPartPr>
            <p14:xfrm>
              <a:off x="6839090" y="753345"/>
              <a:ext cx="123120" cy="191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B7A2332-1B53-924D-BD99-9BF5AE56796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823970" y="738225"/>
                <a:ext cx="153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C85629B-E49B-2B48-ABE5-ACAEA9F0D65D}"/>
                  </a:ext>
                </a:extLst>
              </p14:cNvPr>
              <p14:cNvContentPartPr/>
              <p14:nvPr/>
            </p14:nvContentPartPr>
            <p14:xfrm>
              <a:off x="6900650" y="773865"/>
              <a:ext cx="171000" cy="14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C85629B-E49B-2B48-ABE5-ACAEA9F0D65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85530" y="758745"/>
                <a:ext cx="201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2639053-3187-9541-86A9-DCE6097A88E6}"/>
                  </a:ext>
                </a:extLst>
              </p14:cNvPr>
              <p14:cNvContentPartPr/>
              <p14:nvPr/>
            </p14:nvContentPartPr>
            <p14:xfrm>
              <a:off x="7112330" y="705825"/>
              <a:ext cx="191520" cy="253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2639053-3187-9541-86A9-DCE6097A88E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97210" y="690345"/>
                <a:ext cx="2221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6B8680D-939E-4D48-ACD5-460E4CAF385C}"/>
                  </a:ext>
                </a:extLst>
              </p14:cNvPr>
              <p14:cNvContentPartPr/>
              <p14:nvPr/>
            </p14:nvContentPartPr>
            <p14:xfrm>
              <a:off x="6969050" y="692145"/>
              <a:ext cx="14040" cy="20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6B8680D-939E-4D48-ACD5-460E4CAF385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953570" y="676665"/>
                <a:ext cx="44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0B6E8B2-DBFE-4943-A4B9-0763F01A3C94}"/>
                  </a:ext>
                </a:extLst>
              </p14:cNvPr>
              <p14:cNvContentPartPr/>
              <p14:nvPr/>
            </p14:nvContentPartPr>
            <p14:xfrm>
              <a:off x="7248770" y="651105"/>
              <a:ext cx="360" cy="208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0B6E8B2-DBFE-4943-A4B9-0763F01A3C9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50" y="635985"/>
                <a:ext cx="30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3D43E404-C250-664F-A299-5597A2AD8E95}"/>
                  </a:ext>
                </a:extLst>
              </p14:cNvPr>
              <p14:cNvContentPartPr/>
              <p14:nvPr/>
            </p14:nvContentPartPr>
            <p14:xfrm>
              <a:off x="5323490" y="1190385"/>
              <a:ext cx="14040" cy="212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3D43E404-C250-664F-A299-5597A2AD8E9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08370" y="1175265"/>
                <a:ext cx="44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CCACE64-BCC6-F04F-A04B-CC84EAD61945}"/>
                  </a:ext>
                </a:extLst>
              </p14:cNvPr>
              <p14:cNvContentPartPr/>
              <p14:nvPr/>
            </p14:nvContentPartPr>
            <p14:xfrm>
              <a:off x="5439410" y="1210905"/>
              <a:ext cx="164160" cy="1846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CCACE64-BCC6-F04F-A04B-CC84EAD6194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24290" y="1195785"/>
                <a:ext cx="194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3DEBCA1-8D97-4F48-B293-004AE32A6A1D}"/>
                  </a:ext>
                </a:extLst>
              </p14:cNvPr>
              <p14:cNvContentPartPr/>
              <p14:nvPr/>
            </p14:nvContentPartPr>
            <p14:xfrm>
              <a:off x="5637410" y="1191105"/>
              <a:ext cx="150480" cy="190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3DEBCA1-8D97-4F48-B293-004AE32A6A1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22290" y="1175985"/>
                <a:ext cx="181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9E4A785-FA6F-F64D-87EB-0D4C995089ED}"/>
                  </a:ext>
                </a:extLst>
              </p14:cNvPr>
              <p14:cNvContentPartPr/>
              <p14:nvPr/>
            </p14:nvContentPartPr>
            <p14:xfrm>
              <a:off x="5801570" y="1197225"/>
              <a:ext cx="171000" cy="1641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9E4A785-FA6F-F64D-87EB-0D4C995089E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86090" y="1182105"/>
                <a:ext cx="2016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B2263E1-6A7F-534D-9D84-DF3C945E1CFD}"/>
                  </a:ext>
                </a:extLst>
              </p14:cNvPr>
              <p14:cNvContentPartPr/>
              <p14:nvPr/>
            </p14:nvContentPartPr>
            <p14:xfrm>
              <a:off x="5972210" y="1258785"/>
              <a:ext cx="150480" cy="129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B2263E1-6A7F-534D-9D84-DF3C945E1C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56730" y="1243665"/>
                <a:ext cx="181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B13E04A-AF87-3546-8900-0B24EAB093EC}"/>
                  </a:ext>
                </a:extLst>
              </p14:cNvPr>
              <p14:cNvContentPartPr/>
              <p14:nvPr/>
            </p14:nvContentPartPr>
            <p14:xfrm>
              <a:off x="6122330" y="1258785"/>
              <a:ext cx="157320" cy="136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B13E04A-AF87-3546-8900-0B24EAB093E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107210" y="1243665"/>
                <a:ext cx="187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262D73E-3F2F-074B-9702-EF50E381CDD7}"/>
                  </a:ext>
                </a:extLst>
              </p14:cNvPr>
              <p14:cNvContentPartPr/>
              <p14:nvPr/>
            </p14:nvContentPartPr>
            <p14:xfrm>
              <a:off x="6334010" y="1245105"/>
              <a:ext cx="149760" cy="208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262D73E-3F2F-074B-9702-EF50E381CDD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18890" y="1229985"/>
                <a:ext cx="180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EF9A2A9-8D65-1C4B-9FD6-DB9C9F2DC252}"/>
                  </a:ext>
                </a:extLst>
              </p14:cNvPr>
              <p14:cNvContentPartPr/>
              <p14:nvPr/>
            </p14:nvContentPartPr>
            <p14:xfrm>
              <a:off x="6368210" y="1354185"/>
              <a:ext cx="164160" cy="140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EF9A2A9-8D65-1C4B-9FD6-DB9C9F2DC25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52730" y="1339065"/>
                <a:ext cx="194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D421A38-F6FA-5740-91B3-DC8C1B7C16AA}"/>
                  </a:ext>
                </a:extLst>
              </p14:cNvPr>
              <p14:cNvContentPartPr/>
              <p14:nvPr/>
            </p14:nvContentPartPr>
            <p14:xfrm>
              <a:off x="6695810" y="1142505"/>
              <a:ext cx="205200" cy="2188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D421A38-F6FA-5740-91B3-DC8C1B7C16A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680690" y="1127385"/>
                <a:ext cx="2358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CDC29FA-DBC4-BF4B-BAEF-F2E1B96975AB}"/>
                  </a:ext>
                </a:extLst>
              </p14:cNvPr>
              <p14:cNvContentPartPr/>
              <p14:nvPr/>
            </p14:nvContentPartPr>
            <p14:xfrm>
              <a:off x="6934850" y="1183545"/>
              <a:ext cx="129960" cy="1846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CDC29FA-DBC4-BF4B-BAEF-F2E1B96975A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919730" y="1168425"/>
                <a:ext cx="1605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525349ED-3E43-5C4B-924D-BB3A086C3780}"/>
                  </a:ext>
                </a:extLst>
              </p14:cNvPr>
              <p14:cNvContentPartPr/>
              <p14:nvPr/>
            </p14:nvContentPartPr>
            <p14:xfrm>
              <a:off x="6948530" y="1163025"/>
              <a:ext cx="232560" cy="277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525349ED-3E43-5C4B-924D-BB3A086C378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33410" y="1147905"/>
                <a:ext cx="263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D5F5836-DB62-9E42-B6D1-878E14C0BF1E}"/>
                  </a:ext>
                </a:extLst>
              </p14:cNvPr>
              <p14:cNvContentPartPr/>
              <p14:nvPr/>
            </p14:nvContentPartPr>
            <p14:xfrm>
              <a:off x="7167050" y="1101825"/>
              <a:ext cx="156600" cy="2736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D5F5836-DB62-9E42-B6D1-878E14C0BF1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51570" y="1086345"/>
                <a:ext cx="1872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C9FED6D-787F-E142-A830-7EA06A35327F}"/>
                  </a:ext>
                </a:extLst>
              </p14:cNvPr>
              <p14:cNvContentPartPr/>
              <p14:nvPr/>
            </p14:nvContentPartPr>
            <p14:xfrm>
              <a:off x="7427330" y="1251945"/>
              <a:ext cx="33840" cy="270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C9FED6D-787F-E142-A830-7EA06A35327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11850" y="1236825"/>
                <a:ext cx="64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53BAC68-AB55-EB48-8E32-E51DD15180AB}"/>
                  </a:ext>
                </a:extLst>
              </p14:cNvPr>
              <p14:cNvContentPartPr/>
              <p14:nvPr/>
            </p14:nvContentPartPr>
            <p14:xfrm>
              <a:off x="7528850" y="1129185"/>
              <a:ext cx="136800" cy="252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53BAC68-AB55-EB48-8E32-E51DD15180A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513730" y="1113705"/>
                <a:ext cx="1674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78B2535-BF66-6E4F-BB0D-5A473BEECC50}"/>
                  </a:ext>
                </a:extLst>
              </p14:cNvPr>
              <p14:cNvContentPartPr/>
              <p14:nvPr/>
            </p14:nvContentPartPr>
            <p14:xfrm>
              <a:off x="7528850" y="1163025"/>
              <a:ext cx="191520" cy="14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78B2535-BF66-6E4F-BB0D-5A473BEECC5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3730" y="1147905"/>
                <a:ext cx="222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FF2147D-7DF5-7E4B-9B54-E5F28E921D8D}"/>
                  </a:ext>
                </a:extLst>
              </p14:cNvPr>
              <p14:cNvContentPartPr/>
              <p14:nvPr/>
            </p14:nvContentPartPr>
            <p14:xfrm>
              <a:off x="7761770" y="1108665"/>
              <a:ext cx="183960" cy="294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FF2147D-7DF5-7E4B-9B54-E5F28E921D8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746650" y="1093185"/>
                <a:ext cx="2145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17AB450-8B0E-024E-83D3-4590AA9641E4}"/>
                  </a:ext>
                </a:extLst>
              </p14:cNvPr>
              <p14:cNvContentPartPr/>
              <p14:nvPr/>
            </p14:nvContentPartPr>
            <p14:xfrm>
              <a:off x="7576730" y="965025"/>
              <a:ext cx="68760" cy="414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17AB450-8B0E-024E-83D3-4590AA9641E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561250" y="949905"/>
                <a:ext cx="99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D7EE241-CC21-ED41-B6A3-AA44C6007EE6}"/>
                  </a:ext>
                </a:extLst>
              </p14:cNvPr>
              <p14:cNvContentPartPr/>
              <p14:nvPr/>
            </p14:nvContentPartPr>
            <p14:xfrm>
              <a:off x="7822610" y="985545"/>
              <a:ext cx="106560" cy="482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D7EE241-CC21-ED41-B6A3-AA44C6007EE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807130" y="970425"/>
                <a:ext cx="137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3915F0CF-4B97-6A41-AE8F-9C38667110B4}"/>
                  </a:ext>
                </a:extLst>
              </p14:cNvPr>
              <p14:cNvContentPartPr/>
              <p14:nvPr/>
            </p14:nvContentPartPr>
            <p14:xfrm>
              <a:off x="6948530" y="657945"/>
              <a:ext cx="68760" cy="345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3915F0CF-4B97-6A41-AE8F-9C38667110B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933410" y="642825"/>
                <a:ext cx="99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56461E0-8094-C946-A85F-8186EE9AB3DE}"/>
                  </a:ext>
                </a:extLst>
              </p14:cNvPr>
              <p14:cNvContentPartPr/>
              <p14:nvPr/>
            </p14:nvContentPartPr>
            <p14:xfrm>
              <a:off x="7228610" y="623745"/>
              <a:ext cx="48240" cy="48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56461E0-8094-C946-A85F-8186EE9AB3D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213130" y="608625"/>
                <a:ext cx="78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227A5B0-53AF-0446-B655-393374A42ED1}"/>
                  </a:ext>
                </a:extLst>
              </p14:cNvPr>
              <p14:cNvContentPartPr/>
              <p14:nvPr/>
            </p14:nvContentPartPr>
            <p14:xfrm>
              <a:off x="6886970" y="220905"/>
              <a:ext cx="82440" cy="345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227A5B0-53AF-0446-B655-393374A42ED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871850" y="205785"/>
                <a:ext cx="112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7C479C9-3D86-1F47-B015-66CC1B045A71}"/>
                  </a:ext>
                </a:extLst>
              </p14:cNvPr>
              <p14:cNvContentPartPr/>
              <p14:nvPr/>
            </p14:nvContentPartPr>
            <p14:xfrm>
              <a:off x="7126010" y="179865"/>
              <a:ext cx="102600" cy="414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7C479C9-3D86-1F47-B015-66CC1B045A7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10890" y="164745"/>
                <a:ext cx="133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3BC912A-155C-2646-A0BB-40A9528F958E}"/>
                  </a:ext>
                </a:extLst>
              </p14:cNvPr>
              <p14:cNvContentPartPr/>
              <p14:nvPr/>
            </p14:nvContentPartPr>
            <p14:xfrm>
              <a:off x="6525170" y="405225"/>
              <a:ext cx="74880" cy="61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3BC912A-155C-2646-A0BB-40A9528F958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510050" y="390105"/>
                <a:ext cx="105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68664F9-2A1D-0844-93F7-6DC40F9D5E4C}"/>
                  </a:ext>
                </a:extLst>
              </p14:cNvPr>
              <p14:cNvContentPartPr/>
              <p14:nvPr/>
            </p14:nvContentPartPr>
            <p14:xfrm>
              <a:off x="8826290" y="204345"/>
              <a:ext cx="171000" cy="2764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68664F9-2A1D-0844-93F7-6DC40F9D5E4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810810" y="188865"/>
                <a:ext cx="2016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0B89111-2ACC-5148-B946-8C84A6976BCB}"/>
                  </a:ext>
                </a:extLst>
              </p14:cNvPr>
              <p14:cNvContentPartPr/>
              <p14:nvPr/>
            </p14:nvContentPartPr>
            <p14:xfrm>
              <a:off x="9119690" y="228465"/>
              <a:ext cx="109440" cy="2649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0B89111-2ACC-5148-B946-8C84A6976BC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04570" y="213345"/>
                <a:ext cx="1400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FCAB79C-5D09-804A-819E-305219ADF0E2}"/>
                  </a:ext>
                </a:extLst>
              </p14:cNvPr>
              <p14:cNvContentPartPr/>
              <p14:nvPr/>
            </p14:nvContentPartPr>
            <p14:xfrm>
              <a:off x="9290330" y="248265"/>
              <a:ext cx="129960" cy="1915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FCAB79C-5D09-804A-819E-305219ADF0E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275210" y="233145"/>
                <a:ext cx="1605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61D4C076-0358-084E-8A15-94CDDC82E940}"/>
                  </a:ext>
                </a:extLst>
              </p14:cNvPr>
              <p14:cNvContentPartPr/>
              <p14:nvPr/>
            </p14:nvContentPartPr>
            <p14:xfrm>
              <a:off x="9468170" y="364185"/>
              <a:ext cx="82440" cy="1026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61D4C076-0358-084E-8A15-94CDDC82E94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52690" y="349065"/>
                <a:ext cx="112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1EBE8A4-A205-DA46-9EFF-9992C23DDF19}"/>
                  </a:ext>
                </a:extLst>
              </p14:cNvPr>
              <p14:cNvContentPartPr/>
              <p14:nvPr/>
            </p14:nvContentPartPr>
            <p14:xfrm>
              <a:off x="9584090" y="343665"/>
              <a:ext cx="96120" cy="1299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1EBE8A4-A205-DA46-9EFF-9992C23DDF1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68970" y="328545"/>
                <a:ext cx="126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15ECA811-2981-F14D-A2D2-52A431BFEF92}"/>
                  </a:ext>
                </a:extLst>
              </p14:cNvPr>
              <p14:cNvContentPartPr/>
              <p14:nvPr/>
            </p14:nvContentPartPr>
            <p14:xfrm>
              <a:off x="9823130" y="296145"/>
              <a:ext cx="143640" cy="72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15ECA811-2981-F14D-A2D2-52A431BFEF9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807650" y="280665"/>
                <a:ext cx="174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ED59B7C-DBFA-7448-A15F-3889CD000109}"/>
                  </a:ext>
                </a:extLst>
              </p14:cNvPr>
              <p14:cNvContentPartPr/>
              <p14:nvPr/>
            </p14:nvContentPartPr>
            <p14:xfrm>
              <a:off x="9884690" y="418905"/>
              <a:ext cx="136800" cy="7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ED59B7C-DBFA-7448-A15F-3889CD00010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869210" y="403785"/>
                <a:ext cx="1674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94A256C-8477-9D43-9DFE-65154841992F}"/>
                  </a:ext>
                </a:extLst>
              </p14:cNvPr>
              <p14:cNvContentPartPr/>
              <p14:nvPr/>
            </p14:nvContentPartPr>
            <p14:xfrm>
              <a:off x="10171250" y="207225"/>
              <a:ext cx="205200" cy="2257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94A256C-8477-9D43-9DFE-65154841992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156130" y="192105"/>
                <a:ext cx="235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20F89DA7-448D-8E4C-94E9-B5C11361D072}"/>
                  </a:ext>
                </a:extLst>
              </p14:cNvPr>
              <p14:cNvContentPartPr/>
              <p14:nvPr/>
            </p14:nvContentPartPr>
            <p14:xfrm>
              <a:off x="10403450" y="214065"/>
              <a:ext cx="164160" cy="2462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20F89DA7-448D-8E4C-94E9-B5C11361D07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388330" y="198945"/>
                <a:ext cx="1947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A0B8DAD-9BF6-6140-B0B9-2C7BF05E6B70}"/>
                  </a:ext>
                </a:extLst>
              </p14:cNvPr>
              <p14:cNvContentPartPr/>
              <p14:nvPr/>
            </p14:nvContentPartPr>
            <p14:xfrm>
              <a:off x="10478690" y="207225"/>
              <a:ext cx="232560" cy="414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A0B8DAD-9BF6-6140-B0B9-2C7BF05E6B7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463210" y="192105"/>
                <a:ext cx="263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C36211B-44E6-E547-9F1F-6106FE55C06B}"/>
                  </a:ext>
                </a:extLst>
              </p14:cNvPr>
              <p14:cNvContentPartPr/>
              <p14:nvPr/>
            </p14:nvContentPartPr>
            <p14:xfrm>
              <a:off x="10738610" y="138825"/>
              <a:ext cx="238680" cy="1778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C36211B-44E6-E547-9F1F-6106FE55C06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723490" y="123705"/>
                <a:ext cx="2689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1ABEAEE-E941-E64B-B9F4-40DF849D5D75}"/>
                  </a:ext>
                </a:extLst>
              </p14:cNvPr>
              <p14:cNvContentPartPr/>
              <p14:nvPr/>
            </p14:nvContentPartPr>
            <p14:xfrm>
              <a:off x="10847330" y="125145"/>
              <a:ext cx="48240" cy="3484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1ABEAEE-E941-E64B-B9F4-40DF849D5D7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831850" y="110025"/>
                <a:ext cx="784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DAC7838-2E1F-7E4F-A01A-5E35284D8320}"/>
                  </a:ext>
                </a:extLst>
              </p14:cNvPr>
              <p14:cNvContentPartPr/>
              <p14:nvPr/>
            </p14:nvContentPartPr>
            <p14:xfrm>
              <a:off x="8969570" y="828585"/>
              <a:ext cx="177840" cy="1641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DAC7838-2E1F-7E4F-A01A-5E35284D832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954450" y="813465"/>
                <a:ext cx="208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E162861-A550-F14C-8356-9945B734C0CA}"/>
                  </a:ext>
                </a:extLst>
              </p14:cNvPr>
              <p14:cNvContentPartPr/>
              <p14:nvPr/>
            </p14:nvContentPartPr>
            <p14:xfrm>
              <a:off x="9133370" y="791505"/>
              <a:ext cx="157320" cy="187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E162861-A550-F14C-8356-9945B734C0C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118250" y="776025"/>
                <a:ext cx="187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41739D9-98CA-3C47-AFB5-6A2AAF2B38FE}"/>
                  </a:ext>
                </a:extLst>
              </p14:cNvPr>
              <p14:cNvContentPartPr/>
              <p14:nvPr/>
            </p14:nvContentPartPr>
            <p14:xfrm>
              <a:off x="9420290" y="808065"/>
              <a:ext cx="157320" cy="140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41739D9-98CA-3C47-AFB5-6A2AAF2B38F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404810" y="792945"/>
                <a:ext cx="187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C7004757-BA90-8F44-A73E-D587565F6466}"/>
                  </a:ext>
                </a:extLst>
              </p14:cNvPr>
              <p14:cNvContentPartPr/>
              <p14:nvPr/>
            </p14:nvContentPartPr>
            <p14:xfrm>
              <a:off x="9440810" y="924345"/>
              <a:ext cx="171000" cy="20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C7004757-BA90-8F44-A73E-D587565F646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425330" y="908865"/>
                <a:ext cx="201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1460AC5-A506-8C4A-A5BC-8845241AAB49}"/>
                  </a:ext>
                </a:extLst>
              </p14:cNvPr>
              <p14:cNvContentPartPr/>
              <p14:nvPr/>
            </p14:nvContentPartPr>
            <p14:xfrm>
              <a:off x="9850490" y="705825"/>
              <a:ext cx="164160" cy="1368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1460AC5-A506-8C4A-A5BC-8845241AAB4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835010" y="690345"/>
                <a:ext cx="1947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9E60D5CE-9C90-C84A-A9FD-DD474A8399C7}"/>
                  </a:ext>
                </a:extLst>
              </p14:cNvPr>
              <p14:cNvContentPartPr/>
              <p14:nvPr/>
            </p14:nvContentPartPr>
            <p14:xfrm>
              <a:off x="10000610" y="664785"/>
              <a:ext cx="116280" cy="1915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9E60D5CE-9C90-C84A-A9FD-DD474A8399C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985490" y="649305"/>
                <a:ext cx="1468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B82E477-EB06-DD48-93C9-752543746BC7}"/>
                  </a:ext>
                </a:extLst>
              </p14:cNvPr>
              <p14:cNvContentPartPr/>
              <p14:nvPr/>
            </p14:nvContentPartPr>
            <p14:xfrm>
              <a:off x="10034810" y="664785"/>
              <a:ext cx="143640" cy="414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B82E477-EB06-DD48-93C9-752543746BC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019330" y="649305"/>
                <a:ext cx="17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5F0BDD2-17F6-A54E-BA8B-BD9F84F8632B}"/>
                  </a:ext>
                </a:extLst>
              </p14:cNvPr>
              <p14:cNvContentPartPr/>
              <p14:nvPr/>
            </p14:nvContentPartPr>
            <p14:xfrm>
              <a:off x="10198610" y="637425"/>
              <a:ext cx="191520" cy="1504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5F0BDD2-17F6-A54E-BA8B-BD9F84F8632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183490" y="622305"/>
                <a:ext cx="222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843627B-4AA1-444C-84ED-5C9BA3278A67}"/>
                  </a:ext>
                </a:extLst>
              </p14:cNvPr>
              <p14:cNvContentPartPr/>
              <p14:nvPr/>
            </p14:nvContentPartPr>
            <p14:xfrm>
              <a:off x="10294370" y="630585"/>
              <a:ext cx="27720" cy="3074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843627B-4AA1-444C-84ED-5C9BA3278A6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278890" y="615465"/>
                <a:ext cx="583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1621F3E-42F4-4F4E-81B7-0F8031217C0E}"/>
                  </a:ext>
                </a:extLst>
              </p14:cNvPr>
              <p14:cNvContentPartPr/>
              <p14:nvPr/>
            </p14:nvContentPartPr>
            <p14:xfrm>
              <a:off x="9782090" y="999225"/>
              <a:ext cx="430560" cy="277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1621F3E-42F4-4F4E-81B7-0F8031217C0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766970" y="984105"/>
                <a:ext cx="461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7266459-359D-834C-8ED0-7A4DCDCAD471}"/>
                  </a:ext>
                </a:extLst>
              </p14:cNvPr>
              <p14:cNvContentPartPr/>
              <p14:nvPr/>
            </p14:nvContentPartPr>
            <p14:xfrm>
              <a:off x="9768410" y="1136025"/>
              <a:ext cx="143640" cy="2394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7266459-359D-834C-8ED0-7A4DCDCAD47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753290" y="1120545"/>
                <a:ext cx="1742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7DE34E5-ECA1-074A-B2CD-B9403B97FD71}"/>
                  </a:ext>
                </a:extLst>
              </p14:cNvPr>
              <p14:cNvContentPartPr/>
              <p14:nvPr/>
            </p14:nvContentPartPr>
            <p14:xfrm>
              <a:off x="10001330" y="1156185"/>
              <a:ext cx="129240" cy="212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7DE34E5-ECA1-074A-B2CD-B9403B97FD71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986210" y="1141065"/>
                <a:ext cx="159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3FC73F8-DD9C-CF47-BDA3-2551E9B307CA}"/>
                  </a:ext>
                </a:extLst>
              </p14:cNvPr>
              <p14:cNvContentPartPr/>
              <p14:nvPr/>
            </p14:nvContentPartPr>
            <p14:xfrm>
              <a:off x="10205450" y="1190385"/>
              <a:ext cx="102600" cy="1573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3FC73F8-DD9C-CF47-BDA3-2551E9B307C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190330" y="1175265"/>
                <a:ext cx="133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C046107-E64C-D147-BE41-75EF6C6911DC}"/>
                  </a:ext>
                </a:extLst>
              </p14:cNvPr>
              <p14:cNvContentPartPr/>
              <p14:nvPr/>
            </p14:nvContentPartPr>
            <p14:xfrm>
              <a:off x="10512530" y="903825"/>
              <a:ext cx="184680" cy="414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C046107-E64C-D147-BE41-75EF6C6911D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497410" y="888345"/>
                <a:ext cx="215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93590803-2440-C84C-A94B-F83C460F2FFC}"/>
                  </a:ext>
                </a:extLst>
              </p14:cNvPr>
              <p14:cNvContentPartPr/>
              <p14:nvPr/>
            </p14:nvContentPartPr>
            <p14:xfrm>
              <a:off x="10526210" y="1053945"/>
              <a:ext cx="198360" cy="345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93590803-2440-C84C-A94B-F83C460F2FF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0511090" y="1038825"/>
                <a:ext cx="2289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3F6E508-9BBE-9E4C-8848-6C998F6144C0}"/>
                  </a:ext>
                </a:extLst>
              </p14:cNvPr>
              <p14:cNvContentPartPr/>
              <p14:nvPr/>
            </p14:nvContentPartPr>
            <p14:xfrm>
              <a:off x="10902050" y="657945"/>
              <a:ext cx="55080" cy="2325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3F6E508-9BBE-9E4C-8848-6C998F6144C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886570" y="642825"/>
                <a:ext cx="853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FBC7974-E9F0-1845-B3F2-E44E5F981601}"/>
                  </a:ext>
                </a:extLst>
              </p14:cNvPr>
              <p14:cNvContentPartPr/>
              <p14:nvPr/>
            </p14:nvContentPartPr>
            <p14:xfrm>
              <a:off x="11017970" y="678465"/>
              <a:ext cx="171000" cy="1778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FBC7974-E9F0-1845-B3F2-E44E5F98160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1002850" y="662985"/>
                <a:ext cx="201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D74FF6E-C9D5-CF42-945E-7FC1CD7FE2F6}"/>
                  </a:ext>
                </a:extLst>
              </p14:cNvPr>
              <p14:cNvContentPartPr/>
              <p14:nvPr/>
            </p14:nvContentPartPr>
            <p14:xfrm>
              <a:off x="11215970" y="678465"/>
              <a:ext cx="171000" cy="2257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D74FF6E-C9D5-CF42-945E-7FC1CD7FE2F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200850" y="662985"/>
                <a:ext cx="2016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8DD571D-31F9-C141-A859-F2719915AF48}"/>
                  </a:ext>
                </a:extLst>
              </p14:cNvPr>
              <p14:cNvContentPartPr/>
              <p14:nvPr/>
            </p14:nvContentPartPr>
            <p14:xfrm>
              <a:off x="10819970" y="1019745"/>
              <a:ext cx="484560" cy="277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8DD571D-31F9-C141-A859-F2719915AF4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804850" y="1004625"/>
                <a:ext cx="514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5" name="Ink 245">
                <a:extLst>
                  <a:ext uri="{FF2B5EF4-FFF2-40B4-BE49-F238E27FC236}">
                    <a16:creationId xmlns:a16="http://schemas.microsoft.com/office/drawing/2014/main" id="{4DB15BCD-07EB-604D-A85D-91C65FC718C7}"/>
                  </a:ext>
                </a:extLst>
              </p14:cNvPr>
              <p14:cNvContentPartPr/>
              <p14:nvPr/>
            </p14:nvContentPartPr>
            <p14:xfrm>
              <a:off x="10915370" y="1149345"/>
              <a:ext cx="662760" cy="280440"/>
            </p14:xfrm>
          </p:contentPart>
        </mc:Choice>
        <mc:Fallback xmlns="">
          <p:pic>
            <p:nvPicPr>
              <p:cNvPr id="245" name="Ink 245">
                <a:extLst>
                  <a:ext uri="{FF2B5EF4-FFF2-40B4-BE49-F238E27FC236}">
                    <a16:creationId xmlns:a16="http://schemas.microsoft.com/office/drawing/2014/main" id="{4DB15BCD-07EB-604D-A85D-91C65FC718C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900250" y="1134225"/>
                <a:ext cx="6930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DFDBF13-EC73-7D47-88E5-A0C9157887F6}"/>
                  </a:ext>
                </a:extLst>
              </p14:cNvPr>
              <p14:cNvContentPartPr/>
              <p14:nvPr/>
            </p14:nvContentPartPr>
            <p14:xfrm>
              <a:off x="5842250" y="4426785"/>
              <a:ext cx="34560" cy="482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DFDBF13-EC73-7D47-88E5-A0C9157887F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827130" y="4411665"/>
                <a:ext cx="65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CC37936E-00C5-A343-B235-D0F03C63E718}"/>
                  </a:ext>
                </a:extLst>
              </p14:cNvPr>
              <p14:cNvContentPartPr/>
              <p14:nvPr/>
            </p14:nvContentPartPr>
            <p14:xfrm>
              <a:off x="6081290" y="4441185"/>
              <a:ext cx="40680" cy="338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CC37936E-00C5-A343-B235-D0F03C63E718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066170" y="4426065"/>
                <a:ext cx="70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92" name="Ink 293">
                <a:extLst>
                  <a:ext uri="{FF2B5EF4-FFF2-40B4-BE49-F238E27FC236}">
                    <a16:creationId xmlns:a16="http://schemas.microsoft.com/office/drawing/2014/main" id="{3FE122D6-96D6-DC44-967A-265B19A7BC1A}"/>
                  </a:ext>
                </a:extLst>
              </p14:cNvPr>
              <p14:cNvContentPartPr/>
              <p14:nvPr/>
            </p14:nvContentPartPr>
            <p14:xfrm>
              <a:off x="3486770" y="4570425"/>
              <a:ext cx="2683800" cy="389520"/>
            </p14:xfrm>
          </p:contentPart>
        </mc:Choice>
        <mc:Fallback xmlns="">
          <p:pic>
            <p:nvPicPr>
              <p:cNvPr id="292" name="Ink 293">
                <a:extLst>
                  <a:ext uri="{FF2B5EF4-FFF2-40B4-BE49-F238E27FC236}">
                    <a16:creationId xmlns:a16="http://schemas.microsoft.com/office/drawing/2014/main" id="{3FE122D6-96D6-DC44-967A-265B19A7BC1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471650" y="4554945"/>
                <a:ext cx="27144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93" name="Ink 294">
                <a:extLst>
                  <a:ext uri="{FF2B5EF4-FFF2-40B4-BE49-F238E27FC236}">
                    <a16:creationId xmlns:a16="http://schemas.microsoft.com/office/drawing/2014/main" id="{DE6B08CA-242C-7D43-A5A2-56A122BE6CB7}"/>
                  </a:ext>
                </a:extLst>
              </p14:cNvPr>
              <p14:cNvContentPartPr/>
              <p14:nvPr/>
            </p14:nvContentPartPr>
            <p14:xfrm>
              <a:off x="3657410" y="3675825"/>
              <a:ext cx="1830240" cy="778680"/>
            </p14:xfrm>
          </p:contentPart>
        </mc:Choice>
        <mc:Fallback xmlns="">
          <p:pic>
            <p:nvPicPr>
              <p:cNvPr id="293" name="Ink 294">
                <a:extLst>
                  <a:ext uri="{FF2B5EF4-FFF2-40B4-BE49-F238E27FC236}">
                    <a16:creationId xmlns:a16="http://schemas.microsoft.com/office/drawing/2014/main" id="{DE6B08CA-242C-7D43-A5A2-56A122BE6CB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642290" y="3660705"/>
                <a:ext cx="186084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54C9F66E-A7BC-C646-85EF-60F624266F57}"/>
                  </a:ext>
                </a:extLst>
              </p14:cNvPr>
              <p14:cNvContentPartPr/>
              <p14:nvPr/>
            </p14:nvContentPartPr>
            <p14:xfrm>
              <a:off x="6627410" y="4058145"/>
              <a:ext cx="136800" cy="3416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54C9F66E-A7BC-C646-85EF-60F624266F5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612290" y="4043025"/>
                <a:ext cx="167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2BD453F3-2648-074F-95AF-9B2FA0A98D90}"/>
                  </a:ext>
                </a:extLst>
              </p14:cNvPr>
              <p14:cNvContentPartPr/>
              <p14:nvPr/>
            </p14:nvContentPartPr>
            <p14:xfrm>
              <a:off x="6969050" y="4112865"/>
              <a:ext cx="14040" cy="140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2BD453F3-2648-074F-95AF-9B2FA0A98D9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953570" y="4097745"/>
                <a:ext cx="44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426BECD2-9EE1-BE4A-ADF0-28E908B511C5}"/>
                  </a:ext>
                </a:extLst>
              </p14:cNvPr>
              <p14:cNvContentPartPr/>
              <p14:nvPr/>
            </p14:nvContentPartPr>
            <p14:xfrm>
              <a:off x="6949250" y="4058865"/>
              <a:ext cx="122400" cy="3135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426BECD2-9EE1-BE4A-ADF0-28E908B511C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934130" y="4043745"/>
                <a:ext cx="1530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D749E92-38BA-8345-BE22-F0A19B6D763E}"/>
                  </a:ext>
                </a:extLst>
              </p14:cNvPr>
              <p14:cNvContentPartPr/>
              <p14:nvPr/>
            </p14:nvContentPartPr>
            <p14:xfrm>
              <a:off x="7139690" y="4106025"/>
              <a:ext cx="164160" cy="198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D749E92-38BA-8345-BE22-F0A19B6D763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124570" y="4090905"/>
                <a:ext cx="1947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999BFF7E-897B-C448-9E9D-51FAF37B8040}"/>
                  </a:ext>
                </a:extLst>
              </p14:cNvPr>
              <p14:cNvContentPartPr/>
              <p14:nvPr/>
            </p14:nvContentPartPr>
            <p14:xfrm>
              <a:off x="7310330" y="4188105"/>
              <a:ext cx="102600" cy="136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999BFF7E-897B-C448-9E9D-51FAF37B8040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295210" y="4172625"/>
                <a:ext cx="1332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3A415C3D-7DFF-AF4E-B1D1-677E642513E1}"/>
                  </a:ext>
                </a:extLst>
              </p14:cNvPr>
              <p14:cNvContentPartPr/>
              <p14:nvPr/>
            </p14:nvContentPartPr>
            <p14:xfrm>
              <a:off x="7406090" y="4188105"/>
              <a:ext cx="143640" cy="1299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3A415C3D-7DFF-AF4E-B1D1-677E642513E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390610" y="4172625"/>
                <a:ext cx="174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9F5AEFC8-5CCD-3841-AB19-F7AD61C2804B}"/>
                  </a:ext>
                </a:extLst>
              </p14:cNvPr>
              <p14:cNvContentPartPr/>
              <p14:nvPr/>
            </p14:nvContentPartPr>
            <p14:xfrm>
              <a:off x="7597250" y="4160745"/>
              <a:ext cx="174240" cy="2088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9F5AEFC8-5CCD-3841-AB19-F7AD61C2804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581770" y="4145265"/>
                <a:ext cx="204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8AC9BBD8-3310-4242-9DE3-5CA5D715B3BC}"/>
                  </a:ext>
                </a:extLst>
              </p14:cNvPr>
              <p14:cNvContentPartPr/>
              <p14:nvPr/>
            </p14:nvContentPartPr>
            <p14:xfrm>
              <a:off x="7610930" y="4262985"/>
              <a:ext cx="143640" cy="2772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8AC9BBD8-3310-4242-9DE3-5CA5D715B3B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595450" y="4247865"/>
                <a:ext cx="174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454258DA-0DFD-5548-AF13-2EC9C7418177}"/>
                  </a:ext>
                </a:extLst>
              </p14:cNvPr>
              <p14:cNvContentPartPr/>
              <p14:nvPr/>
            </p14:nvContentPartPr>
            <p14:xfrm>
              <a:off x="7925570" y="4044465"/>
              <a:ext cx="218160" cy="1504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454258DA-0DFD-5548-AF13-2EC9C741817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910450" y="4029345"/>
                <a:ext cx="248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2A2E828B-6DEC-CF4D-A834-77DC952928EA}"/>
                  </a:ext>
                </a:extLst>
              </p14:cNvPr>
              <p14:cNvContentPartPr/>
              <p14:nvPr/>
            </p14:nvContentPartPr>
            <p14:xfrm>
              <a:off x="8041130" y="4058145"/>
              <a:ext cx="34560" cy="2325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2A2E828B-6DEC-CF4D-A834-77DC952928E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025650" y="4043025"/>
                <a:ext cx="65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59BC3C1B-49A0-9243-8149-2FE395D1F8E3}"/>
                  </a:ext>
                </a:extLst>
              </p14:cNvPr>
              <p14:cNvContentPartPr/>
              <p14:nvPr/>
            </p14:nvContentPartPr>
            <p14:xfrm>
              <a:off x="8177570" y="4064985"/>
              <a:ext cx="109440" cy="25992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59BC3C1B-49A0-9243-8149-2FE395D1F8E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162450" y="4049865"/>
                <a:ext cx="1400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3D3A1170-2982-3E43-89D7-E5547CCF3317}"/>
                  </a:ext>
                </a:extLst>
              </p14:cNvPr>
              <p14:cNvContentPartPr/>
              <p14:nvPr/>
            </p14:nvContentPartPr>
            <p14:xfrm>
              <a:off x="8368730" y="4078665"/>
              <a:ext cx="142920" cy="21204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3D3A1170-2982-3E43-89D7-E5547CCF331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353610" y="4063545"/>
                <a:ext cx="173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42" name="Ink 342">
                <a:extLst>
                  <a:ext uri="{FF2B5EF4-FFF2-40B4-BE49-F238E27FC236}">
                    <a16:creationId xmlns:a16="http://schemas.microsoft.com/office/drawing/2014/main" id="{F0B3E453-DDC2-6248-AEC1-EA6B18CD4D85}"/>
                  </a:ext>
                </a:extLst>
              </p14:cNvPr>
              <p14:cNvContentPartPr/>
              <p14:nvPr/>
            </p14:nvContentPartPr>
            <p14:xfrm>
              <a:off x="7153370" y="4434345"/>
              <a:ext cx="2397240" cy="702360"/>
            </p14:xfrm>
          </p:contentPart>
        </mc:Choice>
        <mc:Fallback xmlns="">
          <p:pic>
            <p:nvPicPr>
              <p:cNvPr id="342" name="Ink 342">
                <a:extLst>
                  <a:ext uri="{FF2B5EF4-FFF2-40B4-BE49-F238E27FC236}">
                    <a16:creationId xmlns:a16="http://schemas.microsoft.com/office/drawing/2014/main" id="{F0B3E453-DDC2-6248-AEC1-EA6B18CD4D8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138248" y="4419217"/>
                <a:ext cx="2427845" cy="732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46" name="Ink 346">
                <a:extLst>
                  <a:ext uri="{FF2B5EF4-FFF2-40B4-BE49-F238E27FC236}">
                    <a16:creationId xmlns:a16="http://schemas.microsoft.com/office/drawing/2014/main" id="{0A65B060-52F1-3F47-9D5F-726F876D65F8}"/>
                  </a:ext>
                </a:extLst>
              </p14:cNvPr>
              <p14:cNvContentPartPr/>
              <p14:nvPr/>
            </p14:nvContentPartPr>
            <p14:xfrm>
              <a:off x="1745450" y="6117345"/>
              <a:ext cx="266760" cy="351360"/>
            </p14:xfrm>
          </p:contentPart>
        </mc:Choice>
        <mc:Fallback xmlns="">
          <p:pic>
            <p:nvPicPr>
              <p:cNvPr id="346" name="Ink 346">
                <a:extLst>
                  <a:ext uri="{FF2B5EF4-FFF2-40B4-BE49-F238E27FC236}">
                    <a16:creationId xmlns:a16="http://schemas.microsoft.com/office/drawing/2014/main" id="{0A65B060-52F1-3F47-9D5F-726F876D65F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730330" y="6101881"/>
                <a:ext cx="297000" cy="38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51" name="Ink 351">
                <a:extLst>
                  <a:ext uri="{FF2B5EF4-FFF2-40B4-BE49-F238E27FC236}">
                    <a16:creationId xmlns:a16="http://schemas.microsoft.com/office/drawing/2014/main" id="{4F9D1A22-F0F5-DA40-9270-31B5478CE526}"/>
                  </a:ext>
                </a:extLst>
              </p14:cNvPr>
              <p14:cNvContentPartPr/>
              <p14:nvPr/>
            </p14:nvContentPartPr>
            <p14:xfrm>
              <a:off x="1718450" y="6543585"/>
              <a:ext cx="321120" cy="212040"/>
            </p14:xfrm>
          </p:contentPart>
        </mc:Choice>
        <mc:Fallback xmlns="">
          <p:pic>
            <p:nvPicPr>
              <p:cNvPr id="351" name="Ink 351">
                <a:extLst>
                  <a:ext uri="{FF2B5EF4-FFF2-40B4-BE49-F238E27FC236}">
                    <a16:creationId xmlns:a16="http://schemas.microsoft.com/office/drawing/2014/main" id="{4F9D1A22-F0F5-DA40-9270-31B5478CE52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702970" y="6528465"/>
                <a:ext cx="3517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B84BD273-399F-5842-9259-17D6012DB319}"/>
                  </a:ext>
                </a:extLst>
              </p14:cNvPr>
              <p14:cNvContentPartPr/>
              <p14:nvPr/>
            </p14:nvContentPartPr>
            <p14:xfrm>
              <a:off x="2974490" y="6509385"/>
              <a:ext cx="20880" cy="72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B84BD273-399F-5842-9259-17D6012DB31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959370" y="6494265"/>
                <a:ext cx="5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60" name="Ink 360">
                <a:extLst>
                  <a:ext uri="{FF2B5EF4-FFF2-40B4-BE49-F238E27FC236}">
                    <a16:creationId xmlns:a16="http://schemas.microsoft.com/office/drawing/2014/main" id="{44EEB687-8972-194B-913B-B83B60AD755E}"/>
                  </a:ext>
                </a:extLst>
              </p14:cNvPr>
              <p14:cNvContentPartPr/>
              <p14:nvPr/>
            </p14:nvContentPartPr>
            <p14:xfrm>
              <a:off x="2134610" y="6496425"/>
              <a:ext cx="697320" cy="248400"/>
            </p14:xfrm>
          </p:contentPart>
        </mc:Choice>
        <mc:Fallback xmlns="">
          <p:pic>
            <p:nvPicPr>
              <p:cNvPr id="360" name="Ink 360">
                <a:extLst>
                  <a:ext uri="{FF2B5EF4-FFF2-40B4-BE49-F238E27FC236}">
                    <a16:creationId xmlns:a16="http://schemas.microsoft.com/office/drawing/2014/main" id="{44EEB687-8972-194B-913B-B83B60AD755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119482" y="6481305"/>
                <a:ext cx="727576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64" name="Ink 364">
                <a:extLst>
                  <a:ext uri="{FF2B5EF4-FFF2-40B4-BE49-F238E27FC236}">
                    <a16:creationId xmlns:a16="http://schemas.microsoft.com/office/drawing/2014/main" id="{1366F2EE-E5C7-3342-A42B-FA6EBDEDB915}"/>
                  </a:ext>
                </a:extLst>
              </p14:cNvPr>
              <p14:cNvContentPartPr/>
              <p14:nvPr/>
            </p14:nvContentPartPr>
            <p14:xfrm>
              <a:off x="3001850" y="6026985"/>
              <a:ext cx="396360" cy="318960"/>
            </p14:xfrm>
          </p:contentPart>
        </mc:Choice>
        <mc:Fallback xmlns="">
          <p:pic>
            <p:nvPicPr>
              <p:cNvPr id="364" name="Ink 364">
                <a:extLst>
                  <a:ext uri="{FF2B5EF4-FFF2-40B4-BE49-F238E27FC236}">
                    <a16:creationId xmlns:a16="http://schemas.microsoft.com/office/drawing/2014/main" id="{1366F2EE-E5C7-3342-A42B-FA6EBDEDB91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986730" y="6011865"/>
                <a:ext cx="4269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74" name="Ink 374">
                <a:extLst>
                  <a:ext uri="{FF2B5EF4-FFF2-40B4-BE49-F238E27FC236}">
                    <a16:creationId xmlns:a16="http://schemas.microsoft.com/office/drawing/2014/main" id="{24488A06-B754-3546-8489-AF5AB08043A7}"/>
                  </a:ext>
                </a:extLst>
              </p14:cNvPr>
              <p14:cNvContentPartPr/>
              <p14:nvPr/>
            </p14:nvContentPartPr>
            <p14:xfrm>
              <a:off x="3329810" y="6346305"/>
              <a:ext cx="1016640" cy="238680"/>
            </p14:xfrm>
          </p:contentPart>
        </mc:Choice>
        <mc:Fallback xmlns="">
          <p:pic>
            <p:nvPicPr>
              <p:cNvPr id="374" name="Ink 374">
                <a:extLst>
                  <a:ext uri="{FF2B5EF4-FFF2-40B4-BE49-F238E27FC236}">
                    <a16:creationId xmlns:a16="http://schemas.microsoft.com/office/drawing/2014/main" id="{24488A06-B754-3546-8489-AF5AB08043A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314335" y="6331185"/>
                <a:ext cx="1047229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88" name="Ink 388">
                <a:extLst>
                  <a:ext uri="{FF2B5EF4-FFF2-40B4-BE49-F238E27FC236}">
                    <a16:creationId xmlns:a16="http://schemas.microsoft.com/office/drawing/2014/main" id="{E46A475F-01A6-0A4F-9A33-B4DCDC2AD3C6}"/>
                  </a:ext>
                </a:extLst>
              </p14:cNvPr>
              <p14:cNvContentPartPr/>
              <p14:nvPr/>
            </p14:nvContentPartPr>
            <p14:xfrm>
              <a:off x="3971330" y="5396625"/>
              <a:ext cx="1946520" cy="327960"/>
            </p14:xfrm>
          </p:contentPart>
        </mc:Choice>
        <mc:Fallback xmlns="">
          <p:pic>
            <p:nvPicPr>
              <p:cNvPr id="388" name="Ink 388">
                <a:extLst>
                  <a:ext uri="{FF2B5EF4-FFF2-40B4-BE49-F238E27FC236}">
                    <a16:creationId xmlns:a16="http://schemas.microsoft.com/office/drawing/2014/main" id="{E46A475F-01A6-0A4F-9A33-B4DCDC2AD3C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3956207" y="5381145"/>
                <a:ext cx="1977126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97" name="Ink 397">
                <a:extLst>
                  <a:ext uri="{FF2B5EF4-FFF2-40B4-BE49-F238E27FC236}">
                    <a16:creationId xmlns:a16="http://schemas.microsoft.com/office/drawing/2014/main" id="{F4D0A9A8-11DD-0A48-B0E6-6EB4B96CBC9E}"/>
                  </a:ext>
                </a:extLst>
              </p14:cNvPr>
              <p14:cNvContentPartPr/>
              <p14:nvPr/>
            </p14:nvContentPartPr>
            <p14:xfrm>
              <a:off x="5855930" y="6005025"/>
              <a:ext cx="1024920" cy="395640"/>
            </p14:xfrm>
          </p:contentPart>
        </mc:Choice>
        <mc:Fallback xmlns="">
          <p:pic>
            <p:nvPicPr>
              <p:cNvPr id="397" name="Ink 397">
                <a:extLst>
                  <a:ext uri="{FF2B5EF4-FFF2-40B4-BE49-F238E27FC236}">
                    <a16:creationId xmlns:a16="http://schemas.microsoft.com/office/drawing/2014/main" id="{F4D0A9A8-11DD-0A48-B0E6-6EB4B96CBC9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840805" y="5989545"/>
                <a:ext cx="1055531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64590F9C-C1E4-AC44-A670-DADD03D54188}"/>
                  </a:ext>
                </a:extLst>
              </p14:cNvPr>
              <p14:cNvContentPartPr/>
              <p14:nvPr/>
            </p14:nvContentPartPr>
            <p14:xfrm>
              <a:off x="7610930" y="5860665"/>
              <a:ext cx="82440" cy="482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64590F9C-C1E4-AC44-A670-DADD03D5418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595450" y="5845545"/>
                <a:ext cx="112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3D2A6684-3974-EB42-9EFD-30E459B84914}"/>
                  </a:ext>
                </a:extLst>
              </p14:cNvPr>
              <p14:cNvContentPartPr/>
              <p14:nvPr/>
            </p14:nvContentPartPr>
            <p14:xfrm>
              <a:off x="8027450" y="5846985"/>
              <a:ext cx="48240" cy="482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3D2A6684-3974-EB42-9EFD-30E459B8491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8011970" y="5831865"/>
                <a:ext cx="78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408" name="Ink 408">
                <a:extLst>
                  <a:ext uri="{FF2B5EF4-FFF2-40B4-BE49-F238E27FC236}">
                    <a16:creationId xmlns:a16="http://schemas.microsoft.com/office/drawing/2014/main" id="{925BC17C-4528-334B-A542-859955727544}"/>
                  </a:ext>
                </a:extLst>
              </p14:cNvPr>
              <p14:cNvContentPartPr/>
              <p14:nvPr/>
            </p14:nvContentPartPr>
            <p14:xfrm>
              <a:off x="7180730" y="6024825"/>
              <a:ext cx="1133640" cy="443880"/>
            </p14:xfrm>
          </p:contentPart>
        </mc:Choice>
        <mc:Fallback xmlns="">
          <p:pic>
            <p:nvPicPr>
              <p:cNvPr id="408" name="Ink 408">
                <a:extLst>
                  <a:ext uri="{FF2B5EF4-FFF2-40B4-BE49-F238E27FC236}">
                    <a16:creationId xmlns:a16="http://schemas.microsoft.com/office/drawing/2014/main" id="{925BC17C-4528-334B-A542-859955727544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7165250" y="6009358"/>
                <a:ext cx="1164240" cy="47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BCD85618-F036-CE47-863F-3ADB0D3F4D01}"/>
                  </a:ext>
                </a:extLst>
              </p14:cNvPr>
              <p14:cNvContentPartPr/>
              <p14:nvPr/>
            </p14:nvContentPartPr>
            <p14:xfrm>
              <a:off x="9372410" y="5874345"/>
              <a:ext cx="41400" cy="345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BCD85618-F036-CE47-863F-3ADB0D3F4D0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357290" y="5859225"/>
                <a:ext cx="72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CB2F22CD-01F9-9E4A-ABC0-1DCD2CD89143}"/>
                  </a:ext>
                </a:extLst>
              </p14:cNvPr>
              <p14:cNvContentPartPr/>
              <p14:nvPr/>
            </p14:nvContentPartPr>
            <p14:xfrm>
              <a:off x="9625130" y="5819985"/>
              <a:ext cx="61920" cy="687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CB2F22CD-01F9-9E4A-ABC0-1DCD2CD8914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609650" y="5804505"/>
                <a:ext cx="921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ABDFF31B-5ADD-4E45-A21C-E54421D456DD}"/>
                  </a:ext>
                </a:extLst>
              </p14:cNvPr>
              <p14:cNvContentPartPr/>
              <p14:nvPr/>
            </p14:nvContentPartPr>
            <p14:xfrm>
              <a:off x="11031650" y="5813145"/>
              <a:ext cx="68760" cy="5508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ABDFF31B-5ADD-4E45-A21C-E54421D456D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016530" y="5797665"/>
                <a:ext cx="990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92B78510-76B9-5D40-A893-9D3B6AF2C6C1}"/>
                  </a:ext>
                </a:extLst>
              </p14:cNvPr>
              <p14:cNvContentPartPr/>
              <p14:nvPr/>
            </p14:nvContentPartPr>
            <p14:xfrm>
              <a:off x="7365050" y="6120225"/>
              <a:ext cx="89280" cy="8244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92B78510-76B9-5D40-A893-9D3B6AF2C6C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349930" y="6105105"/>
                <a:ext cx="119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FB4F07E5-94E6-594D-B639-2A6E1CC31850}"/>
                  </a:ext>
                </a:extLst>
              </p14:cNvPr>
              <p14:cNvContentPartPr/>
              <p14:nvPr/>
            </p14:nvContentPartPr>
            <p14:xfrm>
              <a:off x="6102530" y="6188625"/>
              <a:ext cx="68040" cy="6192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FB4F07E5-94E6-594D-B639-2A6E1CC31850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087410" y="6173145"/>
                <a:ext cx="982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430" name="Ink 431">
                <a:extLst>
                  <a:ext uri="{FF2B5EF4-FFF2-40B4-BE49-F238E27FC236}">
                    <a16:creationId xmlns:a16="http://schemas.microsoft.com/office/drawing/2014/main" id="{B3A7951A-F388-5145-93DF-AF5CDEAE635C}"/>
                  </a:ext>
                </a:extLst>
              </p14:cNvPr>
              <p14:cNvContentPartPr/>
              <p14:nvPr/>
            </p14:nvContentPartPr>
            <p14:xfrm>
              <a:off x="8668970" y="6024825"/>
              <a:ext cx="1263600" cy="437040"/>
            </p14:xfrm>
          </p:contentPart>
        </mc:Choice>
        <mc:Fallback xmlns="">
          <p:pic>
            <p:nvPicPr>
              <p:cNvPr id="430" name="Ink 431">
                <a:extLst>
                  <a:ext uri="{FF2B5EF4-FFF2-40B4-BE49-F238E27FC236}">
                    <a16:creationId xmlns:a16="http://schemas.microsoft.com/office/drawing/2014/main" id="{B3A7951A-F388-5145-93DF-AF5CDEAE635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653850" y="6009358"/>
                <a:ext cx="1294200" cy="467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431" name="Ink 432">
                <a:extLst>
                  <a:ext uri="{FF2B5EF4-FFF2-40B4-BE49-F238E27FC236}">
                    <a16:creationId xmlns:a16="http://schemas.microsoft.com/office/drawing/2014/main" id="{9508D7D1-EE19-1041-BFE5-C1DD79FA1130}"/>
                  </a:ext>
                </a:extLst>
              </p14:cNvPr>
              <p14:cNvContentPartPr/>
              <p14:nvPr/>
            </p14:nvContentPartPr>
            <p14:xfrm>
              <a:off x="10137050" y="5990625"/>
              <a:ext cx="1031400" cy="279720"/>
            </p14:xfrm>
          </p:contentPart>
        </mc:Choice>
        <mc:Fallback xmlns="">
          <p:pic>
            <p:nvPicPr>
              <p:cNvPr id="431" name="Ink 432">
                <a:extLst>
                  <a:ext uri="{FF2B5EF4-FFF2-40B4-BE49-F238E27FC236}">
                    <a16:creationId xmlns:a16="http://schemas.microsoft.com/office/drawing/2014/main" id="{9508D7D1-EE19-1041-BFE5-C1DD79FA113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121930" y="5975145"/>
                <a:ext cx="1062000" cy="3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819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6F6B-B070-9143-B82B-A2F4328C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Surds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185263-220E-984C-9549-E7126E870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1" y="1421895"/>
            <a:ext cx="5270500" cy="584200"/>
          </a:xfr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6E99A10-2C80-374C-B845-DF29A69BAA81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3CE8603-3A32-2843-9D42-B17AD5A78F88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9417C-BC8B-2A4F-8ECC-FFE66EFAB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1" y="2657006"/>
            <a:ext cx="4127500" cy="647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762E72-A464-0241-8C56-7D2695743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61" y="4003375"/>
            <a:ext cx="5918200" cy="5334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010E7-1EA7-024F-8305-6CF42B34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61" y="5328920"/>
            <a:ext cx="4064000" cy="3175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501AC1-3C4A-6746-9666-ADD1470588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84" y="5736669"/>
            <a:ext cx="4064000" cy="571500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5">
                <a:extLst>
                  <a:ext uri="{FF2B5EF4-FFF2-40B4-BE49-F238E27FC236}">
                    <a16:creationId xmlns:a16="http://schemas.microsoft.com/office/drawing/2014/main" id="{8E8AF7FE-FE82-4A45-85A2-5B296090673C}"/>
                  </a:ext>
                </a:extLst>
              </p14:cNvPr>
              <p14:cNvContentPartPr/>
              <p14:nvPr/>
            </p14:nvContentPartPr>
            <p14:xfrm>
              <a:off x="219458" y="1477838"/>
              <a:ext cx="308880" cy="376200"/>
            </p14:xfrm>
          </p:contentPart>
        </mc:Choice>
        <mc:Fallback xmlns="">
          <p:pic>
            <p:nvPicPr>
              <p:cNvPr id="15" name="Ink 15">
                <a:extLst>
                  <a:ext uri="{FF2B5EF4-FFF2-40B4-BE49-F238E27FC236}">
                    <a16:creationId xmlns:a16="http://schemas.microsoft.com/office/drawing/2014/main" id="{8E8AF7FE-FE82-4A45-85A2-5B29609067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338" y="1462358"/>
                <a:ext cx="3394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87A401F4-D390-8845-8166-25F7EF17510F}"/>
                  </a:ext>
                </a:extLst>
              </p14:cNvPr>
              <p14:cNvContentPartPr/>
              <p14:nvPr/>
            </p14:nvContentPartPr>
            <p14:xfrm>
              <a:off x="5657584" y="46619"/>
              <a:ext cx="250560" cy="27720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87A401F4-D390-8845-8166-25F7EF1751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2464" y="31499"/>
                <a:ext cx="281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5A2FD965-9ACB-CD49-8105-3BD9D0D06CFE}"/>
                  </a:ext>
                </a:extLst>
              </p14:cNvPr>
              <p14:cNvContentPartPr/>
              <p14:nvPr/>
            </p14:nvContentPartPr>
            <p14:xfrm>
              <a:off x="6283178" y="69299"/>
              <a:ext cx="297000" cy="21816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5A2FD965-9ACB-CD49-8105-3BD9D0D06C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67698" y="54179"/>
                <a:ext cx="3272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D9C9F567-5CF0-5C49-950E-38D03DB80646}"/>
                  </a:ext>
                </a:extLst>
              </p14:cNvPr>
              <p14:cNvContentPartPr/>
              <p14:nvPr/>
            </p14:nvContentPartPr>
            <p14:xfrm>
              <a:off x="6162578" y="18179"/>
              <a:ext cx="839160" cy="60768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D9C9F567-5CF0-5C49-950E-38D03DB806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7458" y="3050"/>
                <a:ext cx="869400" cy="638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0F73EDE3-6338-F549-9A7A-BE913D398C62}"/>
                  </a:ext>
                </a:extLst>
              </p14:cNvPr>
              <p14:cNvContentPartPr/>
              <p14:nvPr/>
            </p14:nvContentPartPr>
            <p14:xfrm>
              <a:off x="7091150" y="239913"/>
              <a:ext cx="153000" cy="14616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0F73EDE3-6338-F549-9A7A-BE913D398C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75670" y="224793"/>
                <a:ext cx="1832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ED8FA322-05AC-2E42-95B3-011C7A039F8D}"/>
                  </a:ext>
                </a:extLst>
              </p14:cNvPr>
              <p14:cNvContentPartPr/>
              <p14:nvPr/>
            </p14:nvContentPartPr>
            <p14:xfrm>
              <a:off x="7333790" y="48393"/>
              <a:ext cx="407520" cy="391320"/>
            </p14:xfrm>
          </p:contentPart>
        </mc:Choice>
        <mc:Fallback xmlns=""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ED8FA322-05AC-2E42-95B3-011C7A039F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18670" y="33273"/>
                <a:ext cx="438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A29BE036-CC9B-4A44-B9FA-5D3003269761}"/>
                  </a:ext>
                </a:extLst>
              </p14:cNvPr>
              <p14:cNvContentPartPr/>
              <p14:nvPr/>
            </p14:nvContentPartPr>
            <p14:xfrm>
              <a:off x="8161790" y="22833"/>
              <a:ext cx="249840" cy="16092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A29BE036-CC9B-4A44-B9FA-5D30032697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46670" y="7679"/>
                <a:ext cx="280440" cy="19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" name="Ink 61">
                <a:extLst>
                  <a:ext uri="{FF2B5EF4-FFF2-40B4-BE49-F238E27FC236}">
                    <a16:creationId xmlns:a16="http://schemas.microsoft.com/office/drawing/2014/main" id="{374F5C2A-F4B3-5D45-B5E1-D8D9DE1091D0}"/>
                  </a:ext>
                </a:extLst>
              </p14:cNvPr>
              <p14:cNvContentPartPr/>
              <p14:nvPr/>
            </p14:nvContentPartPr>
            <p14:xfrm>
              <a:off x="8488310" y="21393"/>
              <a:ext cx="189000" cy="143280"/>
            </p14:xfrm>
          </p:contentPart>
        </mc:Choice>
        <mc:Fallback xmlns="">
          <p:pic>
            <p:nvPicPr>
              <p:cNvPr id="61" name="Ink 61">
                <a:extLst>
                  <a:ext uri="{FF2B5EF4-FFF2-40B4-BE49-F238E27FC236}">
                    <a16:creationId xmlns:a16="http://schemas.microsoft.com/office/drawing/2014/main" id="{374F5C2A-F4B3-5D45-B5E1-D8D9DE1091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72830" y="6273"/>
                <a:ext cx="219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Ink 66">
                <a:extLst>
                  <a:ext uri="{FF2B5EF4-FFF2-40B4-BE49-F238E27FC236}">
                    <a16:creationId xmlns:a16="http://schemas.microsoft.com/office/drawing/2014/main" id="{3C86AEE1-8B82-CB4B-BC5A-D5FB405D9728}"/>
                  </a:ext>
                </a:extLst>
              </p14:cNvPr>
              <p14:cNvContentPartPr/>
              <p14:nvPr/>
            </p14:nvContentPartPr>
            <p14:xfrm>
              <a:off x="8744630" y="2673"/>
              <a:ext cx="299520" cy="146160"/>
            </p14:xfrm>
          </p:contentPart>
        </mc:Choice>
        <mc:Fallback xmlns="">
          <p:pic>
            <p:nvPicPr>
              <p:cNvPr id="66" name="Ink 66">
                <a:extLst>
                  <a:ext uri="{FF2B5EF4-FFF2-40B4-BE49-F238E27FC236}">
                    <a16:creationId xmlns:a16="http://schemas.microsoft.com/office/drawing/2014/main" id="{3C86AEE1-8B82-CB4B-BC5A-D5FB405D97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29150" y="-12807"/>
                <a:ext cx="33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EDD07EC-148E-BF45-BA0C-8CDFDE13F8B6}"/>
                  </a:ext>
                </a:extLst>
              </p14:cNvPr>
              <p14:cNvContentPartPr/>
              <p14:nvPr/>
            </p14:nvContentPartPr>
            <p14:xfrm>
              <a:off x="9019670" y="56313"/>
              <a:ext cx="54360" cy="97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EDD07EC-148E-BF45-BA0C-8CDFDE13F8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04190" y="41193"/>
                <a:ext cx="84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2">
                <a:extLst>
                  <a:ext uri="{FF2B5EF4-FFF2-40B4-BE49-F238E27FC236}">
                    <a16:creationId xmlns:a16="http://schemas.microsoft.com/office/drawing/2014/main" id="{C988543A-FD29-B846-9075-5A980059C913}"/>
                  </a:ext>
                </a:extLst>
              </p14:cNvPr>
              <p14:cNvContentPartPr/>
              <p14:nvPr/>
            </p14:nvContentPartPr>
            <p14:xfrm>
              <a:off x="9178790" y="10593"/>
              <a:ext cx="259200" cy="137880"/>
            </p14:xfrm>
          </p:contentPart>
        </mc:Choice>
        <mc:Fallback xmlns="">
          <p:pic>
            <p:nvPicPr>
              <p:cNvPr id="72" name="Ink 72">
                <a:extLst>
                  <a:ext uri="{FF2B5EF4-FFF2-40B4-BE49-F238E27FC236}">
                    <a16:creationId xmlns:a16="http://schemas.microsoft.com/office/drawing/2014/main" id="{C988543A-FD29-B846-9075-5A980059C9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63670" y="-4527"/>
                <a:ext cx="289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Ink 75">
                <a:extLst>
                  <a:ext uri="{FF2B5EF4-FFF2-40B4-BE49-F238E27FC236}">
                    <a16:creationId xmlns:a16="http://schemas.microsoft.com/office/drawing/2014/main" id="{0066154F-94C2-C649-AC31-016F6E22C1C3}"/>
                  </a:ext>
                </a:extLst>
              </p14:cNvPr>
              <p14:cNvContentPartPr/>
              <p14:nvPr/>
            </p14:nvContentPartPr>
            <p14:xfrm>
              <a:off x="7908350" y="196713"/>
              <a:ext cx="1548720" cy="73080"/>
            </p14:xfrm>
          </p:contentPart>
        </mc:Choice>
        <mc:Fallback xmlns="">
          <p:pic>
            <p:nvPicPr>
              <p:cNvPr id="75" name="Ink 75">
                <a:extLst>
                  <a:ext uri="{FF2B5EF4-FFF2-40B4-BE49-F238E27FC236}">
                    <a16:creationId xmlns:a16="http://schemas.microsoft.com/office/drawing/2014/main" id="{0066154F-94C2-C649-AC31-016F6E22C1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3230" y="181593"/>
                <a:ext cx="1578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F2047B7-7615-D540-B1E8-26D9CC3E4720}"/>
                  </a:ext>
                </a:extLst>
              </p14:cNvPr>
              <p14:cNvContentPartPr/>
              <p14:nvPr/>
            </p14:nvContentPartPr>
            <p14:xfrm>
              <a:off x="8337110" y="326313"/>
              <a:ext cx="113760" cy="102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F2047B7-7615-D540-B1E8-26D9CC3E47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21990" y="310833"/>
                <a:ext cx="1440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5" name="Ink 85">
                <a:extLst>
                  <a:ext uri="{FF2B5EF4-FFF2-40B4-BE49-F238E27FC236}">
                    <a16:creationId xmlns:a16="http://schemas.microsoft.com/office/drawing/2014/main" id="{568F0599-6AAD-774C-A3B2-E2C5676BC01C}"/>
                  </a:ext>
                </a:extLst>
              </p14:cNvPr>
              <p14:cNvContentPartPr/>
              <p14:nvPr/>
            </p14:nvContentPartPr>
            <p14:xfrm>
              <a:off x="8485430" y="299313"/>
              <a:ext cx="542880" cy="146160"/>
            </p14:xfrm>
          </p:contentPart>
        </mc:Choice>
        <mc:Fallback xmlns="">
          <p:pic>
            <p:nvPicPr>
              <p:cNvPr id="85" name="Ink 85">
                <a:extLst>
                  <a:ext uri="{FF2B5EF4-FFF2-40B4-BE49-F238E27FC236}">
                    <a16:creationId xmlns:a16="http://schemas.microsoft.com/office/drawing/2014/main" id="{568F0599-6AAD-774C-A3B2-E2C5676BC01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470300" y="283833"/>
                <a:ext cx="5735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9" name="Ink 89">
                <a:extLst>
                  <a:ext uri="{FF2B5EF4-FFF2-40B4-BE49-F238E27FC236}">
                    <a16:creationId xmlns:a16="http://schemas.microsoft.com/office/drawing/2014/main" id="{2FD97DFD-2B65-C642-A1C6-71E061AFDC5A}"/>
                  </a:ext>
                </a:extLst>
              </p14:cNvPr>
              <p14:cNvContentPartPr/>
              <p14:nvPr/>
            </p14:nvContentPartPr>
            <p14:xfrm>
              <a:off x="9086990" y="318033"/>
              <a:ext cx="132480" cy="94680"/>
            </p14:xfrm>
          </p:contentPart>
        </mc:Choice>
        <mc:Fallback xmlns="">
          <p:pic>
            <p:nvPicPr>
              <p:cNvPr id="89" name="Ink 89">
                <a:extLst>
                  <a:ext uri="{FF2B5EF4-FFF2-40B4-BE49-F238E27FC236}">
                    <a16:creationId xmlns:a16="http://schemas.microsoft.com/office/drawing/2014/main" id="{2FD97DFD-2B65-C642-A1C6-71E061AFDC5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71870" y="302913"/>
                <a:ext cx="163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DF27C0D9-8E37-CD44-A570-0E164A653E20}"/>
                  </a:ext>
                </a:extLst>
              </p14:cNvPr>
              <p14:cNvContentPartPr/>
              <p14:nvPr/>
            </p14:nvContentPartPr>
            <p14:xfrm>
              <a:off x="7902950" y="671553"/>
              <a:ext cx="113760" cy="78120"/>
            </p14:xfrm>
          </p:contentPart>
        </mc:Choice>
        <mc:Fallback xmlns=""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DF27C0D9-8E37-CD44-A570-0E164A653E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87830" y="656144"/>
                <a:ext cx="144000" cy="108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D06397C1-F93C-9047-A199-5652302A08AC}"/>
                  </a:ext>
                </a:extLst>
              </p14:cNvPr>
              <p14:cNvContentPartPr/>
              <p14:nvPr/>
            </p14:nvContentPartPr>
            <p14:xfrm>
              <a:off x="8140190" y="625473"/>
              <a:ext cx="326880" cy="14076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D06397C1-F93C-9047-A199-5652302A08A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25070" y="610353"/>
                <a:ext cx="357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7" name="Ink 107">
                <a:extLst>
                  <a:ext uri="{FF2B5EF4-FFF2-40B4-BE49-F238E27FC236}">
                    <a16:creationId xmlns:a16="http://schemas.microsoft.com/office/drawing/2014/main" id="{BA18181F-20D4-0549-A941-F1CBBA402B04}"/>
                  </a:ext>
                </a:extLst>
              </p14:cNvPr>
              <p14:cNvContentPartPr/>
              <p14:nvPr/>
            </p14:nvContentPartPr>
            <p14:xfrm>
              <a:off x="8582630" y="612153"/>
              <a:ext cx="345600" cy="146160"/>
            </p14:xfrm>
          </p:contentPart>
        </mc:Choice>
        <mc:Fallback xmlns="">
          <p:pic>
            <p:nvPicPr>
              <p:cNvPr id="107" name="Ink 107">
                <a:extLst>
                  <a:ext uri="{FF2B5EF4-FFF2-40B4-BE49-F238E27FC236}">
                    <a16:creationId xmlns:a16="http://schemas.microsoft.com/office/drawing/2014/main" id="{BA18181F-20D4-0549-A941-F1CBBA402B0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67510" y="596673"/>
                <a:ext cx="376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3" name="Ink 113">
                <a:extLst>
                  <a:ext uri="{FF2B5EF4-FFF2-40B4-BE49-F238E27FC236}">
                    <a16:creationId xmlns:a16="http://schemas.microsoft.com/office/drawing/2014/main" id="{5594640F-981E-4D4C-BFCB-FBB26666A7E6}"/>
                  </a:ext>
                </a:extLst>
              </p14:cNvPr>
              <p14:cNvContentPartPr/>
              <p14:nvPr/>
            </p14:nvContentPartPr>
            <p14:xfrm>
              <a:off x="8984390" y="563553"/>
              <a:ext cx="413280" cy="162000"/>
            </p14:xfrm>
          </p:contentPart>
        </mc:Choice>
        <mc:Fallback xmlns="">
          <p:pic>
            <p:nvPicPr>
              <p:cNvPr id="113" name="Ink 113">
                <a:extLst>
                  <a:ext uri="{FF2B5EF4-FFF2-40B4-BE49-F238E27FC236}">
                    <a16:creationId xmlns:a16="http://schemas.microsoft.com/office/drawing/2014/main" id="{5594640F-981E-4D4C-BFCB-FBB26666A7E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69257" y="548467"/>
                <a:ext cx="443907" cy="19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7" name="Ink 117">
                <a:extLst>
                  <a:ext uri="{FF2B5EF4-FFF2-40B4-BE49-F238E27FC236}">
                    <a16:creationId xmlns:a16="http://schemas.microsoft.com/office/drawing/2014/main" id="{CF35A56E-064B-7047-90DE-CFAE7C7AFE9E}"/>
                  </a:ext>
                </a:extLst>
              </p14:cNvPr>
              <p14:cNvContentPartPr/>
              <p14:nvPr/>
            </p14:nvContentPartPr>
            <p14:xfrm>
              <a:off x="8140190" y="782073"/>
              <a:ext cx="1278720" cy="181080"/>
            </p14:xfrm>
          </p:contentPart>
        </mc:Choice>
        <mc:Fallback xmlns="">
          <p:pic>
            <p:nvPicPr>
              <p:cNvPr id="117" name="Ink 117">
                <a:extLst>
                  <a:ext uri="{FF2B5EF4-FFF2-40B4-BE49-F238E27FC236}">
                    <a16:creationId xmlns:a16="http://schemas.microsoft.com/office/drawing/2014/main" id="{CF35A56E-064B-7047-90DE-CFAE7C7AFE9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25070" y="766953"/>
                <a:ext cx="1309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1" name="Ink 121">
                <a:extLst>
                  <a:ext uri="{FF2B5EF4-FFF2-40B4-BE49-F238E27FC236}">
                    <a16:creationId xmlns:a16="http://schemas.microsoft.com/office/drawing/2014/main" id="{8F093107-23D4-4C4B-9566-7DEF87C054B6}"/>
                  </a:ext>
                </a:extLst>
              </p14:cNvPr>
              <p14:cNvContentPartPr/>
              <p14:nvPr/>
            </p14:nvContentPartPr>
            <p14:xfrm>
              <a:off x="7913750" y="1102833"/>
              <a:ext cx="105480" cy="100080"/>
            </p14:xfrm>
          </p:contentPart>
        </mc:Choice>
        <mc:Fallback xmlns="">
          <p:pic>
            <p:nvPicPr>
              <p:cNvPr id="121" name="Ink 121">
                <a:extLst>
                  <a:ext uri="{FF2B5EF4-FFF2-40B4-BE49-F238E27FC236}">
                    <a16:creationId xmlns:a16="http://schemas.microsoft.com/office/drawing/2014/main" id="{8F093107-23D4-4C4B-9566-7DEF87C054B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98630" y="1087713"/>
                <a:ext cx="1360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4" name="Ink 135">
                <a:extLst>
                  <a:ext uri="{FF2B5EF4-FFF2-40B4-BE49-F238E27FC236}">
                    <a16:creationId xmlns:a16="http://schemas.microsoft.com/office/drawing/2014/main" id="{B6268D9C-C445-3A4C-B002-42786A7AEAFD}"/>
                  </a:ext>
                </a:extLst>
              </p14:cNvPr>
              <p14:cNvContentPartPr/>
              <p14:nvPr/>
            </p14:nvContentPartPr>
            <p14:xfrm>
              <a:off x="8930750" y="1154313"/>
              <a:ext cx="102600" cy="70560"/>
            </p14:xfrm>
          </p:contentPart>
        </mc:Choice>
        <mc:Fallback xmlns="">
          <p:pic>
            <p:nvPicPr>
              <p:cNvPr id="134" name="Ink 135">
                <a:extLst>
                  <a:ext uri="{FF2B5EF4-FFF2-40B4-BE49-F238E27FC236}">
                    <a16:creationId xmlns:a16="http://schemas.microsoft.com/office/drawing/2014/main" id="{B6268D9C-C445-3A4C-B002-42786A7AEAF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15324" y="1138833"/>
                <a:ext cx="132734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5" name="Ink 136">
                <a:extLst>
                  <a:ext uri="{FF2B5EF4-FFF2-40B4-BE49-F238E27FC236}">
                    <a16:creationId xmlns:a16="http://schemas.microsoft.com/office/drawing/2014/main" id="{EC5DA590-7CAE-4F4C-BDDB-F0CB2BBB1CE4}"/>
                  </a:ext>
                </a:extLst>
              </p14:cNvPr>
              <p14:cNvContentPartPr/>
              <p14:nvPr/>
            </p14:nvContentPartPr>
            <p14:xfrm>
              <a:off x="8116070" y="1046313"/>
              <a:ext cx="615240" cy="299520"/>
            </p14:xfrm>
          </p:contentPart>
        </mc:Choice>
        <mc:Fallback xmlns="">
          <p:pic>
            <p:nvPicPr>
              <p:cNvPr id="135" name="Ink 136">
                <a:extLst>
                  <a:ext uri="{FF2B5EF4-FFF2-40B4-BE49-F238E27FC236}">
                    <a16:creationId xmlns:a16="http://schemas.microsoft.com/office/drawing/2014/main" id="{EC5DA590-7CAE-4F4C-BDDB-F0CB2BBB1C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00590" y="1031211"/>
                <a:ext cx="645840" cy="329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4" name="Ink 144">
                <a:extLst>
                  <a:ext uri="{FF2B5EF4-FFF2-40B4-BE49-F238E27FC236}">
                    <a16:creationId xmlns:a16="http://schemas.microsoft.com/office/drawing/2014/main" id="{6C972D3B-38AD-9248-BF91-0E387CFEB484}"/>
                  </a:ext>
                </a:extLst>
              </p14:cNvPr>
              <p14:cNvContentPartPr/>
              <p14:nvPr/>
            </p14:nvContentPartPr>
            <p14:xfrm>
              <a:off x="9205790" y="1022193"/>
              <a:ext cx="523440" cy="170280"/>
            </p14:xfrm>
          </p:contentPart>
        </mc:Choice>
        <mc:Fallback xmlns="">
          <p:pic>
            <p:nvPicPr>
              <p:cNvPr id="144" name="Ink 144">
                <a:extLst>
                  <a:ext uri="{FF2B5EF4-FFF2-40B4-BE49-F238E27FC236}">
                    <a16:creationId xmlns:a16="http://schemas.microsoft.com/office/drawing/2014/main" id="{6C972D3B-38AD-9248-BF91-0E387CFEB48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90321" y="1006713"/>
                <a:ext cx="553659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8" name="Ink 148">
                <a:extLst>
                  <a:ext uri="{FF2B5EF4-FFF2-40B4-BE49-F238E27FC236}">
                    <a16:creationId xmlns:a16="http://schemas.microsoft.com/office/drawing/2014/main" id="{17677482-A758-D747-A69D-97D63B2B3E42}"/>
                  </a:ext>
                </a:extLst>
              </p14:cNvPr>
              <p14:cNvContentPartPr/>
              <p14:nvPr/>
            </p14:nvContentPartPr>
            <p14:xfrm>
              <a:off x="191614" y="2764485"/>
              <a:ext cx="291240" cy="375120"/>
            </p14:xfrm>
          </p:contentPart>
        </mc:Choice>
        <mc:Fallback xmlns="">
          <p:pic>
            <p:nvPicPr>
              <p:cNvPr id="148" name="Ink 148">
                <a:extLst>
                  <a:ext uri="{FF2B5EF4-FFF2-40B4-BE49-F238E27FC236}">
                    <a16:creationId xmlns:a16="http://schemas.microsoft.com/office/drawing/2014/main" id="{17677482-A758-D747-A69D-97D63B2B3E4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6494" y="2749365"/>
                <a:ext cx="3214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2" name="Ink 152">
                <a:extLst>
                  <a:ext uri="{FF2B5EF4-FFF2-40B4-BE49-F238E27FC236}">
                    <a16:creationId xmlns:a16="http://schemas.microsoft.com/office/drawing/2014/main" id="{7F9DB69F-876A-D741-B539-7C306558F2C8}"/>
                  </a:ext>
                </a:extLst>
              </p14:cNvPr>
              <p14:cNvContentPartPr/>
              <p14:nvPr/>
            </p14:nvContentPartPr>
            <p14:xfrm>
              <a:off x="6117537" y="1442993"/>
              <a:ext cx="304560" cy="325800"/>
            </p14:xfrm>
          </p:contentPart>
        </mc:Choice>
        <mc:Fallback xmlns="">
          <p:pic>
            <p:nvPicPr>
              <p:cNvPr id="152" name="Ink 152">
                <a:extLst>
                  <a:ext uri="{FF2B5EF4-FFF2-40B4-BE49-F238E27FC236}">
                    <a16:creationId xmlns:a16="http://schemas.microsoft.com/office/drawing/2014/main" id="{7F9DB69F-876A-D741-B539-7C306558F2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02417" y="1427873"/>
                <a:ext cx="3351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0" name="Ink 160">
                <a:extLst>
                  <a:ext uri="{FF2B5EF4-FFF2-40B4-BE49-F238E27FC236}">
                    <a16:creationId xmlns:a16="http://schemas.microsoft.com/office/drawing/2014/main" id="{0941A0C6-A74E-AD42-B8B5-BD6829048FC8}"/>
                  </a:ext>
                </a:extLst>
              </p14:cNvPr>
              <p14:cNvContentPartPr/>
              <p14:nvPr/>
            </p14:nvContentPartPr>
            <p14:xfrm>
              <a:off x="6551575" y="1370249"/>
              <a:ext cx="728640" cy="321120"/>
            </p14:xfrm>
          </p:contentPart>
        </mc:Choice>
        <mc:Fallback xmlns="">
          <p:pic>
            <p:nvPicPr>
              <p:cNvPr id="160" name="Ink 160">
                <a:extLst>
                  <a:ext uri="{FF2B5EF4-FFF2-40B4-BE49-F238E27FC236}">
                    <a16:creationId xmlns:a16="http://schemas.microsoft.com/office/drawing/2014/main" id="{0941A0C6-A74E-AD42-B8B5-BD6829048FC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36455" y="1355129"/>
                <a:ext cx="7592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8" name="Ink 168">
                <a:extLst>
                  <a:ext uri="{FF2B5EF4-FFF2-40B4-BE49-F238E27FC236}">
                    <a16:creationId xmlns:a16="http://schemas.microsoft.com/office/drawing/2014/main" id="{1DB1EA9D-E12A-EB4A-BFF3-A90BE25BDE7C}"/>
                  </a:ext>
                </a:extLst>
              </p14:cNvPr>
              <p14:cNvContentPartPr/>
              <p14:nvPr/>
            </p14:nvContentPartPr>
            <p14:xfrm>
              <a:off x="7403600" y="1347968"/>
              <a:ext cx="515520" cy="312840"/>
            </p14:xfrm>
          </p:contentPart>
        </mc:Choice>
        <mc:Fallback xmlns="">
          <p:pic>
            <p:nvPicPr>
              <p:cNvPr id="168" name="Ink 168">
                <a:extLst>
                  <a:ext uri="{FF2B5EF4-FFF2-40B4-BE49-F238E27FC236}">
                    <a16:creationId xmlns:a16="http://schemas.microsoft.com/office/drawing/2014/main" id="{1DB1EA9D-E12A-EB4A-BFF3-A90BE25BDE7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8480" y="1332488"/>
                <a:ext cx="546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2" name="Ink 172">
                <a:extLst>
                  <a:ext uri="{FF2B5EF4-FFF2-40B4-BE49-F238E27FC236}">
                    <a16:creationId xmlns:a16="http://schemas.microsoft.com/office/drawing/2014/main" id="{6B63E9C8-1EB0-FE4F-9665-4636D4EA75C7}"/>
                  </a:ext>
                </a:extLst>
              </p14:cNvPr>
              <p14:cNvContentPartPr/>
              <p14:nvPr/>
            </p14:nvContentPartPr>
            <p14:xfrm>
              <a:off x="8018120" y="1532648"/>
              <a:ext cx="127800" cy="82800"/>
            </p14:xfrm>
          </p:contentPart>
        </mc:Choice>
        <mc:Fallback xmlns="">
          <p:pic>
            <p:nvPicPr>
              <p:cNvPr id="172" name="Ink 172">
                <a:extLst>
                  <a:ext uri="{FF2B5EF4-FFF2-40B4-BE49-F238E27FC236}">
                    <a16:creationId xmlns:a16="http://schemas.microsoft.com/office/drawing/2014/main" id="{6B63E9C8-1EB0-FE4F-9665-4636D4EA75C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02640" y="1517462"/>
                <a:ext cx="158400" cy="113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0BA2817C-DA31-F74C-B591-68AFC455FCA7}"/>
                  </a:ext>
                </a:extLst>
              </p14:cNvPr>
              <p14:cNvContentPartPr/>
              <p14:nvPr/>
            </p14:nvContentPartPr>
            <p14:xfrm>
              <a:off x="8287040" y="1458848"/>
              <a:ext cx="899640" cy="20376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0BA2817C-DA31-F74C-B591-68AFC455FC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71920" y="1443368"/>
                <a:ext cx="930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5" name="Ink 185">
                <a:extLst>
                  <a:ext uri="{FF2B5EF4-FFF2-40B4-BE49-F238E27FC236}">
                    <a16:creationId xmlns:a16="http://schemas.microsoft.com/office/drawing/2014/main" id="{3F958A47-F7BD-2440-91B4-CC41B85B77B5}"/>
                  </a:ext>
                </a:extLst>
              </p14:cNvPr>
              <p14:cNvContentPartPr/>
              <p14:nvPr/>
            </p14:nvContentPartPr>
            <p14:xfrm>
              <a:off x="9026840" y="1522568"/>
              <a:ext cx="201240" cy="115560"/>
            </p14:xfrm>
          </p:contentPart>
        </mc:Choice>
        <mc:Fallback xmlns="">
          <p:pic>
            <p:nvPicPr>
              <p:cNvPr id="185" name="Ink 185">
                <a:extLst>
                  <a:ext uri="{FF2B5EF4-FFF2-40B4-BE49-F238E27FC236}">
                    <a16:creationId xmlns:a16="http://schemas.microsoft.com/office/drawing/2014/main" id="{3F958A47-F7BD-2440-91B4-CC41B85B77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11720" y="1507088"/>
                <a:ext cx="231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9" name="Ink 189">
                <a:extLst>
                  <a:ext uri="{FF2B5EF4-FFF2-40B4-BE49-F238E27FC236}">
                    <a16:creationId xmlns:a16="http://schemas.microsoft.com/office/drawing/2014/main" id="{D15227BE-5597-D443-A518-8DF7392AB653}"/>
                  </a:ext>
                </a:extLst>
              </p14:cNvPr>
              <p14:cNvContentPartPr/>
              <p14:nvPr/>
            </p14:nvContentPartPr>
            <p14:xfrm>
              <a:off x="8048720" y="1818488"/>
              <a:ext cx="101160" cy="82440"/>
            </p14:xfrm>
          </p:contentPart>
        </mc:Choice>
        <mc:Fallback xmlns="">
          <p:pic>
            <p:nvPicPr>
              <p:cNvPr id="189" name="Ink 189">
                <a:extLst>
                  <a:ext uri="{FF2B5EF4-FFF2-40B4-BE49-F238E27FC236}">
                    <a16:creationId xmlns:a16="http://schemas.microsoft.com/office/drawing/2014/main" id="{D15227BE-5597-D443-A518-8DF7392AB65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33600" y="1803008"/>
                <a:ext cx="1314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3" name="Ink 223">
                <a:extLst>
                  <a:ext uri="{FF2B5EF4-FFF2-40B4-BE49-F238E27FC236}">
                    <a16:creationId xmlns:a16="http://schemas.microsoft.com/office/drawing/2014/main" id="{9423F409-6423-5F44-B64B-3EBF34762679}"/>
                  </a:ext>
                </a:extLst>
              </p14:cNvPr>
              <p14:cNvContentPartPr/>
              <p14:nvPr/>
            </p14:nvContentPartPr>
            <p14:xfrm>
              <a:off x="8048720" y="1734248"/>
              <a:ext cx="1808640" cy="382680"/>
            </p14:xfrm>
          </p:contentPart>
        </mc:Choice>
        <mc:Fallback xmlns="">
          <p:pic>
            <p:nvPicPr>
              <p:cNvPr id="223" name="Ink 223">
                <a:extLst>
                  <a:ext uri="{FF2B5EF4-FFF2-40B4-BE49-F238E27FC236}">
                    <a16:creationId xmlns:a16="http://schemas.microsoft.com/office/drawing/2014/main" id="{9423F409-6423-5F44-B64B-3EBF3476267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33600" y="1718768"/>
                <a:ext cx="18392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7" name="Ink 227">
                <a:extLst>
                  <a:ext uri="{FF2B5EF4-FFF2-40B4-BE49-F238E27FC236}">
                    <a16:creationId xmlns:a16="http://schemas.microsoft.com/office/drawing/2014/main" id="{4184E563-359E-2841-A0E4-52B89CD192F8}"/>
                  </a:ext>
                </a:extLst>
              </p14:cNvPr>
              <p14:cNvContentPartPr/>
              <p14:nvPr/>
            </p14:nvContentPartPr>
            <p14:xfrm>
              <a:off x="51548" y="4027606"/>
              <a:ext cx="441360" cy="449280"/>
            </p14:xfrm>
          </p:contentPart>
        </mc:Choice>
        <mc:Fallback xmlns="">
          <p:pic>
            <p:nvPicPr>
              <p:cNvPr id="227" name="Ink 227">
                <a:extLst>
                  <a:ext uri="{FF2B5EF4-FFF2-40B4-BE49-F238E27FC236}">
                    <a16:creationId xmlns:a16="http://schemas.microsoft.com/office/drawing/2014/main" id="{4184E563-359E-2841-A0E4-52B89CD192F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068" y="4012126"/>
                <a:ext cx="4716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1" name="Ink 231">
                <a:extLst>
                  <a:ext uri="{FF2B5EF4-FFF2-40B4-BE49-F238E27FC236}">
                    <a16:creationId xmlns:a16="http://schemas.microsoft.com/office/drawing/2014/main" id="{D530B74D-A3B0-2C48-BC0E-23EC11445F07}"/>
                  </a:ext>
                </a:extLst>
              </p14:cNvPr>
              <p14:cNvContentPartPr/>
              <p14:nvPr/>
            </p14:nvContentPartPr>
            <p14:xfrm>
              <a:off x="6019688" y="2355406"/>
              <a:ext cx="466560" cy="465120"/>
            </p14:xfrm>
          </p:contentPart>
        </mc:Choice>
        <mc:Fallback xmlns="">
          <p:pic>
            <p:nvPicPr>
              <p:cNvPr id="231" name="Ink 231">
                <a:extLst>
                  <a:ext uri="{FF2B5EF4-FFF2-40B4-BE49-F238E27FC236}">
                    <a16:creationId xmlns:a16="http://schemas.microsoft.com/office/drawing/2014/main" id="{D530B74D-A3B0-2C48-BC0E-23EC11445F0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04568" y="2339926"/>
                <a:ext cx="49680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36" name="Ink 236">
                <a:extLst>
                  <a:ext uri="{FF2B5EF4-FFF2-40B4-BE49-F238E27FC236}">
                    <a16:creationId xmlns:a16="http://schemas.microsoft.com/office/drawing/2014/main" id="{6056E9B0-5D7B-4947-A65C-EC37B58019D7}"/>
                  </a:ext>
                </a:extLst>
              </p14:cNvPr>
              <p14:cNvContentPartPr/>
              <p14:nvPr/>
            </p14:nvContentPartPr>
            <p14:xfrm>
              <a:off x="6696488" y="2367646"/>
              <a:ext cx="428760" cy="357480"/>
            </p14:xfrm>
          </p:contentPart>
        </mc:Choice>
        <mc:Fallback xmlns="">
          <p:pic>
            <p:nvPicPr>
              <p:cNvPr id="236" name="Ink 236">
                <a:extLst>
                  <a:ext uri="{FF2B5EF4-FFF2-40B4-BE49-F238E27FC236}">
                    <a16:creationId xmlns:a16="http://schemas.microsoft.com/office/drawing/2014/main" id="{6056E9B0-5D7B-4947-A65C-EC37B58019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81355" y="2352526"/>
                <a:ext cx="459386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45" name="Ink 245">
                <a:extLst>
                  <a:ext uri="{FF2B5EF4-FFF2-40B4-BE49-F238E27FC236}">
                    <a16:creationId xmlns:a16="http://schemas.microsoft.com/office/drawing/2014/main" id="{C22CD0C0-42FD-7347-8028-5B62E854ED33}"/>
                  </a:ext>
                </a:extLst>
              </p14:cNvPr>
              <p14:cNvContentPartPr/>
              <p14:nvPr/>
            </p14:nvContentPartPr>
            <p14:xfrm>
              <a:off x="7264568" y="2192326"/>
              <a:ext cx="671760" cy="576360"/>
            </p14:xfrm>
          </p:contentPart>
        </mc:Choice>
        <mc:Fallback xmlns="">
          <p:pic>
            <p:nvPicPr>
              <p:cNvPr id="245" name="Ink 245">
                <a:extLst>
                  <a:ext uri="{FF2B5EF4-FFF2-40B4-BE49-F238E27FC236}">
                    <a16:creationId xmlns:a16="http://schemas.microsoft.com/office/drawing/2014/main" id="{C22CD0C0-42FD-7347-8028-5B62E854ED3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49448" y="2177206"/>
                <a:ext cx="70200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52" name="Ink 252">
                <a:extLst>
                  <a:ext uri="{FF2B5EF4-FFF2-40B4-BE49-F238E27FC236}">
                    <a16:creationId xmlns:a16="http://schemas.microsoft.com/office/drawing/2014/main" id="{70005AF6-BFAD-994A-BD2D-06411A00056F}"/>
                  </a:ext>
                </a:extLst>
              </p14:cNvPr>
              <p14:cNvContentPartPr/>
              <p14:nvPr/>
            </p14:nvContentPartPr>
            <p14:xfrm>
              <a:off x="6458168" y="2331286"/>
              <a:ext cx="1366560" cy="878400"/>
            </p14:xfrm>
          </p:contentPart>
        </mc:Choice>
        <mc:Fallback xmlns="">
          <p:pic>
            <p:nvPicPr>
              <p:cNvPr id="252" name="Ink 252">
                <a:extLst>
                  <a:ext uri="{FF2B5EF4-FFF2-40B4-BE49-F238E27FC236}">
                    <a16:creationId xmlns:a16="http://schemas.microsoft.com/office/drawing/2014/main" id="{70005AF6-BFAD-994A-BD2D-06411A0005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43048" y="2316160"/>
                <a:ext cx="1397160" cy="909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58" name="Ink 258">
                <a:extLst>
                  <a:ext uri="{FF2B5EF4-FFF2-40B4-BE49-F238E27FC236}">
                    <a16:creationId xmlns:a16="http://schemas.microsoft.com/office/drawing/2014/main" id="{C19F1CF6-11D4-BC47-9258-C0BB5B9C4F5C}"/>
                  </a:ext>
                </a:extLst>
              </p14:cNvPr>
              <p14:cNvContentPartPr/>
              <p14:nvPr/>
            </p14:nvContentPartPr>
            <p14:xfrm>
              <a:off x="8293991" y="2417589"/>
              <a:ext cx="162000" cy="151920"/>
            </p14:xfrm>
          </p:contentPart>
        </mc:Choice>
        <mc:Fallback xmlns="">
          <p:pic>
            <p:nvPicPr>
              <p:cNvPr id="258" name="Ink 258">
                <a:extLst>
                  <a:ext uri="{FF2B5EF4-FFF2-40B4-BE49-F238E27FC236}">
                    <a16:creationId xmlns:a16="http://schemas.microsoft.com/office/drawing/2014/main" id="{C19F1CF6-11D4-BC47-9258-C0BB5B9C4F5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278511" y="2402109"/>
                <a:ext cx="192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70" name="Ink 270">
                <a:extLst>
                  <a:ext uri="{FF2B5EF4-FFF2-40B4-BE49-F238E27FC236}">
                    <a16:creationId xmlns:a16="http://schemas.microsoft.com/office/drawing/2014/main" id="{A4C3BE26-13D6-464D-A44E-4B3F06E7174B}"/>
                  </a:ext>
                </a:extLst>
              </p14:cNvPr>
              <p14:cNvContentPartPr/>
              <p14:nvPr/>
            </p14:nvContentPartPr>
            <p14:xfrm>
              <a:off x="8534831" y="2320749"/>
              <a:ext cx="830160" cy="241200"/>
            </p14:xfrm>
          </p:contentPart>
        </mc:Choice>
        <mc:Fallback xmlns="">
          <p:pic>
            <p:nvPicPr>
              <p:cNvPr id="270" name="Ink 270">
                <a:extLst>
                  <a:ext uri="{FF2B5EF4-FFF2-40B4-BE49-F238E27FC236}">
                    <a16:creationId xmlns:a16="http://schemas.microsoft.com/office/drawing/2014/main" id="{A4C3BE26-13D6-464D-A44E-4B3F06E7174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19711" y="2305269"/>
                <a:ext cx="860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76" name="Ink 276">
                <a:extLst>
                  <a:ext uri="{FF2B5EF4-FFF2-40B4-BE49-F238E27FC236}">
                    <a16:creationId xmlns:a16="http://schemas.microsoft.com/office/drawing/2014/main" id="{5E31E37B-90C3-404B-A231-1F6C202F2C73}"/>
                  </a:ext>
                </a:extLst>
              </p14:cNvPr>
              <p14:cNvContentPartPr/>
              <p14:nvPr/>
            </p14:nvContentPartPr>
            <p14:xfrm>
              <a:off x="9436991" y="2338029"/>
              <a:ext cx="253800" cy="141840"/>
            </p14:xfrm>
          </p:contentPart>
        </mc:Choice>
        <mc:Fallback xmlns="">
          <p:pic>
            <p:nvPicPr>
              <p:cNvPr id="276" name="Ink 276">
                <a:extLst>
                  <a:ext uri="{FF2B5EF4-FFF2-40B4-BE49-F238E27FC236}">
                    <a16:creationId xmlns:a16="http://schemas.microsoft.com/office/drawing/2014/main" id="{5E31E37B-90C3-404B-A231-1F6C202F2C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21511" y="2322549"/>
                <a:ext cx="284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9" name="Ink 279">
                <a:extLst>
                  <a:ext uri="{FF2B5EF4-FFF2-40B4-BE49-F238E27FC236}">
                    <a16:creationId xmlns:a16="http://schemas.microsoft.com/office/drawing/2014/main" id="{0E07E75E-5906-864C-80C8-5365C1D5C203}"/>
                  </a:ext>
                </a:extLst>
              </p14:cNvPr>
              <p14:cNvContentPartPr/>
              <p14:nvPr/>
            </p14:nvContentPartPr>
            <p14:xfrm>
              <a:off x="8047751" y="2593989"/>
              <a:ext cx="1486440" cy="268560"/>
            </p14:xfrm>
          </p:contentPart>
        </mc:Choice>
        <mc:Fallback xmlns="">
          <p:pic>
            <p:nvPicPr>
              <p:cNvPr id="279" name="Ink 279">
                <a:extLst>
                  <a:ext uri="{FF2B5EF4-FFF2-40B4-BE49-F238E27FC236}">
                    <a16:creationId xmlns:a16="http://schemas.microsoft.com/office/drawing/2014/main" id="{0E07E75E-5906-864C-80C8-5365C1D5C20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032631" y="2578509"/>
                <a:ext cx="15170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84" name="Ink 284">
                <a:extLst>
                  <a:ext uri="{FF2B5EF4-FFF2-40B4-BE49-F238E27FC236}">
                    <a16:creationId xmlns:a16="http://schemas.microsoft.com/office/drawing/2014/main" id="{2D108196-368E-C449-90FB-6E398B7A7DCF}"/>
                  </a:ext>
                </a:extLst>
              </p14:cNvPr>
              <p14:cNvContentPartPr/>
              <p14:nvPr/>
            </p14:nvContentPartPr>
            <p14:xfrm>
              <a:off x="8534831" y="2727909"/>
              <a:ext cx="395280" cy="149400"/>
            </p14:xfrm>
          </p:contentPart>
        </mc:Choice>
        <mc:Fallback xmlns="">
          <p:pic>
            <p:nvPicPr>
              <p:cNvPr id="284" name="Ink 284">
                <a:extLst>
                  <a:ext uri="{FF2B5EF4-FFF2-40B4-BE49-F238E27FC236}">
                    <a16:creationId xmlns:a16="http://schemas.microsoft.com/office/drawing/2014/main" id="{2D108196-368E-C449-90FB-6E398B7A7DC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19711" y="2712789"/>
                <a:ext cx="425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88" name="Ink 288">
                <a:extLst>
                  <a:ext uri="{FF2B5EF4-FFF2-40B4-BE49-F238E27FC236}">
                    <a16:creationId xmlns:a16="http://schemas.microsoft.com/office/drawing/2014/main" id="{ADFB3CA1-DA8B-A74C-87FE-EE5F0A9DFB9A}"/>
                  </a:ext>
                </a:extLst>
              </p14:cNvPr>
              <p14:cNvContentPartPr/>
              <p14:nvPr/>
            </p14:nvContentPartPr>
            <p14:xfrm>
              <a:off x="9672791" y="2561589"/>
              <a:ext cx="104760" cy="74880"/>
            </p14:xfrm>
          </p:contentPart>
        </mc:Choice>
        <mc:Fallback xmlns="">
          <p:pic>
            <p:nvPicPr>
              <p:cNvPr id="288" name="Ink 288">
                <a:extLst>
                  <a:ext uri="{FF2B5EF4-FFF2-40B4-BE49-F238E27FC236}">
                    <a16:creationId xmlns:a16="http://schemas.microsoft.com/office/drawing/2014/main" id="{ADFB3CA1-DA8B-A74C-87FE-EE5F0A9DFB9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657671" y="2546469"/>
                <a:ext cx="1353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96" name="Ink 297">
                <a:extLst>
                  <a:ext uri="{FF2B5EF4-FFF2-40B4-BE49-F238E27FC236}">
                    <a16:creationId xmlns:a16="http://schemas.microsoft.com/office/drawing/2014/main" id="{BB83DE61-8B64-DE43-892D-20FEA4FAFCDD}"/>
                  </a:ext>
                </a:extLst>
              </p14:cNvPr>
              <p14:cNvContentPartPr/>
              <p14:nvPr/>
            </p14:nvContentPartPr>
            <p14:xfrm>
              <a:off x="9320065" y="2166598"/>
              <a:ext cx="114840" cy="139680"/>
            </p14:xfrm>
          </p:contentPart>
        </mc:Choice>
        <mc:Fallback xmlns="">
          <p:pic>
            <p:nvPicPr>
              <p:cNvPr id="296" name="Ink 297">
                <a:extLst>
                  <a:ext uri="{FF2B5EF4-FFF2-40B4-BE49-F238E27FC236}">
                    <a16:creationId xmlns:a16="http://schemas.microsoft.com/office/drawing/2014/main" id="{BB83DE61-8B64-DE43-892D-20FEA4FAFCD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304897" y="2151118"/>
                <a:ext cx="145536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97" name="Ink 298">
                <a:extLst>
                  <a:ext uri="{FF2B5EF4-FFF2-40B4-BE49-F238E27FC236}">
                    <a16:creationId xmlns:a16="http://schemas.microsoft.com/office/drawing/2014/main" id="{07389CDD-6ED5-1F4E-B91D-DA5F70494988}"/>
                  </a:ext>
                </a:extLst>
              </p14:cNvPr>
              <p14:cNvContentPartPr/>
              <p14:nvPr/>
            </p14:nvContentPartPr>
            <p14:xfrm>
              <a:off x="8838025" y="2178838"/>
              <a:ext cx="141840" cy="142200"/>
            </p14:xfrm>
          </p:contentPart>
        </mc:Choice>
        <mc:Fallback xmlns="">
          <p:pic>
            <p:nvPicPr>
              <p:cNvPr id="297" name="Ink 298">
                <a:extLst>
                  <a:ext uri="{FF2B5EF4-FFF2-40B4-BE49-F238E27FC236}">
                    <a16:creationId xmlns:a16="http://schemas.microsoft.com/office/drawing/2014/main" id="{07389CDD-6ED5-1F4E-B91D-DA5F7049498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822905" y="2163680"/>
                <a:ext cx="172440" cy="172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7" name="Ink 307">
                <a:extLst>
                  <a:ext uri="{FF2B5EF4-FFF2-40B4-BE49-F238E27FC236}">
                    <a16:creationId xmlns:a16="http://schemas.microsoft.com/office/drawing/2014/main" id="{FE513891-630F-4043-BF1E-54095A3CB221}"/>
                  </a:ext>
                </a:extLst>
              </p14:cNvPr>
              <p14:cNvContentPartPr/>
              <p14:nvPr/>
            </p14:nvContentPartPr>
            <p14:xfrm>
              <a:off x="9918745" y="2337958"/>
              <a:ext cx="333360" cy="328680"/>
            </p14:xfrm>
          </p:contentPart>
        </mc:Choice>
        <mc:Fallback xmlns="">
          <p:pic>
            <p:nvPicPr>
              <p:cNvPr id="307" name="Ink 307">
                <a:extLst>
                  <a:ext uri="{FF2B5EF4-FFF2-40B4-BE49-F238E27FC236}">
                    <a16:creationId xmlns:a16="http://schemas.microsoft.com/office/drawing/2014/main" id="{FE513891-630F-4043-BF1E-54095A3CB22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903625" y="2322821"/>
                <a:ext cx="363960" cy="359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6" name="Ink 316">
                <a:extLst>
                  <a:ext uri="{FF2B5EF4-FFF2-40B4-BE49-F238E27FC236}">
                    <a16:creationId xmlns:a16="http://schemas.microsoft.com/office/drawing/2014/main" id="{E83745E6-0F65-9142-A713-64708062EF81}"/>
                  </a:ext>
                </a:extLst>
              </p14:cNvPr>
              <p14:cNvContentPartPr/>
              <p14:nvPr/>
            </p14:nvContentPartPr>
            <p14:xfrm>
              <a:off x="8072665" y="3115558"/>
              <a:ext cx="457560" cy="385560"/>
            </p14:xfrm>
          </p:contentPart>
        </mc:Choice>
        <mc:Fallback xmlns="">
          <p:pic>
            <p:nvPicPr>
              <p:cNvPr id="316" name="Ink 316">
                <a:extLst>
                  <a:ext uri="{FF2B5EF4-FFF2-40B4-BE49-F238E27FC236}">
                    <a16:creationId xmlns:a16="http://schemas.microsoft.com/office/drawing/2014/main" id="{E83745E6-0F65-9142-A713-64708062EF8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57533" y="3100438"/>
                <a:ext cx="488184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36" name="Ink 336">
                <a:extLst>
                  <a:ext uri="{FF2B5EF4-FFF2-40B4-BE49-F238E27FC236}">
                    <a16:creationId xmlns:a16="http://schemas.microsoft.com/office/drawing/2014/main" id="{AD069162-BCB2-6548-83E3-16C522B8A546}"/>
                  </a:ext>
                </a:extLst>
              </p14:cNvPr>
              <p14:cNvContentPartPr/>
              <p14:nvPr/>
            </p14:nvContentPartPr>
            <p14:xfrm>
              <a:off x="8683945" y="3017638"/>
              <a:ext cx="648720" cy="540720"/>
            </p14:xfrm>
          </p:contentPart>
        </mc:Choice>
        <mc:Fallback xmlns="">
          <p:pic>
            <p:nvPicPr>
              <p:cNvPr id="336" name="Ink 336">
                <a:extLst>
                  <a:ext uri="{FF2B5EF4-FFF2-40B4-BE49-F238E27FC236}">
                    <a16:creationId xmlns:a16="http://schemas.microsoft.com/office/drawing/2014/main" id="{AD069162-BCB2-6548-83E3-16C522B8A54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668825" y="3002518"/>
                <a:ext cx="6793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40" name="Ink 340">
                <a:extLst>
                  <a:ext uri="{FF2B5EF4-FFF2-40B4-BE49-F238E27FC236}">
                    <a16:creationId xmlns:a16="http://schemas.microsoft.com/office/drawing/2014/main" id="{2DE4BCA0-D55B-2943-A30D-7033C223CBC7}"/>
                  </a:ext>
                </a:extLst>
              </p14:cNvPr>
              <p14:cNvContentPartPr/>
              <p14:nvPr/>
            </p14:nvContentPartPr>
            <p14:xfrm>
              <a:off x="9436705" y="3237598"/>
              <a:ext cx="109800" cy="84600"/>
            </p14:xfrm>
          </p:contentPart>
        </mc:Choice>
        <mc:Fallback xmlns="">
          <p:pic>
            <p:nvPicPr>
              <p:cNvPr id="340" name="Ink 340">
                <a:extLst>
                  <a:ext uri="{FF2B5EF4-FFF2-40B4-BE49-F238E27FC236}">
                    <a16:creationId xmlns:a16="http://schemas.microsoft.com/office/drawing/2014/main" id="{2DE4BCA0-D55B-2943-A30D-7033C223CBC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421585" y="3222184"/>
                <a:ext cx="140040" cy="114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46" name="Ink 346">
                <a:extLst>
                  <a:ext uri="{FF2B5EF4-FFF2-40B4-BE49-F238E27FC236}">
                    <a16:creationId xmlns:a16="http://schemas.microsoft.com/office/drawing/2014/main" id="{D3566F43-0E09-D74A-86C1-6EB623569700}"/>
                  </a:ext>
                </a:extLst>
              </p14:cNvPr>
              <p14:cNvContentPartPr/>
              <p14:nvPr/>
            </p14:nvContentPartPr>
            <p14:xfrm>
              <a:off x="9625705" y="2981638"/>
              <a:ext cx="325800" cy="196560"/>
            </p14:xfrm>
          </p:contentPart>
        </mc:Choice>
        <mc:Fallback xmlns="">
          <p:pic>
            <p:nvPicPr>
              <p:cNvPr id="346" name="Ink 346">
                <a:extLst>
                  <a:ext uri="{FF2B5EF4-FFF2-40B4-BE49-F238E27FC236}">
                    <a16:creationId xmlns:a16="http://schemas.microsoft.com/office/drawing/2014/main" id="{D3566F43-0E09-D74A-86C1-6EB6235697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610585" y="2966158"/>
                <a:ext cx="356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54" name="Ink 354">
                <a:extLst>
                  <a:ext uri="{FF2B5EF4-FFF2-40B4-BE49-F238E27FC236}">
                    <a16:creationId xmlns:a16="http://schemas.microsoft.com/office/drawing/2014/main" id="{6481BC74-4653-8C46-9B15-1A33F538B9BC}"/>
                  </a:ext>
                </a:extLst>
              </p14:cNvPr>
              <p14:cNvContentPartPr/>
              <p14:nvPr/>
            </p14:nvContentPartPr>
            <p14:xfrm>
              <a:off x="9623545" y="2959318"/>
              <a:ext cx="791280" cy="293400"/>
            </p14:xfrm>
          </p:contentPart>
        </mc:Choice>
        <mc:Fallback xmlns="">
          <p:pic>
            <p:nvPicPr>
              <p:cNvPr id="354" name="Ink 354">
                <a:extLst>
                  <a:ext uri="{FF2B5EF4-FFF2-40B4-BE49-F238E27FC236}">
                    <a16:creationId xmlns:a16="http://schemas.microsoft.com/office/drawing/2014/main" id="{6481BC74-4653-8C46-9B15-1A33F538B9B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08065" y="2943838"/>
                <a:ext cx="8218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D3306D2-7106-EB44-A8FD-0EBEDAF65784}"/>
                  </a:ext>
                </a:extLst>
              </p14:cNvPr>
              <p14:cNvContentPartPr/>
              <p14:nvPr/>
            </p14:nvContentPartPr>
            <p14:xfrm>
              <a:off x="9685465" y="3304558"/>
              <a:ext cx="84960" cy="1396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D3306D2-7106-EB44-A8FD-0EBEDAF6578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669985" y="3289438"/>
                <a:ext cx="115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60" name="Ink 360">
                <a:extLst>
                  <a:ext uri="{FF2B5EF4-FFF2-40B4-BE49-F238E27FC236}">
                    <a16:creationId xmlns:a16="http://schemas.microsoft.com/office/drawing/2014/main" id="{EE9CCE13-D084-FC4D-89EC-62D2A6A432B3}"/>
                  </a:ext>
                </a:extLst>
              </p14:cNvPr>
              <p14:cNvContentPartPr/>
              <p14:nvPr/>
            </p14:nvContentPartPr>
            <p14:xfrm>
              <a:off x="9871585" y="3289798"/>
              <a:ext cx="281160" cy="144360"/>
            </p14:xfrm>
          </p:contentPart>
        </mc:Choice>
        <mc:Fallback xmlns="">
          <p:pic>
            <p:nvPicPr>
              <p:cNvPr id="360" name="Ink 360">
                <a:extLst>
                  <a:ext uri="{FF2B5EF4-FFF2-40B4-BE49-F238E27FC236}">
                    <a16:creationId xmlns:a16="http://schemas.microsoft.com/office/drawing/2014/main" id="{EE9CCE13-D084-FC4D-89EC-62D2A6A432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856465" y="3274318"/>
                <a:ext cx="311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64" name="Ink 364">
                <a:extLst>
                  <a:ext uri="{FF2B5EF4-FFF2-40B4-BE49-F238E27FC236}">
                    <a16:creationId xmlns:a16="http://schemas.microsoft.com/office/drawing/2014/main" id="{BB3BDDE4-D0C1-9A43-89EA-87A6335CC50B}"/>
                  </a:ext>
                </a:extLst>
              </p14:cNvPr>
              <p14:cNvContentPartPr/>
              <p14:nvPr/>
            </p14:nvContentPartPr>
            <p14:xfrm>
              <a:off x="10500145" y="3170278"/>
              <a:ext cx="117360" cy="102240"/>
            </p14:xfrm>
          </p:contentPart>
        </mc:Choice>
        <mc:Fallback xmlns="">
          <p:pic>
            <p:nvPicPr>
              <p:cNvPr id="364" name="Ink 364">
                <a:extLst>
                  <a:ext uri="{FF2B5EF4-FFF2-40B4-BE49-F238E27FC236}">
                    <a16:creationId xmlns:a16="http://schemas.microsoft.com/office/drawing/2014/main" id="{BB3BDDE4-D0C1-9A43-89EA-87A6335CC5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484978" y="3155158"/>
                <a:ext cx="148054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76" name="Ink 376">
                <a:extLst>
                  <a:ext uri="{FF2B5EF4-FFF2-40B4-BE49-F238E27FC236}">
                    <a16:creationId xmlns:a16="http://schemas.microsoft.com/office/drawing/2014/main" id="{1BE584F6-D10B-3E45-B6E2-6E70B0BB1289}"/>
                  </a:ext>
                </a:extLst>
              </p14:cNvPr>
              <p14:cNvContentPartPr/>
              <p14:nvPr/>
            </p14:nvContentPartPr>
            <p14:xfrm>
              <a:off x="10696705" y="2902078"/>
              <a:ext cx="768240" cy="293760"/>
            </p14:xfrm>
          </p:contentPart>
        </mc:Choice>
        <mc:Fallback xmlns="">
          <p:pic>
            <p:nvPicPr>
              <p:cNvPr id="376" name="Ink 376">
                <a:extLst>
                  <a:ext uri="{FF2B5EF4-FFF2-40B4-BE49-F238E27FC236}">
                    <a16:creationId xmlns:a16="http://schemas.microsoft.com/office/drawing/2014/main" id="{1BE584F6-D10B-3E45-B6E2-6E70B0BB128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681225" y="2886579"/>
                <a:ext cx="798480" cy="3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82" name="Ink 382">
                <a:extLst>
                  <a:ext uri="{FF2B5EF4-FFF2-40B4-BE49-F238E27FC236}">
                    <a16:creationId xmlns:a16="http://schemas.microsoft.com/office/drawing/2014/main" id="{87847C87-1F26-F140-AB83-1A4B17DC8A55}"/>
                  </a:ext>
                </a:extLst>
              </p14:cNvPr>
              <p14:cNvContentPartPr/>
              <p14:nvPr/>
            </p14:nvContentPartPr>
            <p14:xfrm>
              <a:off x="11022145" y="3230038"/>
              <a:ext cx="151560" cy="124560"/>
            </p14:xfrm>
          </p:contentPart>
        </mc:Choice>
        <mc:Fallback xmlns="">
          <p:pic>
            <p:nvPicPr>
              <p:cNvPr id="382" name="Ink 382">
                <a:extLst>
                  <a:ext uri="{FF2B5EF4-FFF2-40B4-BE49-F238E27FC236}">
                    <a16:creationId xmlns:a16="http://schemas.microsoft.com/office/drawing/2014/main" id="{87847C87-1F26-F140-AB83-1A4B17DC8A5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007025" y="3214918"/>
                <a:ext cx="182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91" name="Ink 391">
                <a:extLst>
                  <a:ext uri="{FF2B5EF4-FFF2-40B4-BE49-F238E27FC236}">
                    <a16:creationId xmlns:a16="http://schemas.microsoft.com/office/drawing/2014/main" id="{9628C5A7-E4F0-B04F-85ED-2AE823C8E5C0}"/>
                  </a:ext>
                </a:extLst>
              </p14:cNvPr>
              <p14:cNvContentPartPr/>
              <p14:nvPr/>
            </p14:nvContentPartPr>
            <p14:xfrm>
              <a:off x="10512745" y="3453598"/>
              <a:ext cx="999360" cy="218880"/>
            </p14:xfrm>
          </p:contentPart>
        </mc:Choice>
        <mc:Fallback xmlns="">
          <p:pic>
            <p:nvPicPr>
              <p:cNvPr id="391" name="Ink 391">
                <a:extLst>
                  <a:ext uri="{FF2B5EF4-FFF2-40B4-BE49-F238E27FC236}">
                    <a16:creationId xmlns:a16="http://schemas.microsoft.com/office/drawing/2014/main" id="{9628C5A7-E4F0-B04F-85ED-2AE823C8E5C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497625" y="3438478"/>
                <a:ext cx="1029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95" name="Ink 395">
                <a:extLst>
                  <a:ext uri="{FF2B5EF4-FFF2-40B4-BE49-F238E27FC236}">
                    <a16:creationId xmlns:a16="http://schemas.microsoft.com/office/drawing/2014/main" id="{38FC8851-71FC-624A-984D-1AF0B2CD1C48}"/>
                  </a:ext>
                </a:extLst>
              </p14:cNvPr>
              <p14:cNvContentPartPr/>
              <p14:nvPr/>
            </p14:nvContentPartPr>
            <p14:xfrm>
              <a:off x="10522825" y="3789118"/>
              <a:ext cx="124560" cy="87480"/>
            </p14:xfrm>
          </p:contentPart>
        </mc:Choice>
        <mc:Fallback xmlns="">
          <p:pic>
            <p:nvPicPr>
              <p:cNvPr id="395" name="Ink 395">
                <a:extLst>
                  <a:ext uri="{FF2B5EF4-FFF2-40B4-BE49-F238E27FC236}">
                    <a16:creationId xmlns:a16="http://schemas.microsoft.com/office/drawing/2014/main" id="{38FC8851-71FC-624A-984D-1AF0B2CD1C4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502305" y="3768598"/>
                <a:ext cx="160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05" name="Ink 406">
                <a:extLst>
                  <a:ext uri="{FF2B5EF4-FFF2-40B4-BE49-F238E27FC236}">
                    <a16:creationId xmlns:a16="http://schemas.microsoft.com/office/drawing/2014/main" id="{E43B18EC-7615-FB42-8BF6-E41D9FCD3334}"/>
                  </a:ext>
                </a:extLst>
              </p14:cNvPr>
              <p14:cNvContentPartPr/>
              <p14:nvPr/>
            </p14:nvContentPartPr>
            <p14:xfrm>
              <a:off x="11285305" y="3707038"/>
              <a:ext cx="283320" cy="164520"/>
            </p14:xfrm>
          </p:contentPart>
        </mc:Choice>
        <mc:Fallback xmlns="">
          <p:pic>
            <p:nvPicPr>
              <p:cNvPr id="405" name="Ink 406">
                <a:extLst>
                  <a:ext uri="{FF2B5EF4-FFF2-40B4-BE49-F238E27FC236}">
                    <a16:creationId xmlns:a16="http://schemas.microsoft.com/office/drawing/2014/main" id="{E43B18EC-7615-FB42-8BF6-E41D9FCD333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270185" y="3691918"/>
                <a:ext cx="3139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06" name="Ink 407">
                <a:extLst>
                  <a:ext uri="{FF2B5EF4-FFF2-40B4-BE49-F238E27FC236}">
                    <a16:creationId xmlns:a16="http://schemas.microsoft.com/office/drawing/2014/main" id="{9E830032-ED06-FE48-9AC8-273BDC56D04E}"/>
                  </a:ext>
                </a:extLst>
              </p14:cNvPr>
              <p14:cNvContentPartPr/>
              <p14:nvPr/>
            </p14:nvContentPartPr>
            <p14:xfrm>
              <a:off x="10766185" y="3701998"/>
              <a:ext cx="402840" cy="186840"/>
            </p14:xfrm>
          </p:contentPart>
        </mc:Choice>
        <mc:Fallback xmlns="">
          <p:pic>
            <p:nvPicPr>
              <p:cNvPr id="406" name="Ink 407">
                <a:extLst>
                  <a:ext uri="{FF2B5EF4-FFF2-40B4-BE49-F238E27FC236}">
                    <a16:creationId xmlns:a16="http://schemas.microsoft.com/office/drawing/2014/main" id="{9E830032-ED06-FE48-9AC8-273BDC56D04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751065" y="3686878"/>
                <a:ext cx="433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21" name="Ink 421">
                <a:extLst>
                  <a:ext uri="{FF2B5EF4-FFF2-40B4-BE49-F238E27FC236}">
                    <a16:creationId xmlns:a16="http://schemas.microsoft.com/office/drawing/2014/main" id="{699326C9-A95B-A443-91F8-A916AA7C9EE0}"/>
                  </a:ext>
                </a:extLst>
              </p14:cNvPr>
              <p14:cNvContentPartPr/>
              <p14:nvPr/>
            </p14:nvContentPartPr>
            <p14:xfrm>
              <a:off x="10538210" y="3955681"/>
              <a:ext cx="1124640" cy="311400"/>
            </p14:xfrm>
          </p:contentPart>
        </mc:Choice>
        <mc:Fallback xmlns="">
          <p:pic>
            <p:nvPicPr>
              <p:cNvPr id="421" name="Ink 421">
                <a:extLst>
                  <a:ext uri="{FF2B5EF4-FFF2-40B4-BE49-F238E27FC236}">
                    <a16:creationId xmlns:a16="http://schemas.microsoft.com/office/drawing/2014/main" id="{699326C9-A95B-A443-91F8-A916AA7C9EE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522735" y="3940201"/>
                <a:ext cx="115487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27" name="Ink 427">
                <a:extLst>
                  <a:ext uri="{FF2B5EF4-FFF2-40B4-BE49-F238E27FC236}">
                    <a16:creationId xmlns:a16="http://schemas.microsoft.com/office/drawing/2014/main" id="{221B3048-0335-F942-B9D6-33FAF1C1EFA2}"/>
                  </a:ext>
                </a:extLst>
              </p14:cNvPr>
              <p14:cNvContentPartPr/>
              <p14:nvPr/>
            </p14:nvContentPartPr>
            <p14:xfrm>
              <a:off x="10538210" y="4261799"/>
              <a:ext cx="396000" cy="200160"/>
            </p14:xfrm>
          </p:contentPart>
        </mc:Choice>
        <mc:Fallback xmlns="">
          <p:pic>
            <p:nvPicPr>
              <p:cNvPr id="427" name="Ink 427">
                <a:extLst>
                  <a:ext uri="{FF2B5EF4-FFF2-40B4-BE49-F238E27FC236}">
                    <a16:creationId xmlns:a16="http://schemas.microsoft.com/office/drawing/2014/main" id="{221B3048-0335-F942-B9D6-33FAF1C1EFA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522744" y="4241279"/>
                <a:ext cx="431608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36" name="Ink 436">
                <a:extLst>
                  <a:ext uri="{FF2B5EF4-FFF2-40B4-BE49-F238E27FC236}">
                    <a16:creationId xmlns:a16="http://schemas.microsoft.com/office/drawing/2014/main" id="{03E7B334-265A-7042-A5FD-34F5CEF2540C}"/>
                  </a:ext>
                </a:extLst>
              </p14:cNvPr>
              <p14:cNvContentPartPr/>
              <p14:nvPr/>
            </p14:nvContentPartPr>
            <p14:xfrm>
              <a:off x="11062730" y="4260719"/>
              <a:ext cx="597240" cy="376920"/>
            </p14:xfrm>
          </p:contentPart>
        </mc:Choice>
        <mc:Fallback xmlns="">
          <p:pic>
            <p:nvPicPr>
              <p:cNvPr id="436" name="Ink 436">
                <a:extLst>
                  <a:ext uri="{FF2B5EF4-FFF2-40B4-BE49-F238E27FC236}">
                    <a16:creationId xmlns:a16="http://schemas.microsoft.com/office/drawing/2014/main" id="{03E7B334-265A-7042-A5FD-34F5CEF254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047610" y="4245599"/>
                <a:ext cx="6278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41" name="Ink 441">
                <a:extLst>
                  <a:ext uri="{FF2B5EF4-FFF2-40B4-BE49-F238E27FC236}">
                    <a16:creationId xmlns:a16="http://schemas.microsoft.com/office/drawing/2014/main" id="{73E82386-3164-664B-B58A-15112D2788F5}"/>
                  </a:ext>
                </a:extLst>
              </p14:cNvPr>
              <p14:cNvContentPartPr/>
              <p14:nvPr/>
            </p14:nvContentPartPr>
            <p14:xfrm>
              <a:off x="109696" y="5269776"/>
              <a:ext cx="410040" cy="423360"/>
            </p14:xfrm>
          </p:contentPart>
        </mc:Choice>
        <mc:Fallback xmlns="">
          <p:pic>
            <p:nvPicPr>
              <p:cNvPr id="441" name="Ink 441">
                <a:extLst>
                  <a:ext uri="{FF2B5EF4-FFF2-40B4-BE49-F238E27FC236}">
                    <a16:creationId xmlns:a16="http://schemas.microsoft.com/office/drawing/2014/main" id="{73E82386-3164-664B-B58A-15112D2788F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9536" y="5249256"/>
                <a:ext cx="45108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48" name="Ink 448">
                <a:extLst>
                  <a:ext uri="{FF2B5EF4-FFF2-40B4-BE49-F238E27FC236}">
                    <a16:creationId xmlns:a16="http://schemas.microsoft.com/office/drawing/2014/main" id="{2D935BBA-9578-AD49-909A-DD29AE60F820}"/>
                  </a:ext>
                </a:extLst>
              </p14:cNvPr>
              <p14:cNvContentPartPr/>
              <p14:nvPr/>
            </p14:nvContentPartPr>
            <p14:xfrm>
              <a:off x="6786736" y="3858576"/>
              <a:ext cx="295560" cy="329760"/>
            </p14:xfrm>
          </p:contentPart>
        </mc:Choice>
        <mc:Fallback xmlns="">
          <p:pic>
            <p:nvPicPr>
              <p:cNvPr id="448" name="Ink 448">
                <a:extLst>
                  <a:ext uri="{FF2B5EF4-FFF2-40B4-BE49-F238E27FC236}">
                    <a16:creationId xmlns:a16="http://schemas.microsoft.com/office/drawing/2014/main" id="{2D935BBA-9578-AD49-909A-DD29AE60F82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771256" y="3843456"/>
                <a:ext cx="326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57" name="Ink 457">
                <a:extLst>
                  <a:ext uri="{FF2B5EF4-FFF2-40B4-BE49-F238E27FC236}">
                    <a16:creationId xmlns:a16="http://schemas.microsoft.com/office/drawing/2014/main" id="{B8FA65CC-1575-C947-B8A5-43E17A5951BA}"/>
                  </a:ext>
                </a:extLst>
              </p14:cNvPr>
              <p14:cNvContentPartPr/>
              <p14:nvPr/>
            </p14:nvContentPartPr>
            <p14:xfrm>
              <a:off x="7183097" y="3836309"/>
              <a:ext cx="859320" cy="276480"/>
            </p14:xfrm>
          </p:contentPart>
        </mc:Choice>
        <mc:Fallback xmlns="">
          <p:pic>
            <p:nvPicPr>
              <p:cNvPr id="457" name="Ink 457">
                <a:extLst>
                  <a:ext uri="{FF2B5EF4-FFF2-40B4-BE49-F238E27FC236}">
                    <a16:creationId xmlns:a16="http://schemas.microsoft.com/office/drawing/2014/main" id="{B8FA65CC-1575-C947-B8A5-43E17A5951B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67977" y="3820849"/>
                <a:ext cx="889560" cy="3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65" name="Ink 465">
                <a:extLst>
                  <a:ext uri="{FF2B5EF4-FFF2-40B4-BE49-F238E27FC236}">
                    <a16:creationId xmlns:a16="http://schemas.microsoft.com/office/drawing/2014/main" id="{23B9DD96-B376-F94B-B293-0C4F98302938}"/>
                  </a:ext>
                </a:extLst>
              </p14:cNvPr>
              <p14:cNvContentPartPr/>
              <p14:nvPr/>
            </p14:nvContentPartPr>
            <p14:xfrm>
              <a:off x="8147177" y="3757829"/>
              <a:ext cx="650880" cy="248400"/>
            </p14:xfrm>
          </p:contentPart>
        </mc:Choice>
        <mc:Fallback xmlns="">
          <p:pic>
            <p:nvPicPr>
              <p:cNvPr id="465" name="Ink 465">
                <a:extLst>
                  <a:ext uri="{FF2B5EF4-FFF2-40B4-BE49-F238E27FC236}">
                    <a16:creationId xmlns:a16="http://schemas.microsoft.com/office/drawing/2014/main" id="{23B9DD96-B376-F94B-B293-0C4F9830293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131697" y="3742349"/>
                <a:ext cx="6811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5" name="Ink 476">
                <a:extLst>
                  <a:ext uri="{FF2B5EF4-FFF2-40B4-BE49-F238E27FC236}">
                    <a16:creationId xmlns:a16="http://schemas.microsoft.com/office/drawing/2014/main" id="{3254973B-7346-D243-B34D-30BA9004B31C}"/>
                  </a:ext>
                </a:extLst>
              </p14:cNvPr>
              <p14:cNvContentPartPr/>
              <p14:nvPr/>
            </p14:nvContentPartPr>
            <p14:xfrm>
              <a:off x="8140697" y="4053029"/>
              <a:ext cx="644400" cy="276840"/>
            </p14:xfrm>
          </p:contentPart>
        </mc:Choice>
        <mc:Fallback xmlns="">
          <p:pic>
            <p:nvPicPr>
              <p:cNvPr id="475" name="Ink 476">
                <a:extLst>
                  <a:ext uri="{FF2B5EF4-FFF2-40B4-BE49-F238E27FC236}">
                    <a16:creationId xmlns:a16="http://schemas.microsoft.com/office/drawing/2014/main" id="{3254973B-7346-D243-B34D-30BA9004B31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25577" y="4037909"/>
                <a:ext cx="675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6" name="Ink 477">
                <a:extLst>
                  <a:ext uri="{FF2B5EF4-FFF2-40B4-BE49-F238E27FC236}">
                    <a16:creationId xmlns:a16="http://schemas.microsoft.com/office/drawing/2014/main" id="{EAE731C0-E48D-6040-AEC4-7EEE143A3765}"/>
                  </a:ext>
                </a:extLst>
              </p14:cNvPr>
              <p14:cNvContentPartPr/>
              <p14:nvPr/>
            </p14:nvContentPartPr>
            <p14:xfrm>
              <a:off x="8863577" y="3698069"/>
              <a:ext cx="424080" cy="232920"/>
            </p14:xfrm>
          </p:contentPart>
        </mc:Choice>
        <mc:Fallback xmlns="">
          <p:pic>
            <p:nvPicPr>
              <p:cNvPr id="476" name="Ink 477">
                <a:extLst>
                  <a:ext uri="{FF2B5EF4-FFF2-40B4-BE49-F238E27FC236}">
                    <a16:creationId xmlns:a16="http://schemas.microsoft.com/office/drawing/2014/main" id="{EAE731C0-E48D-6040-AEC4-7EEE143A376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848110" y="3677549"/>
                <a:ext cx="45969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81" name="Ink 481">
                <a:extLst>
                  <a:ext uri="{FF2B5EF4-FFF2-40B4-BE49-F238E27FC236}">
                    <a16:creationId xmlns:a16="http://schemas.microsoft.com/office/drawing/2014/main" id="{6B7685EF-C1EF-2748-B5CB-F19B8F6BD9BF}"/>
                  </a:ext>
                </a:extLst>
              </p14:cNvPr>
              <p14:cNvContentPartPr/>
              <p14:nvPr/>
            </p14:nvContentPartPr>
            <p14:xfrm>
              <a:off x="6798977" y="4540109"/>
              <a:ext cx="214200" cy="349200"/>
            </p14:xfrm>
          </p:contentPart>
        </mc:Choice>
        <mc:Fallback xmlns="">
          <p:pic>
            <p:nvPicPr>
              <p:cNvPr id="481" name="Ink 481">
                <a:extLst>
                  <a:ext uri="{FF2B5EF4-FFF2-40B4-BE49-F238E27FC236}">
                    <a16:creationId xmlns:a16="http://schemas.microsoft.com/office/drawing/2014/main" id="{6B7685EF-C1EF-2748-B5CB-F19B8F6BD9B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783832" y="4524629"/>
                <a:ext cx="244852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90" name="Ink 490">
                <a:extLst>
                  <a:ext uri="{FF2B5EF4-FFF2-40B4-BE49-F238E27FC236}">
                    <a16:creationId xmlns:a16="http://schemas.microsoft.com/office/drawing/2014/main" id="{34BCF053-5BE8-AE42-B3F7-EB0F2B0C1F39}"/>
                  </a:ext>
                </a:extLst>
              </p14:cNvPr>
              <p14:cNvContentPartPr/>
              <p14:nvPr/>
            </p14:nvContentPartPr>
            <p14:xfrm>
              <a:off x="7113263" y="4386187"/>
              <a:ext cx="512640" cy="653760"/>
            </p14:xfrm>
          </p:contentPart>
        </mc:Choice>
        <mc:Fallback xmlns="">
          <p:pic>
            <p:nvPicPr>
              <p:cNvPr id="490" name="Ink 490">
                <a:extLst>
                  <a:ext uri="{FF2B5EF4-FFF2-40B4-BE49-F238E27FC236}">
                    <a16:creationId xmlns:a16="http://schemas.microsoft.com/office/drawing/2014/main" id="{34BCF053-5BE8-AE42-B3F7-EB0F2B0C1F3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98143" y="4370707"/>
                <a:ext cx="54288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04" name="Ink 504">
                <a:extLst>
                  <a:ext uri="{FF2B5EF4-FFF2-40B4-BE49-F238E27FC236}">
                    <a16:creationId xmlns:a16="http://schemas.microsoft.com/office/drawing/2014/main" id="{BB7583E5-FBAB-C444-99CC-FD2796E22DE6}"/>
                  </a:ext>
                </a:extLst>
              </p14:cNvPr>
              <p14:cNvContentPartPr/>
              <p14:nvPr/>
            </p14:nvContentPartPr>
            <p14:xfrm>
              <a:off x="7729223" y="4433347"/>
              <a:ext cx="619200" cy="565920"/>
            </p14:xfrm>
          </p:contentPart>
        </mc:Choice>
        <mc:Fallback xmlns="">
          <p:pic>
            <p:nvPicPr>
              <p:cNvPr id="504" name="Ink 504">
                <a:extLst>
                  <a:ext uri="{FF2B5EF4-FFF2-40B4-BE49-F238E27FC236}">
                    <a16:creationId xmlns:a16="http://schemas.microsoft.com/office/drawing/2014/main" id="{BB7583E5-FBAB-C444-99CC-FD2796E22DE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713743" y="4417867"/>
                <a:ext cx="64980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39" name="Ink 540">
                <a:extLst>
                  <a:ext uri="{FF2B5EF4-FFF2-40B4-BE49-F238E27FC236}">
                    <a16:creationId xmlns:a16="http://schemas.microsoft.com/office/drawing/2014/main" id="{DA103851-59F3-CD4F-AE42-51AC173E6D65}"/>
                  </a:ext>
                </a:extLst>
              </p14:cNvPr>
              <p14:cNvContentPartPr/>
              <p14:nvPr/>
            </p14:nvContentPartPr>
            <p14:xfrm>
              <a:off x="6761543" y="5527027"/>
              <a:ext cx="389880" cy="185400"/>
            </p14:xfrm>
          </p:contentPart>
        </mc:Choice>
        <mc:Fallback xmlns="">
          <p:pic>
            <p:nvPicPr>
              <p:cNvPr id="539" name="Ink 540">
                <a:extLst>
                  <a:ext uri="{FF2B5EF4-FFF2-40B4-BE49-F238E27FC236}">
                    <a16:creationId xmlns:a16="http://schemas.microsoft.com/office/drawing/2014/main" id="{DA103851-59F3-CD4F-AE42-51AC173E6D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746063" y="5511547"/>
                <a:ext cx="420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40" name="Ink 541">
                <a:extLst>
                  <a:ext uri="{FF2B5EF4-FFF2-40B4-BE49-F238E27FC236}">
                    <a16:creationId xmlns:a16="http://schemas.microsoft.com/office/drawing/2014/main" id="{364CC48C-6978-454A-BAD4-5CC88E32A042}"/>
                  </a:ext>
                </a:extLst>
              </p14:cNvPr>
              <p14:cNvContentPartPr/>
              <p14:nvPr/>
            </p14:nvContentPartPr>
            <p14:xfrm>
              <a:off x="6755063" y="5155867"/>
              <a:ext cx="1087560" cy="273600"/>
            </p14:xfrm>
          </p:contentPart>
        </mc:Choice>
        <mc:Fallback xmlns="">
          <p:pic>
            <p:nvPicPr>
              <p:cNvPr id="540" name="Ink 541">
                <a:extLst>
                  <a:ext uri="{FF2B5EF4-FFF2-40B4-BE49-F238E27FC236}">
                    <a16:creationId xmlns:a16="http://schemas.microsoft.com/office/drawing/2014/main" id="{364CC48C-6978-454A-BAD4-5CC88E32A04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39943" y="5140747"/>
                <a:ext cx="11181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57" name="Ink 557">
                <a:extLst>
                  <a:ext uri="{FF2B5EF4-FFF2-40B4-BE49-F238E27FC236}">
                    <a16:creationId xmlns:a16="http://schemas.microsoft.com/office/drawing/2014/main" id="{113FAA9D-F7D3-EB4C-AA14-5AE314CD054F}"/>
                  </a:ext>
                </a:extLst>
              </p14:cNvPr>
              <p14:cNvContentPartPr/>
              <p14:nvPr/>
            </p14:nvContentPartPr>
            <p14:xfrm>
              <a:off x="6777023" y="5482747"/>
              <a:ext cx="1222560" cy="490320"/>
            </p14:xfrm>
          </p:contentPart>
        </mc:Choice>
        <mc:Fallback xmlns="">
          <p:pic>
            <p:nvPicPr>
              <p:cNvPr id="557" name="Ink 557">
                <a:extLst>
                  <a:ext uri="{FF2B5EF4-FFF2-40B4-BE49-F238E27FC236}">
                    <a16:creationId xmlns:a16="http://schemas.microsoft.com/office/drawing/2014/main" id="{113FAA9D-F7D3-EB4C-AA14-5AE314CD054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761903" y="5467278"/>
                <a:ext cx="1253160" cy="520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76" name="Ink 576">
                <a:extLst>
                  <a:ext uri="{FF2B5EF4-FFF2-40B4-BE49-F238E27FC236}">
                    <a16:creationId xmlns:a16="http://schemas.microsoft.com/office/drawing/2014/main" id="{03FF74FC-787E-5445-80D9-FFF3653EFABA}"/>
                  </a:ext>
                </a:extLst>
              </p14:cNvPr>
              <p14:cNvContentPartPr/>
              <p14:nvPr/>
            </p14:nvContentPartPr>
            <p14:xfrm>
              <a:off x="6748943" y="5975947"/>
              <a:ext cx="1646640" cy="468360"/>
            </p14:xfrm>
          </p:contentPart>
        </mc:Choice>
        <mc:Fallback xmlns="">
          <p:pic>
            <p:nvPicPr>
              <p:cNvPr id="576" name="Ink 576">
                <a:extLst>
                  <a:ext uri="{FF2B5EF4-FFF2-40B4-BE49-F238E27FC236}">
                    <a16:creationId xmlns:a16="http://schemas.microsoft.com/office/drawing/2014/main" id="{03FF74FC-787E-5445-80D9-FFF3653EFAB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33463" y="5960827"/>
                <a:ext cx="1677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80" name="Ink 580">
                <a:extLst>
                  <a:ext uri="{FF2B5EF4-FFF2-40B4-BE49-F238E27FC236}">
                    <a16:creationId xmlns:a16="http://schemas.microsoft.com/office/drawing/2014/main" id="{371FC101-1C86-D845-BE57-E27BB45E4FE2}"/>
                  </a:ext>
                </a:extLst>
              </p14:cNvPr>
              <p14:cNvContentPartPr/>
              <p14:nvPr/>
            </p14:nvContentPartPr>
            <p14:xfrm>
              <a:off x="8429783" y="6202027"/>
              <a:ext cx="292320" cy="213840"/>
            </p14:xfrm>
          </p:contentPart>
        </mc:Choice>
        <mc:Fallback xmlns="">
          <p:pic>
            <p:nvPicPr>
              <p:cNvPr id="580" name="Ink 580">
                <a:extLst>
                  <a:ext uri="{FF2B5EF4-FFF2-40B4-BE49-F238E27FC236}">
                    <a16:creationId xmlns:a16="http://schemas.microsoft.com/office/drawing/2014/main" id="{371FC101-1C86-D845-BE57-E27BB45E4FE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14663" y="6186907"/>
                <a:ext cx="3225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94" name="Ink 594">
                <a:extLst>
                  <a:ext uri="{FF2B5EF4-FFF2-40B4-BE49-F238E27FC236}">
                    <a16:creationId xmlns:a16="http://schemas.microsoft.com/office/drawing/2014/main" id="{5B9E33D0-F2A0-A347-B6B3-F9B7761915E2}"/>
                  </a:ext>
                </a:extLst>
              </p14:cNvPr>
              <p14:cNvContentPartPr/>
              <p14:nvPr/>
            </p14:nvContentPartPr>
            <p14:xfrm>
              <a:off x="6774143" y="6390667"/>
              <a:ext cx="1332360" cy="352440"/>
            </p14:xfrm>
          </p:contentPart>
        </mc:Choice>
        <mc:Fallback xmlns="">
          <p:pic>
            <p:nvPicPr>
              <p:cNvPr id="594" name="Ink 594">
                <a:extLst>
                  <a:ext uri="{FF2B5EF4-FFF2-40B4-BE49-F238E27FC236}">
                    <a16:creationId xmlns:a16="http://schemas.microsoft.com/office/drawing/2014/main" id="{5B9E33D0-F2A0-A347-B6B3-F9B7761915E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758667" y="6375547"/>
                <a:ext cx="1362592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78AD3389-672F-5543-BFD1-848B5616C2DE}"/>
                  </a:ext>
                </a:extLst>
              </p14:cNvPr>
              <p14:cNvContentPartPr/>
              <p14:nvPr/>
            </p14:nvContentPartPr>
            <p14:xfrm>
              <a:off x="8778623" y="4442707"/>
              <a:ext cx="25560" cy="7560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78AD3389-672F-5543-BFD1-848B5616C2D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763503" y="4427227"/>
                <a:ext cx="56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99" name="Ink 599">
                <a:extLst>
                  <a:ext uri="{FF2B5EF4-FFF2-40B4-BE49-F238E27FC236}">
                    <a16:creationId xmlns:a16="http://schemas.microsoft.com/office/drawing/2014/main" id="{EE897CDD-585A-8143-B601-5DD510CA96C8}"/>
                  </a:ext>
                </a:extLst>
              </p14:cNvPr>
              <p14:cNvContentPartPr/>
              <p14:nvPr/>
            </p14:nvContentPartPr>
            <p14:xfrm>
              <a:off x="8470823" y="4637467"/>
              <a:ext cx="110160" cy="91080"/>
            </p14:xfrm>
          </p:contentPart>
        </mc:Choice>
        <mc:Fallback xmlns="">
          <p:pic>
            <p:nvPicPr>
              <p:cNvPr id="599" name="Ink 599">
                <a:extLst>
                  <a:ext uri="{FF2B5EF4-FFF2-40B4-BE49-F238E27FC236}">
                    <a16:creationId xmlns:a16="http://schemas.microsoft.com/office/drawing/2014/main" id="{EE897CDD-585A-8143-B601-5DD510CA96C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455343" y="4622347"/>
                <a:ext cx="140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60D52363-E613-F440-9EFF-2D6EC431F8D5}"/>
                  </a:ext>
                </a:extLst>
              </p14:cNvPr>
              <p14:cNvContentPartPr/>
              <p14:nvPr/>
            </p14:nvContentPartPr>
            <p14:xfrm>
              <a:off x="8693663" y="4602907"/>
              <a:ext cx="201600" cy="381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60D52363-E613-F440-9EFF-2D6EC431F8D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678543" y="4587787"/>
                <a:ext cx="231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06" name="Ink 606">
                <a:extLst>
                  <a:ext uri="{FF2B5EF4-FFF2-40B4-BE49-F238E27FC236}">
                    <a16:creationId xmlns:a16="http://schemas.microsoft.com/office/drawing/2014/main" id="{A4D8AC8E-9934-0C4E-92D7-10F740B10A4C}"/>
                  </a:ext>
                </a:extLst>
              </p14:cNvPr>
              <p14:cNvContentPartPr/>
              <p14:nvPr/>
            </p14:nvContentPartPr>
            <p14:xfrm>
              <a:off x="8703023" y="4643587"/>
              <a:ext cx="390240" cy="226800"/>
            </p14:xfrm>
          </p:contentPart>
        </mc:Choice>
        <mc:Fallback xmlns="">
          <p:pic>
            <p:nvPicPr>
              <p:cNvPr id="606" name="Ink 606">
                <a:extLst>
                  <a:ext uri="{FF2B5EF4-FFF2-40B4-BE49-F238E27FC236}">
                    <a16:creationId xmlns:a16="http://schemas.microsoft.com/office/drawing/2014/main" id="{A4D8AC8E-9934-0C4E-92D7-10F740B10A4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687889" y="4628443"/>
                <a:ext cx="420868" cy="257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15" name="Ink 615">
                <a:extLst>
                  <a:ext uri="{FF2B5EF4-FFF2-40B4-BE49-F238E27FC236}">
                    <a16:creationId xmlns:a16="http://schemas.microsoft.com/office/drawing/2014/main" id="{585DD912-B840-DE49-9619-FD67842938AB}"/>
                  </a:ext>
                </a:extLst>
              </p14:cNvPr>
              <p14:cNvContentPartPr/>
              <p14:nvPr/>
            </p14:nvContentPartPr>
            <p14:xfrm>
              <a:off x="9218450" y="4285627"/>
              <a:ext cx="509400" cy="518760"/>
            </p14:xfrm>
          </p:contentPart>
        </mc:Choice>
        <mc:Fallback xmlns="">
          <p:pic>
            <p:nvPicPr>
              <p:cNvPr id="615" name="Ink 615">
                <a:extLst>
                  <a:ext uri="{FF2B5EF4-FFF2-40B4-BE49-F238E27FC236}">
                    <a16:creationId xmlns:a16="http://schemas.microsoft.com/office/drawing/2014/main" id="{585DD912-B840-DE49-9619-FD67842938A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203330" y="4270147"/>
                <a:ext cx="54000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36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4F763C2-281F-1647-A314-AC4E9B0A2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2" y="623696"/>
            <a:ext cx="2038635" cy="2743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D1D5657D-6D96-2241-B8A9-560823304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2" y="3367279"/>
            <a:ext cx="1971950" cy="25721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CE3255-87C0-7545-9353-E12D625F23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Simplifying Surds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8">
                <a:extLst>
                  <a:ext uri="{FF2B5EF4-FFF2-40B4-BE49-F238E27FC236}">
                    <a16:creationId xmlns:a16="http://schemas.microsoft.com/office/drawing/2014/main" id="{1830650E-9565-4342-A889-D66131578E59}"/>
                  </a:ext>
                </a:extLst>
              </p14:cNvPr>
              <p14:cNvContentPartPr/>
              <p14:nvPr/>
            </p14:nvContentPartPr>
            <p14:xfrm>
              <a:off x="7583954" y="570600"/>
              <a:ext cx="2141280" cy="403920"/>
            </p14:xfrm>
          </p:contentPart>
        </mc:Choice>
        <mc:Fallback xmlns="">
          <p:pic>
            <p:nvPicPr>
              <p:cNvPr id="18" name="Ink 18">
                <a:extLst>
                  <a:ext uri="{FF2B5EF4-FFF2-40B4-BE49-F238E27FC236}">
                    <a16:creationId xmlns:a16="http://schemas.microsoft.com/office/drawing/2014/main" id="{1830650E-9565-4342-A889-D66131578E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8834" y="555480"/>
                <a:ext cx="21718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C91B6A-AADD-C24C-9E26-65EAF9F4523B}"/>
                  </a:ext>
                </a:extLst>
              </p14:cNvPr>
              <p14:cNvContentPartPr/>
              <p14:nvPr/>
            </p14:nvContentPartPr>
            <p14:xfrm>
              <a:off x="6919754" y="2263680"/>
              <a:ext cx="212040" cy="5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C91B6A-AADD-C24C-9E26-65EAF9F452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5754" y="2156040"/>
                <a:ext cx="319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6">
                <a:extLst>
                  <a:ext uri="{FF2B5EF4-FFF2-40B4-BE49-F238E27FC236}">
                    <a16:creationId xmlns:a16="http://schemas.microsoft.com/office/drawing/2014/main" id="{4492CC64-EA69-3C45-BB2D-E03C71C5CA29}"/>
                  </a:ext>
                </a:extLst>
              </p14:cNvPr>
              <p14:cNvContentPartPr/>
              <p14:nvPr/>
            </p14:nvContentPartPr>
            <p14:xfrm>
              <a:off x="9149234" y="3927240"/>
              <a:ext cx="649440" cy="275760"/>
            </p14:xfrm>
          </p:contentPart>
        </mc:Choice>
        <mc:Fallback xmlns="">
          <p:pic>
            <p:nvPicPr>
              <p:cNvPr id="35" name="Ink 36">
                <a:extLst>
                  <a:ext uri="{FF2B5EF4-FFF2-40B4-BE49-F238E27FC236}">
                    <a16:creationId xmlns:a16="http://schemas.microsoft.com/office/drawing/2014/main" id="{4492CC64-EA69-3C45-BB2D-E03C71C5CA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33754" y="3912140"/>
                <a:ext cx="680040" cy="305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7">
                <a:extLst>
                  <a:ext uri="{FF2B5EF4-FFF2-40B4-BE49-F238E27FC236}">
                    <a16:creationId xmlns:a16="http://schemas.microsoft.com/office/drawing/2014/main" id="{3408470C-7A33-BF4E-9905-0C443C4A595B}"/>
                  </a:ext>
                </a:extLst>
              </p14:cNvPr>
              <p14:cNvContentPartPr/>
              <p14:nvPr/>
            </p14:nvContentPartPr>
            <p14:xfrm>
              <a:off x="7603754" y="3976560"/>
              <a:ext cx="1299600" cy="290520"/>
            </p14:xfrm>
          </p:contentPart>
        </mc:Choice>
        <mc:Fallback xmlns="">
          <p:pic>
            <p:nvPicPr>
              <p:cNvPr id="36" name="Ink 37">
                <a:extLst>
                  <a:ext uri="{FF2B5EF4-FFF2-40B4-BE49-F238E27FC236}">
                    <a16:creationId xmlns:a16="http://schemas.microsoft.com/office/drawing/2014/main" id="{3408470C-7A33-BF4E-9905-0C443C4A59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88274" y="3961099"/>
                <a:ext cx="1330200" cy="320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17D6908E-7DF7-8049-906E-C3FFD05C1137}"/>
                  </a:ext>
                </a:extLst>
              </p14:cNvPr>
              <p14:cNvContentPartPr/>
              <p14:nvPr/>
            </p14:nvContentPartPr>
            <p14:xfrm>
              <a:off x="7775834" y="4749120"/>
              <a:ext cx="1114560" cy="640440"/>
            </p14:xfrm>
          </p:contentPart>
        </mc:Choice>
        <mc:Fallback xmlns=""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17D6908E-7DF7-8049-906E-C3FFD05C11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60709" y="4733991"/>
                <a:ext cx="1145170" cy="67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9">
                <a:extLst>
                  <a:ext uri="{FF2B5EF4-FFF2-40B4-BE49-F238E27FC236}">
                    <a16:creationId xmlns:a16="http://schemas.microsoft.com/office/drawing/2014/main" id="{A9DD530E-E18A-A946-84FD-946ACCD65ABF}"/>
                  </a:ext>
                </a:extLst>
              </p14:cNvPr>
              <p14:cNvContentPartPr/>
              <p14:nvPr/>
            </p14:nvContentPartPr>
            <p14:xfrm>
              <a:off x="9307274" y="5088600"/>
              <a:ext cx="487080" cy="399240"/>
            </p14:xfrm>
          </p:contentPart>
        </mc:Choice>
        <mc:Fallback xmlns="">
          <p:pic>
            <p:nvPicPr>
              <p:cNvPr id="58" name="Ink 59">
                <a:extLst>
                  <a:ext uri="{FF2B5EF4-FFF2-40B4-BE49-F238E27FC236}">
                    <a16:creationId xmlns:a16="http://schemas.microsoft.com/office/drawing/2014/main" id="{A9DD530E-E18A-A946-84FD-946ACCD65A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91794" y="5073466"/>
                <a:ext cx="517680" cy="42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60">
                <a:extLst>
                  <a:ext uri="{FF2B5EF4-FFF2-40B4-BE49-F238E27FC236}">
                    <a16:creationId xmlns:a16="http://schemas.microsoft.com/office/drawing/2014/main" id="{4844DEF5-EFC6-114E-8CB2-4F91B78DFC26}"/>
                  </a:ext>
                </a:extLst>
              </p14:cNvPr>
              <p14:cNvContentPartPr/>
              <p14:nvPr/>
            </p14:nvContentPartPr>
            <p14:xfrm>
              <a:off x="9193514" y="4695120"/>
              <a:ext cx="677160" cy="300240"/>
            </p14:xfrm>
          </p:contentPart>
        </mc:Choice>
        <mc:Fallback xmlns="">
          <p:pic>
            <p:nvPicPr>
              <p:cNvPr id="59" name="Ink 60">
                <a:extLst>
                  <a:ext uri="{FF2B5EF4-FFF2-40B4-BE49-F238E27FC236}">
                    <a16:creationId xmlns:a16="http://schemas.microsoft.com/office/drawing/2014/main" id="{4844DEF5-EFC6-114E-8CB2-4F91B78DFC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78042" y="4679659"/>
                <a:ext cx="707384" cy="3308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58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398F-8AA2-A945-B3BB-19A66CB1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823"/>
            <a:ext cx="10515600" cy="1325563"/>
          </a:xfrm>
        </p:spPr>
        <p:txBody>
          <a:bodyPr/>
          <a:lstStyle/>
          <a:p>
            <a:r>
              <a:rPr lang="en-GB" dirty="0"/>
              <a:t>Standard form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23560-6DA3-B049-81B4-2A00E766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" y="2789154"/>
            <a:ext cx="2717800" cy="4953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B2B9BB-B2DE-8E4D-8A71-A0300B32615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A8B09D17-D6E8-1E4A-A4C8-648139B050BE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8F949-22B1-2649-9984-A46081E51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4" y="3523108"/>
            <a:ext cx="3048000" cy="121455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5687C7-C83D-EE40-9C10-94A83386A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6" y="5035456"/>
            <a:ext cx="2660276" cy="10517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95A5D0-7326-714B-8F28-4DD2375DC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4" y="1152816"/>
            <a:ext cx="4332803" cy="73818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FB3FFC-FBFE-D34F-B6C8-B4C76A3DE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4" y="1927113"/>
            <a:ext cx="4332803" cy="601167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9">
                <a:extLst>
                  <a:ext uri="{FF2B5EF4-FFF2-40B4-BE49-F238E27FC236}">
                    <a16:creationId xmlns:a16="http://schemas.microsoft.com/office/drawing/2014/main" id="{70D0EA08-5371-3148-B735-BB24EB3F6752}"/>
                  </a:ext>
                </a:extLst>
              </p14:cNvPr>
              <p14:cNvContentPartPr/>
              <p14:nvPr/>
            </p14:nvContentPartPr>
            <p14:xfrm>
              <a:off x="5468775" y="287290"/>
              <a:ext cx="494280" cy="212040"/>
            </p14:xfrm>
          </p:contentPart>
        </mc:Choice>
        <mc:Fallback xmlns="">
          <p:pic>
            <p:nvPicPr>
              <p:cNvPr id="28" name="Ink 29">
                <a:extLst>
                  <a:ext uri="{FF2B5EF4-FFF2-40B4-BE49-F238E27FC236}">
                    <a16:creationId xmlns:a16="http://schemas.microsoft.com/office/drawing/2014/main" id="{70D0EA08-5371-3148-B735-BB24EB3F67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3655" y="271810"/>
                <a:ext cx="5248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30">
                <a:extLst>
                  <a:ext uri="{FF2B5EF4-FFF2-40B4-BE49-F238E27FC236}">
                    <a16:creationId xmlns:a16="http://schemas.microsoft.com/office/drawing/2014/main" id="{7FD4FF8F-C1EB-F84E-8629-82C57DAC13FB}"/>
                  </a:ext>
                </a:extLst>
              </p14:cNvPr>
              <p14:cNvContentPartPr/>
              <p14:nvPr/>
            </p14:nvContentPartPr>
            <p14:xfrm>
              <a:off x="4047495" y="196570"/>
              <a:ext cx="786600" cy="489240"/>
            </p14:xfrm>
          </p:contentPart>
        </mc:Choice>
        <mc:Fallback xmlns="">
          <p:pic>
            <p:nvPicPr>
              <p:cNvPr id="29" name="Ink 30">
                <a:extLst>
                  <a:ext uri="{FF2B5EF4-FFF2-40B4-BE49-F238E27FC236}">
                    <a16:creationId xmlns:a16="http://schemas.microsoft.com/office/drawing/2014/main" id="{7FD4FF8F-C1EB-F84E-8629-82C57DAC13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2015" y="181090"/>
                <a:ext cx="81720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4BB048B9-C6EE-7247-940A-294661A0A344}"/>
                  </a:ext>
                </a:extLst>
              </p14:cNvPr>
              <p14:cNvContentPartPr/>
              <p14:nvPr/>
            </p14:nvContentPartPr>
            <p14:xfrm>
              <a:off x="6189495" y="100810"/>
              <a:ext cx="287640" cy="52956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4BB048B9-C6EE-7247-940A-294661A0A3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4375" y="85330"/>
                <a:ext cx="31824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6973234C-2869-8449-9A1F-166A76B198C1}"/>
                  </a:ext>
                </a:extLst>
              </p14:cNvPr>
              <p14:cNvContentPartPr/>
              <p14:nvPr/>
            </p14:nvContentPartPr>
            <p14:xfrm>
              <a:off x="4843815" y="957610"/>
              <a:ext cx="1043640" cy="44892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6973234C-2869-8449-9A1F-166A76B198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8695" y="942130"/>
                <a:ext cx="107424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6A4F7B-EF4C-8E42-A67B-789327F4A564}"/>
                  </a:ext>
                </a:extLst>
              </p14:cNvPr>
              <p14:cNvContentPartPr/>
              <p14:nvPr/>
            </p14:nvContentPartPr>
            <p14:xfrm>
              <a:off x="6003015" y="1224730"/>
              <a:ext cx="151560" cy="25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6A4F7B-EF4C-8E42-A67B-789327F4A5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87895" y="1209610"/>
                <a:ext cx="1821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C25556C-BA56-8848-9EFF-4AF12DCB7110}"/>
                  </a:ext>
                </a:extLst>
              </p14:cNvPr>
              <p14:cNvContentPartPr/>
              <p14:nvPr/>
            </p14:nvContentPartPr>
            <p14:xfrm>
              <a:off x="6038295" y="1335610"/>
              <a:ext cx="141480" cy="10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C25556C-BA56-8848-9EFF-4AF12DCB71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23175" y="1320490"/>
                <a:ext cx="172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986ABE49-B86D-6641-8720-E2E7AF332F27}"/>
                  </a:ext>
                </a:extLst>
              </p14:cNvPr>
              <p14:cNvContentPartPr/>
              <p14:nvPr/>
            </p14:nvContentPartPr>
            <p14:xfrm>
              <a:off x="5030295" y="1375930"/>
              <a:ext cx="746280" cy="267480"/>
            </p14:xfrm>
          </p:contentPart>
        </mc:Choice>
        <mc:Fallback xmlns=""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986ABE49-B86D-6641-8720-E2E7AF332F2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15175" y="1360810"/>
                <a:ext cx="7768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C3E7EE1D-B95E-1640-AFE2-5C50B94119AF}"/>
                  </a:ext>
                </a:extLst>
              </p14:cNvPr>
              <p14:cNvContentPartPr/>
              <p14:nvPr/>
            </p14:nvContentPartPr>
            <p14:xfrm>
              <a:off x="6462015" y="1058410"/>
              <a:ext cx="353160" cy="23220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C3E7EE1D-B95E-1640-AFE2-5C50B94119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46535" y="1043290"/>
                <a:ext cx="3837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6AD671E-EE9B-0944-B173-B730D9AFCAFD}"/>
                  </a:ext>
                </a:extLst>
              </p14:cNvPr>
              <p14:cNvContentPartPr/>
              <p14:nvPr/>
            </p14:nvContentPartPr>
            <p14:xfrm>
              <a:off x="5115975" y="1169290"/>
              <a:ext cx="30600" cy="25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6AD671E-EE9B-0944-B173-B730D9AFCA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00855" y="1154170"/>
                <a:ext cx="61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1">
                <a:extLst>
                  <a:ext uri="{FF2B5EF4-FFF2-40B4-BE49-F238E27FC236}">
                    <a16:creationId xmlns:a16="http://schemas.microsoft.com/office/drawing/2014/main" id="{C9C00D6F-2257-8346-A4E3-D38CF6DDB196}"/>
                  </a:ext>
                </a:extLst>
              </p14:cNvPr>
              <p14:cNvContentPartPr/>
              <p14:nvPr/>
            </p14:nvContentPartPr>
            <p14:xfrm>
              <a:off x="6971055" y="992890"/>
              <a:ext cx="590040" cy="266760"/>
            </p14:xfrm>
          </p:contentPart>
        </mc:Choice>
        <mc:Fallback xmlns="">
          <p:pic>
            <p:nvPicPr>
              <p:cNvPr id="71" name="Ink 71">
                <a:extLst>
                  <a:ext uri="{FF2B5EF4-FFF2-40B4-BE49-F238E27FC236}">
                    <a16:creationId xmlns:a16="http://schemas.microsoft.com/office/drawing/2014/main" id="{C9C00D6F-2257-8346-A4E3-D38CF6DDB1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55575" y="977431"/>
                <a:ext cx="620640" cy="296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6">
                <a:extLst>
                  <a:ext uri="{FF2B5EF4-FFF2-40B4-BE49-F238E27FC236}">
                    <a16:creationId xmlns:a16="http://schemas.microsoft.com/office/drawing/2014/main" id="{E5598E89-0240-7D40-85C8-0AF11B27D2DD}"/>
                  </a:ext>
                </a:extLst>
              </p14:cNvPr>
              <p14:cNvContentPartPr/>
              <p14:nvPr/>
            </p14:nvContentPartPr>
            <p14:xfrm>
              <a:off x="4863975" y="2081530"/>
              <a:ext cx="494280" cy="242280"/>
            </p14:xfrm>
          </p:contentPart>
        </mc:Choice>
        <mc:Fallback xmlns="">
          <p:pic>
            <p:nvPicPr>
              <p:cNvPr id="84" name="Ink 86">
                <a:extLst>
                  <a:ext uri="{FF2B5EF4-FFF2-40B4-BE49-F238E27FC236}">
                    <a16:creationId xmlns:a16="http://schemas.microsoft.com/office/drawing/2014/main" id="{E5598E89-0240-7D40-85C8-0AF11B27D2D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8855" y="2066410"/>
                <a:ext cx="5248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k 87">
                <a:extLst>
                  <a:ext uri="{FF2B5EF4-FFF2-40B4-BE49-F238E27FC236}">
                    <a16:creationId xmlns:a16="http://schemas.microsoft.com/office/drawing/2014/main" id="{5973F065-85FE-4A41-83C6-55964BE3620F}"/>
                  </a:ext>
                </a:extLst>
              </p14:cNvPr>
              <p14:cNvContentPartPr/>
              <p14:nvPr/>
            </p14:nvContentPartPr>
            <p14:xfrm>
              <a:off x="4501095" y="2066410"/>
              <a:ext cx="206280" cy="282600"/>
            </p14:xfrm>
          </p:contentPart>
        </mc:Choice>
        <mc:Fallback xmlns="">
          <p:pic>
            <p:nvPicPr>
              <p:cNvPr id="85" name="Ink 87">
                <a:extLst>
                  <a:ext uri="{FF2B5EF4-FFF2-40B4-BE49-F238E27FC236}">
                    <a16:creationId xmlns:a16="http://schemas.microsoft.com/office/drawing/2014/main" id="{5973F065-85FE-4A41-83C6-55964BE362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86001" y="2051290"/>
                <a:ext cx="236467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DC814D5A-5A9D-324B-87DE-664BD9B8B79C}"/>
                  </a:ext>
                </a:extLst>
              </p14:cNvPr>
              <p14:cNvContentPartPr/>
              <p14:nvPr/>
            </p14:nvContentPartPr>
            <p14:xfrm>
              <a:off x="5670375" y="2072170"/>
              <a:ext cx="615240" cy="337320"/>
            </p14:xfrm>
          </p:contentPart>
        </mc:Choice>
        <mc:Fallback xmlns=""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DC814D5A-5A9D-324B-87DE-664BD9B8B7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55255" y="2056707"/>
                <a:ext cx="645840" cy="367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419752D-599F-4847-A236-FF31AC973079}"/>
                  </a:ext>
                </a:extLst>
              </p14:cNvPr>
              <p14:cNvContentPartPr/>
              <p14:nvPr/>
            </p14:nvContentPartPr>
            <p14:xfrm>
              <a:off x="5982855" y="2222650"/>
              <a:ext cx="45720" cy="457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419752D-599F-4847-A236-FF31AC9730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7735" y="2207530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1" name="Ink 123">
                <a:extLst>
                  <a:ext uri="{FF2B5EF4-FFF2-40B4-BE49-F238E27FC236}">
                    <a16:creationId xmlns:a16="http://schemas.microsoft.com/office/drawing/2014/main" id="{596FD188-8234-1A43-9E81-7A53DFF379EB}"/>
                  </a:ext>
                </a:extLst>
              </p14:cNvPr>
              <p14:cNvContentPartPr/>
              <p14:nvPr/>
            </p14:nvContentPartPr>
            <p14:xfrm>
              <a:off x="8417535" y="2036170"/>
              <a:ext cx="610200" cy="217080"/>
            </p14:xfrm>
          </p:contentPart>
        </mc:Choice>
        <mc:Fallback xmlns="">
          <p:pic>
            <p:nvPicPr>
              <p:cNvPr id="121" name="Ink 123">
                <a:extLst>
                  <a:ext uri="{FF2B5EF4-FFF2-40B4-BE49-F238E27FC236}">
                    <a16:creationId xmlns:a16="http://schemas.microsoft.com/office/drawing/2014/main" id="{596FD188-8234-1A43-9E81-7A53DFF379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02415" y="202105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2" name="Ink 124">
                <a:extLst>
                  <a:ext uri="{FF2B5EF4-FFF2-40B4-BE49-F238E27FC236}">
                    <a16:creationId xmlns:a16="http://schemas.microsoft.com/office/drawing/2014/main" id="{830613BC-C32C-8A4C-B4D0-A7AD5BBC2754}"/>
                  </a:ext>
                </a:extLst>
              </p14:cNvPr>
              <p14:cNvContentPartPr/>
              <p14:nvPr/>
            </p14:nvContentPartPr>
            <p14:xfrm>
              <a:off x="7364175" y="2005930"/>
              <a:ext cx="887400" cy="393120"/>
            </p14:xfrm>
          </p:contentPart>
        </mc:Choice>
        <mc:Fallback xmlns="">
          <p:pic>
            <p:nvPicPr>
              <p:cNvPr id="122" name="Ink 124">
                <a:extLst>
                  <a:ext uri="{FF2B5EF4-FFF2-40B4-BE49-F238E27FC236}">
                    <a16:creationId xmlns:a16="http://schemas.microsoft.com/office/drawing/2014/main" id="{830613BC-C32C-8A4C-B4D0-A7AD5BBC27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48695" y="1990810"/>
                <a:ext cx="9180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" name="Ink 125">
                <a:extLst>
                  <a:ext uri="{FF2B5EF4-FFF2-40B4-BE49-F238E27FC236}">
                    <a16:creationId xmlns:a16="http://schemas.microsoft.com/office/drawing/2014/main" id="{51B65045-8CB1-B143-82CE-910D1DEA0D47}"/>
                  </a:ext>
                </a:extLst>
              </p14:cNvPr>
              <p14:cNvContentPartPr/>
              <p14:nvPr/>
            </p14:nvContentPartPr>
            <p14:xfrm>
              <a:off x="6552735" y="2056330"/>
              <a:ext cx="569880" cy="242280"/>
            </p14:xfrm>
          </p:contentPart>
        </mc:Choice>
        <mc:Fallback xmlns="">
          <p:pic>
            <p:nvPicPr>
              <p:cNvPr id="123" name="Ink 125">
                <a:extLst>
                  <a:ext uri="{FF2B5EF4-FFF2-40B4-BE49-F238E27FC236}">
                    <a16:creationId xmlns:a16="http://schemas.microsoft.com/office/drawing/2014/main" id="{51B65045-8CB1-B143-82CE-910D1DEA0D4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7255" y="2041210"/>
                <a:ext cx="6004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Ink 129">
                <a:extLst>
                  <a:ext uri="{FF2B5EF4-FFF2-40B4-BE49-F238E27FC236}">
                    <a16:creationId xmlns:a16="http://schemas.microsoft.com/office/drawing/2014/main" id="{5D88F4D5-FDDF-6847-9CC0-3F56A927D217}"/>
                  </a:ext>
                </a:extLst>
              </p14:cNvPr>
              <p14:cNvContentPartPr/>
              <p14:nvPr/>
            </p14:nvContentPartPr>
            <p14:xfrm>
              <a:off x="8820735" y="2217610"/>
              <a:ext cx="101160" cy="40680"/>
            </p14:xfrm>
          </p:contentPart>
        </mc:Choice>
        <mc:Fallback xmlns="">
          <p:pic>
            <p:nvPicPr>
              <p:cNvPr id="129" name="Ink 129">
                <a:extLst>
                  <a:ext uri="{FF2B5EF4-FFF2-40B4-BE49-F238E27FC236}">
                    <a16:creationId xmlns:a16="http://schemas.microsoft.com/office/drawing/2014/main" id="{5D88F4D5-FDDF-6847-9CC0-3F56A927D2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05615" y="2202490"/>
                <a:ext cx="131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5" name="Ink 135">
                <a:extLst>
                  <a:ext uri="{FF2B5EF4-FFF2-40B4-BE49-F238E27FC236}">
                    <a16:creationId xmlns:a16="http://schemas.microsoft.com/office/drawing/2014/main" id="{242596A3-3C4D-2643-A0E7-AAFA94AF9AEF}"/>
                  </a:ext>
                </a:extLst>
              </p14:cNvPr>
              <p14:cNvContentPartPr/>
              <p14:nvPr/>
            </p14:nvContentPartPr>
            <p14:xfrm>
              <a:off x="3326775" y="2882890"/>
              <a:ext cx="494280" cy="166680"/>
            </p14:xfrm>
          </p:contentPart>
        </mc:Choice>
        <mc:Fallback xmlns="">
          <p:pic>
            <p:nvPicPr>
              <p:cNvPr id="135" name="Ink 135">
                <a:extLst>
                  <a:ext uri="{FF2B5EF4-FFF2-40B4-BE49-F238E27FC236}">
                    <a16:creationId xmlns:a16="http://schemas.microsoft.com/office/drawing/2014/main" id="{242596A3-3C4D-2643-A0E7-AAFA94AF9A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11295" y="2867770"/>
                <a:ext cx="524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9" name="Ink 139">
                <a:extLst>
                  <a:ext uri="{FF2B5EF4-FFF2-40B4-BE49-F238E27FC236}">
                    <a16:creationId xmlns:a16="http://schemas.microsoft.com/office/drawing/2014/main" id="{8513959D-97A6-3443-B590-E7EDBC87C597}"/>
                  </a:ext>
                </a:extLst>
              </p14:cNvPr>
              <p14:cNvContentPartPr/>
              <p14:nvPr/>
            </p14:nvContentPartPr>
            <p14:xfrm>
              <a:off x="3911415" y="2903050"/>
              <a:ext cx="116280" cy="96120"/>
            </p14:xfrm>
          </p:contentPart>
        </mc:Choice>
        <mc:Fallback xmlns="">
          <p:pic>
            <p:nvPicPr>
              <p:cNvPr id="139" name="Ink 139">
                <a:extLst>
                  <a:ext uri="{FF2B5EF4-FFF2-40B4-BE49-F238E27FC236}">
                    <a16:creationId xmlns:a16="http://schemas.microsoft.com/office/drawing/2014/main" id="{8513959D-97A6-3443-B590-E7EDBC87C5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95935" y="2887930"/>
                <a:ext cx="146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A7F3B5D-D11F-CF44-A6D2-3D307A52790E}"/>
                  </a:ext>
                </a:extLst>
              </p14:cNvPr>
              <p14:cNvContentPartPr/>
              <p14:nvPr/>
            </p14:nvContentPartPr>
            <p14:xfrm>
              <a:off x="3195735" y="2772010"/>
              <a:ext cx="146520" cy="403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A7F3B5D-D11F-CF44-A6D2-3D307A5279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80255" y="2756890"/>
                <a:ext cx="1771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2" name="Ink 162">
                <a:extLst>
                  <a:ext uri="{FF2B5EF4-FFF2-40B4-BE49-F238E27FC236}">
                    <a16:creationId xmlns:a16="http://schemas.microsoft.com/office/drawing/2014/main" id="{B742190A-2A6C-8F42-A3B6-2C7A4D8F23CF}"/>
                  </a:ext>
                </a:extLst>
              </p14:cNvPr>
              <p14:cNvContentPartPr/>
              <p14:nvPr/>
            </p14:nvContentPartPr>
            <p14:xfrm>
              <a:off x="4087815" y="2701450"/>
              <a:ext cx="2030760" cy="383400"/>
            </p14:xfrm>
          </p:contentPart>
        </mc:Choice>
        <mc:Fallback xmlns="">
          <p:pic>
            <p:nvPicPr>
              <p:cNvPr id="162" name="Ink 162">
                <a:extLst>
                  <a:ext uri="{FF2B5EF4-FFF2-40B4-BE49-F238E27FC236}">
                    <a16:creationId xmlns:a16="http://schemas.microsoft.com/office/drawing/2014/main" id="{B742190A-2A6C-8F42-A3B6-2C7A4D8F23C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72338" y="2686330"/>
                <a:ext cx="2061355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954F253-9D23-4146-B2A7-1C4EA1452526}"/>
                  </a:ext>
                </a:extLst>
              </p14:cNvPr>
              <p14:cNvContentPartPr/>
              <p14:nvPr/>
            </p14:nvContentPartPr>
            <p14:xfrm>
              <a:off x="6219735" y="2802250"/>
              <a:ext cx="131400" cy="205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954F253-9D23-4146-B2A7-1C4EA145252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04615" y="2787130"/>
                <a:ext cx="162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3588DBE-C4A4-EE48-80BD-27A1BA1448EC}"/>
                  </a:ext>
                </a:extLst>
              </p14:cNvPr>
              <p14:cNvContentPartPr/>
              <p14:nvPr/>
            </p14:nvContentPartPr>
            <p14:xfrm>
              <a:off x="6224775" y="2903050"/>
              <a:ext cx="111240" cy="54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3588DBE-C4A4-EE48-80BD-27A1BA1448E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09655" y="2887930"/>
                <a:ext cx="141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3" name="Ink 173">
                <a:extLst>
                  <a:ext uri="{FF2B5EF4-FFF2-40B4-BE49-F238E27FC236}">
                    <a16:creationId xmlns:a16="http://schemas.microsoft.com/office/drawing/2014/main" id="{4D514B63-F143-C94E-B60C-025670CBF5FC}"/>
                  </a:ext>
                </a:extLst>
              </p14:cNvPr>
              <p14:cNvContentPartPr/>
              <p14:nvPr/>
            </p14:nvContentPartPr>
            <p14:xfrm>
              <a:off x="1224735" y="3684963"/>
              <a:ext cx="932760" cy="226800"/>
            </p14:xfrm>
          </p:contentPart>
        </mc:Choice>
        <mc:Fallback xmlns="">
          <p:pic>
            <p:nvPicPr>
              <p:cNvPr id="173" name="Ink 173">
                <a:extLst>
                  <a:ext uri="{FF2B5EF4-FFF2-40B4-BE49-F238E27FC236}">
                    <a16:creationId xmlns:a16="http://schemas.microsoft.com/office/drawing/2014/main" id="{4D514B63-F143-C94E-B60C-025670CBF5F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09615" y="3669843"/>
                <a:ext cx="963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44936819-B881-D947-9A37-F1EB11F6EAE5}"/>
                  </a:ext>
                </a:extLst>
              </p14:cNvPr>
              <p14:cNvContentPartPr/>
              <p14:nvPr/>
            </p14:nvContentPartPr>
            <p14:xfrm>
              <a:off x="2328495" y="3593883"/>
              <a:ext cx="438840" cy="262440"/>
            </p14:xfrm>
          </p:contentPart>
        </mc:Choice>
        <mc:Fallback xmlns=""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44936819-B881-D947-9A37-F1EB11F6EAE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13375" y="3578403"/>
                <a:ext cx="469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3" name="Ink 193">
                <a:extLst>
                  <a:ext uri="{FF2B5EF4-FFF2-40B4-BE49-F238E27FC236}">
                    <a16:creationId xmlns:a16="http://schemas.microsoft.com/office/drawing/2014/main" id="{089841DC-5CBC-934C-9A69-7B851CC77C11}"/>
                  </a:ext>
                </a:extLst>
              </p14:cNvPr>
              <p14:cNvContentPartPr/>
              <p14:nvPr/>
            </p14:nvContentPartPr>
            <p14:xfrm>
              <a:off x="831615" y="5239803"/>
              <a:ext cx="1199160" cy="254880"/>
            </p14:xfrm>
          </p:contentPart>
        </mc:Choice>
        <mc:Fallback xmlns="">
          <p:pic>
            <p:nvPicPr>
              <p:cNvPr id="193" name="Ink 193">
                <a:extLst>
                  <a:ext uri="{FF2B5EF4-FFF2-40B4-BE49-F238E27FC236}">
                    <a16:creationId xmlns:a16="http://schemas.microsoft.com/office/drawing/2014/main" id="{089841DC-5CBC-934C-9A69-7B851CC77C1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6140" y="5224662"/>
                <a:ext cx="1229751" cy="285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626EA61-4DE3-AC49-BC4B-1CC8190AB1D3}"/>
                  </a:ext>
                </a:extLst>
              </p14:cNvPr>
              <p14:cNvContentPartPr/>
              <p14:nvPr/>
            </p14:nvContentPartPr>
            <p14:xfrm>
              <a:off x="2116815" y="5186523"/>
              <a:ext cx="131400" cy="171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626EA61-4DE3-AC49-BC4B-1CC8190AB1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01695" y="5171403"/>
                <a:ext cx="1620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2" name="Ink 202">
                <a:extLst>
                  <a:ext uri="{FF2B5EF4-FFF2-40B4-BE49-F238E27FC236}">
                    <a16:creationId xmlns:a16="http://schemas.microsoft.com/office/drawing/2014/main" id="{EC032618-8EDC-5E44-9DFD-2AA9EE644518}"/>
                  </a:ext>
                </a:extLst>
              </p14:cNvPr>
              <p14:cNvContentPartPr/>
              <p14:nvPr/>
            </p14:nvContentPartPr>
            <p14:xfrm>
              <a:off x="3019335" y="5761083"/>
              <a:ext cx="741240" cy="247320"/>
            </p14:xfrm>
          </p:contentPart>
        </mc:Choice>
        <mc:Fallback xmlns="">
          <p:pic>
            <p:nvPicPr>
              <p:cNvPr id="202" name="Ink 202">
                <a:extLst>
                  <a:ext uri="{FF2B5EF4-FFF2-40B4-BE49-F238E27FC236}">
                    <a16:creationId xmlns:a16="http://schemas.microsoft.com/office/drawing/2014/main" id="{EC032618-8EDC-5E44-9DFD-2AA9EE64451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03855" y="5745963"/>
                <a:ext cx="771840" cy="2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40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398F-8AA2-A945-B3BB-19A66CB1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form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7B938E-DFFA-6D43-908A-875C94BC6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51" y="4853945"/>
            <a:ext cx="2844800" cy="1270000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5CEE-109D-7345-BABC-DF3572ACB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7" y="1501145"/>
            <a:ext cx="3797300" cy="4622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B2B9BB-B2DE-8E4D-8A71-A0300B32615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A8B09D17-D6E8-1E4A-A4C8-648139B050BE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7749B-CE68-A741-88F2-F2A39A181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551" y="135692"/>
            <a:ext cx="3304002" cy="11766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A924F-AF78-7146-A5EC-7F48A7AB3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551" y="1333055"/>
            <a:ext cx="3304002" cy="864751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E722DBEB-ABD8-A544-8336-E64144DACC67}"/>
                  </a:ext>
                </a:extLst>
              </p14:cNvPr>
              <p14:cNvContentPartPr/>
              <p14:nvPr/>
            </p14:nvContentPartPr>
            <p14:xfrm>
              <a:off x="5883290" y="5164425"/>
              <a:ext cx="1884960" cy="26604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E722DBEB-ABD8-A544-8336-E64144DACC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8170" y="5148945"/>
                <a:ext cx="19152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1AC5EBA6-5FD4-A140-9762-68E514A4DE09}"/>
                  </a:ext>
                </a:extLst>
              </p14:cNvPr>
              <p14:cNvContentPartPr/>
              <p14:nvPr/>
            </p14:nvContentPartPr>
            <p14:xfrm>
              <a:off x="8710010" y="5287185"/>
              <a:ext cx="1952640" cy="43056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1AC5EBA6-5FD4-A140-9762-68E514A4DE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4887" y="5272065"/>
                <a:ext cx="1983246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9">
                <a:extLst>
                  <a:ext uri="{FF2B5EF4-FFF2-40B4-BE49-F238E27FC236}">
                    <a16:creationId xmlns:a16="http://schemas.microsoft.com/office/drawing/2014/main" id="{AA5CE4AF-1EE3-C54F-B4BA-DBC366AF4839}"/>
                  </a:ext>
                </a:extLst>
              </p14:cNvPr>
              <p14:cNvContentPartPr/>
              <p14:nvPr/>
            </p14:nvContentPartPr>
            <p14:xfrm>
              <a:off x="9215450" y="5423985"/>
              <a:ext cx="519120" cy="198000"/>
            </p14:xfrm>
          </p:contentPart>
        </mc:Choice>
        <mc:Fallback xmlns="">
          <p:pic>
            <p:nvPicPr>
              <p:cNvPr id="29" name="Ink 29">
                <a:extLst>
                  <a:ext uri="{FF2B5EF4-FFF2-40B4-BE49-F238E27FC236}">
                    <a16:creationId xmlns:a16="http://schemas.microsoft.com/office/drawing/2014/main" id="{AA5CE4AF-1EE3-C54F-B4BA-DBC366AF48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9970" y="5408533"/>
                <a:ext cx="549720" cy="228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B1ACC6-3D57-2340-8B4F-9528D0F1BCCA}"/>
                  </a:ext>
                </a:extLst>
              </p14:cNvPr>
              <p14:cNvContentPartPr/>
              <p14:nvPr/>
            </p14:nvContentPartPr>
            <p14:xfrm>
              <a:off x="9809450" y="5417145"/>
              <a:ext cx="225720" cy="198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B1ACC6-3D57-2340-8B4F-9528D0F1BC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4330" y="5401665"/>
                <a:ext cx="256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394B03C-0F0A-494E-A6E5-771259ABE0D7}"/>
                  </a:ext>
                </a:extLst>
              </p14:cNvPr>
              <p14:cNvContentPartPr/>
              <p14:nvPr/>
            </p14:nvContentPartPr>
            <p14:xfrm>
              <a:off x="9406610" y="5492025"/>
              <a:ext cx="48240" cy="40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394B03C-0F0A-494E-A6E5-771259ABE0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91490" y="5476905"/>
                <a:ext cx="78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37C5D069-5F56-F243-82A9-1026B3B1D562}"/>
                  </a:ext>
                </a:extLst>
              </p14:cNvPr>
              <p14:cNvContentPartPr/>
              <p14:nvPr/>
            </p14:nvContentPartPr>
            <p14:xfrm>
              <a:off x="9134090" y="4993785"/>
              <a:ext cx="348120" cy="23256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37C5D069-5F56-F243-82A9-1026B3B1D56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8954" y="4978305"/>
                <a:ext cx="378752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6DBBA7-9155-EF4E-9648-AD4A0970F9A4}"/>
                  </a:ext>
                </a:extLst>
              </p14:cNvPr>
              <p14:cNvContentPartPr/>
              <p14:nvPr/>
            </p14:nvContentPartPr>
            <p14:xfrm>
              <a:off x="9768410" y="5396625"/>
              <a:ext cx="7200" cy="55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6DBBA7-9155-EF4E-9648-AD4A0970F9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753290" y="5381145"/>
                <a:ext cx="37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96C2D12C-1D99-F640-9DDB-63DF29828803}"/>
                  </a:ext>
                </a:extLst>
              </p14:cNvPr>
              <p14:cNvContentPartPr/>
              <p14:nvPr/>
            </p14:nvContentPartPr>
            <p14:xfrm>
              <a:off x="9604610" y="4945905"/>
              <a:ext cx="410040" cy="25992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96C2D12C-1D99-F640-9DDB-63DF298288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89490" y="4930785"/>
                <a:ext cx="4406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Ink 56">
                <a:extLst>
                  <a:ext uri="{FF2B5EF4-FFF2-40B4-BE49-F238E27FC236}">
                    <a16:creationId xmlns:a16="http://schemas.microsoft.com/office/drawing/2014/main" id="{78A38990-9541-4F46-880D-328E988B066B}"/>
                  </a:ext>
                </a:extLst>
              </p14:cNvPr>
              <p14:cNvContentPartPr/>
              <p14:nvPr/>
            </p14:nvContentPartPr>
            <p14:xfrm>
              <a:off x="7446770" y="6175665"/>
              <a:ext cx="492120" cy="334080"/>
            </p14:xfrm>
          </p:contentPart>
        </mc:Choice>
        <mc:Fallback xmlns="">
          <p:pic>
            <p:nvPicPr>
              <p:cNvPr id="55" name="Ink 56">
                <a:extLst>
                  <a:ext uri="{FF2B5EF4-FFF2-40B4-BE49-F238E27FC236}">
                    <a16:creationId xmlns:a16="http://schemas.microsoft.com/office/drawing/2014/main" id="{78A38990-9541-4F46-880D-328E988B06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31650" y="6160545"/>
                <a:ext cx="5223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" name="Ink 57">
                <a:extLst>
                  <a:ext uri="{FF2B5EF4-FFF2-40B4-BE49-F238E27FC236}">
                    <a16:creationId xmlns:a16="http://schemas.microsoft.com/office/drawing/2014/main" id="{C4487DAE-499B-834F-90A9-90E06B4083A1}"/>
                  </a:ext>
                </a:extLst>
              </p14:cNvPr>
              <p14:cNvContentPartPr/>
              <p14:nvPr/>
            </p14:nvContentPartPr>
            <p14:xfrm>
              <a:off x="6204410" y="6249825"/>
              <a:ext cx="1051560" cy="300240"/>
            </p14:xfrm>
          </p:contentPart>
        </mc:Choice>
        <mc:Fallback xmlns="">
          <p:pic>
            <p:nvPicPr>
              <p:cNvPr id="56" name="Ink 57">
                <a:extLst>
                  <a:ext uri="{FF2B5EF4-FFF2-40B4-BE49-F238E27FC236}">
                    <a16:creationId xmlns:a16="http://schemas.microsoft.com/office/drawing/2014/main" id="{C4487DAE-499B-834F-90A9-90E06B4083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88935" y="6234687"/>
                <a:ext cx="1082150" cy="330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853A02E-1D1C-FD42-9A7C-91C1B4286D82}"/>
                  </a:ext>
                </a:extLst>
              </p14:cNvPr>
              <p14:cNvContentPartPr/>
              <p14:nvPr/>
            </p14:nvContentPartPr>
            <p14:xfrm>
              <a:off x="8252810" y="6359265"/>
              <a:ext cx="177840" cy="20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853A02E-1D1C-FD42-9A7C-91C1B4286D8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37330" y="6344145"/>
                <a:ext cx="208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6F0E6CA-AAD1-1A4F-BFF8-C759A114B527}"/>
                  </a:ext>
                </a:extLst>
              </p14:cNvPr>
              <p14:cNvContentPartPr/>
              <p14:nvPr/>
            </p14:nvContentPartPr>
            <p14:xfrm>
              <a:off x="8266130" y="6482025"/>
              <a:ext cx="177840" cy="20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6F0E6CA-AAD1-1A4F-BFF8-C759A114B52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51010" y="6466905"/>
                <a:ext cx="208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9" name="Ink 69">
                <a:extLst>
                  <a:ext uri="{FF2B5EF4-FFF2-40B4-BE49-F238E27FC236}">
                    <a16:creationId xmlns:a16="http://schemas.microsoft.com/office/drawing/2014/main" id="{05846F91-B0B3-444A-8A7A-7B9B2961A757}"/>
                  </a:ext>
                </a:extLst>
              </p14:cNvPr>
              <p14:cNvContentPartPr/>
              <p14:nvPr/>
            </p14:nvContentPartPr>
            <p14:xfrm>
              <a:off x="8668970" y="6086025"/>
              <a:ext cx="1161360" cy="410040"/>
            </p14:xfrm>
          </p:contentPart>
        </mc:Choice>
        <mc:Fallback xmlns="">
          <p:pic>
            <p:nvPicPr>
              <p:cNvPr id="69" name="Ink 69">
                <a:extLst>
                  <a:ext uri="{FF2B5EF4-FFF2-40B4-BE49-F238E27FC236}">
                    <a16:creationId xmlns:a16="http://schemas.microsoft.com/office/drawing/2014/main" id="{05846F91-B0B3-444A-8A7A-7B9B2961A75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53845" y="6070905"/>
                <a:ext cx="1191969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75B61A1-2D46-DD41-AA72-B4CB95A94360}"/>
                  </a:ext>
                </a:extLst>
              </p14:cNvPr>
              <p14:cNvContentPartPr/>
              <p14:nvPr/>
            </p14:nvContentPartPr>
            <p14:xfrm>
              <a:off x="8880650" y="6338745"/>
              <a:ext cx="27720" cy="27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75B61A1-2D46-DD41-AA72-B4CB95A9436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65530" y="6323625"/>
                <a:ext cx="58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4" name="Ink 74">
                <a:extLst>
                  <a:ext uri="{FF2B5EF4-FFF2-40B4-BE49-F238E27FC236}">
                    <a16:creationId xmlns:a16="http://schemas.microsoft.com/office/drawing/2014/main" id="{D808213E-8A4B-D74C-9E7F-B38382395132}"/>
                  </a:ext>
                </a:extLst>
              </p14:cNvPr>
              <p14:cNvContentPartPr/>
              <p14:nvPr/>
            </p14:nvContentPartPr>
            <p14:xfrm>
              <a:off x="7836290" y="5061825"/>
              <a:ext cx="436680" cy="389520"/>
            </p14:xfrm>
          </p:contentPart>
        </mc:Choice>
        <mc:Fallback xmlns="">
          <p:pic>
            <p:nvPicPr>
              <p:cNvPr id="74" name="Ink 74">
                <a:extLst>
                  <a:ext uri="{FF2B5EF4-FFF2-40B4-BE49-F238E27FC236}">
                    <a16:creationId xmlns:a16="http://schemas.microsoft.com/office/drawing/2014/main" id="{D808213E-8A4B-D74C-9E7F-B3838239513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20810" y="5046705"/>
                <a:ext cx="466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Ink 78">
                <a:extLst>
                  <a:ext uri="{FF2B5EF4-FFF2-40B4-BE49-F238E27FC236}">
                    <a16:creationId xmlns:a16="http://schemas.microsoft.com/office/drawing/2014/main" id="{C736347A-C420-BA41-9651-4D4EE4A0810F}"/>
                  </a:ext>
                </a:extLst>
              </p14:cNvPr>
              <p14:cNvContentPartPr/>
              <p14:nvPr/>
            </p14:nvContentPartPr>
            <p14:xfrm>
              <a:off x="4285610" y="6297705"/>
              <a:ext cx="314280" cy="334080"/>
            </p14:xfrm>
          </p:contentPart>
        </mc:Choice>
        <mc:Fallback xmlns="">
          <p:pic>
            <p:nvPicPr>
              <p:cNvPr id="78" name="Ink 78">
                <a:extLst>
                  <a:ext uri="{FF2B5EF4-FFF2-40B4-BE49-F238E27FC236}">
                    <a16:creationId xmlns:a16="http://schemas.microsoft.com/office/drawing/2014/main" id="{C736347A-C420-BA41-9651-4D4EE4A0810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70490" y="6282585"/>
                <a:ext cx="3448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7" name="Ink 97">
                <a:extLst>
                  <a:ext uri="{FF2B5EF4-FFF2-40B4-BE49-F238E27FC236}">
                    <a16:creationId xmlns:a16="http://schemas.microsoft.com/office/drawing/2014/main" id="{9F3EBD40-C6AF-E242-8F4F-A8E50E6B0A2E}"/>
                  </a:ext>
                </a:extLst>
              </p14:cNvPr>
              <p14:cNvContentPartPr/>
              <p14:nvPr/>
            </p14:nvContentPartPr>
            <p14:xfrm>
              <a:off x="4777370" y="6215985"/>
              <a:ext cx="1385280" cy="512280"/>
            </p14:xfrm>
          </p:contentPart>
        </mc:Choice>
        <mc:Fallback xmlns="">
          <p:pic>
            <p:nvPicPr>
              <p:cNvPr id="97" name="Ink 97">
                <a:extLst>
                  <a:ext uri="{FF2B5EF4-FFF2-40B4-BE49-F238E27FC236}">
                    <a16:creationId xmlns:a16="http://schemas.microsoft.com/office/drawing/2014/main" id="{9F3EBD40-C6AF-E242-8F4F-A8E50E6B0A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61894" y="6200505"/>
                <a:ext cx="1415872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1" name="Ink 101">
                <a:extLst>
                  <a:ext uri="{FF2B5EF4-FFF2-40B4-BE49-F238E27FC236}">
                    <a16:creationId xmlns:a16="http://schemas.microsoft.com/office/drawing/2014/main" id="{06691390-350B-0E4D-8DD2-846A06D0B43B}"/>
                  </a:ext>
                </a:extLst>
              </p14:cNvPr>
              <p14:cNvContentPartPr/>
              <p14:nvPr/>
            </p14:nvContentPartPr>
            <p14:xfrm>
              <a:off x="10034810" y="6004305"/>
              <a:ext cx="253080" cy="259920"/>
            </p14:xfrm>
          </p:contentPart>
        </mc:Choice>
        <mc:Fallback xmlns="">
          <p:pic>
            <p:nvPicPr>
              <p:cNvPr id="101" name="Ink 101">
                <a:extLst>
                  <a:ext uri="{FF2B5EF4-FFF2-40B4-BE49-F238E27FC236}">
                    <a16:creationId xmlns:a16="http://schemas.microsoft.com/office/drawing/2014/main" id="{06691390-350B-0E4D-8DD2-846A06D0B43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19330" y="5988825"/>
                <a:ext cx="2833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5" name="Ink 115">
                <a:extLst>
                  <a:ext uri="{FF2B5EF4-FFF2-40B4-BE49-F238E27FC236}">
                    <a16:creationId xmlns:a16="http://schemas.microsoft.com/office/drawing/2014/main" id="{5BDB8F6B-42DC-EF45-90DC-A446C9ADE461}"/>
                  </a:ext>
                </a:extLst>
              </p14:cNvPr>
              <p14:cNvContentPartPr/>
              <p14:nvPr/>
            </p14:nvContentPartPr>
            <p14:xfrm>
              <a:off x="10437650" y="5922225"/>
              <a:ext cx="1099440" cy="478080"/>
            </p14:xfrm>
          </p:contentPart>
        </mc:Choice>
        <mc:Fallback xmlns="">
          <p:pic>
            <p:nvPicPr>
              <p:cNvPr id="115" name="Ink 115">
                <a:extLst>
                  <a:ext uri="{FF2B5EF4-FFF2-40B4-BE49-F238E27FC236}">
                    <a16:creationId xmlns:a16="http://schemas.microsoft.com/office/drawing/2014/main" id="{5BDB8F6B-42DC-EF45-90DC-A446C9ADE46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22175" y="5907116"/>
                <a:ext cx="1129670" cy="508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7" name="Ink 127">
                <a:extLst>
                  <a:ext uri="{FF2B5EF4-FFF2-40B4-BE49-F238E27FC236}">
                    <a16:creationId xmlns:a16="http://schemas.microsoft.com/office/drawing/2014/main" id="{81A06938-2126-014B-9FA3-82B811E2B18B}"/>
                  </a:ext>
                </a:extLst>
              </p14:cNvPr>
              <p14:cNvContentPartPr/>
              <p14:nvPr/>
            </p14:nvContentPartPr>
            <p14:xfrm>
              <a:off x="3442566" y="3760629"/>
              <a:ext cx="639720" cy="225720"/>
            </p14:xfrm>
          </p:contentPart>
        </mc:Choice>
        <mc:Fallback xmlns="">
          <p:pic>
            <p:nvPicPr>
              <p:cNvPr id="127" name="Ink 127">
                <a:extLst>
                  <a:ext uri="{FF2B5EF4-FFF2-40B4-BE49-F238E27FC236}">
                    <a16:creationId xmlns:a16="http://schemas.microsoft.com/office/drawing/2014/main" id="{81A06938-2126-014B-9FA3-82B811E2B18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7437" y="3745174"/>
                <a:ext cx="670337" cy="25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AB02CF5-4BB6-AE45-804B-722D9C9BF73F}"/>
                  </a:ext>
                </a:extLst>
              </p14:cNvPr>
              <p14:cNvContentPartPr/>
              <p14:nvPr/>
            </p14:nvContentPartPr>
            <p14:xfrm>
              <a:off x="3933606" y="3421509"/>
              <a:ext cx="46440" cy="32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AB02CF5-4BB6-AE45-804B-722D9C9BF7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18126" y="3406389"/>
                <a:ext cx="76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BD882AA-2B0A-1142-9844-2BD79558A5D6}"/>
                  </a:ext>
                </a:extLst>
              </p14:cNvPr>
              <p14:cNvContentPartPr/>
              <p14:nvPr/>
            </p14:nvContentPartPr>
            <p14:xfrm>
              <a:off x="3954846" y="2676309"/>
              <a:ext cx="32040" cy="28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BD882AA-2B0A-1142-9844-2BD79558A5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39366" y="2661189"/>
                <a:ext cx="626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41CFAAE7-BBF2-4C40-A706-3A4B8A1E1D82}"/>
                  </a:ext>
                </a:extLst>
              </p14:cNvPr>
              <p14:cNvContentPartPr/>
              <p14:nvPr/>
            </p14:nvContentPartPr>
            <p14:xfrm>
              <a:off x="727086" y="4431309"/>
              <a:ext cx="349920" cy="155880"/>
            </p14:xfrm>
          </p:contentPart>
        </mc:Choice>
        <mc:Fallback xmlns=""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41CFAAE7-BBF2-4C40-A706-3A4B8A1E1D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1966" y="4416189"/>
                <a:ext cx="3805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7" name="Ink 147">
                <a:extLst>
                  <a:ext uri="{FF2B5EF4-FFF2-40B4-BE49-F238E27FC236}">
                    <a16:creationId xmlns:a16="http://schemas.microsoft.com/office/drawing/2014/main" id="{AA9F6C5E-7433-6148-B1C7-D7503FD84DA9}"/>
                  </a:ext>
                </a:extLst>
              </p14:cNvPr>
              <p14:cNvContentPartPr/>
              <p14:nvPr/>
            </p14:nvContentPartPr>
            <p14:xfrm>
              <a:off x="1150806" y="4381989"/>
              <a:ext cx="615240" cy="134640"/>
            </p14:xfrm>
          </p:contentPart>
        </mc:Choice>
        <mc:Fallback xmlns="">
          <p:pic>
            <p:nvPicPr>
              <p:cNvPr id="147" name="Ink 147">
                <a:extLst>
                  <a:ext uri="{FF2B5EF4-FFF2-40B4-BE49-F238E27FC236}">
                    <a16:creationId xmlns:a16="http://schemas.microsoft.com/office/drawing/2014/main" id="{AA9F6C5E-7433-6148-B1C7-D7503FD84DA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35677" y="4366869"/>
                <a:ext cx="645498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1" name="Ink 151">
                <a:extLst>
                  <a:ext uri="{FF2B5EF4-FFF2-40B4-BE49-F238E27FC236}">
                    <a16:creationId xmlns:a16="http://schemas.microsoft.com/office/drawing/2014/main" id="{793DE439-F531-114C-B3D3-C31D98BB64BB}"/>
                  </a:ext>
                </a:extLst>
              </p14:cNvPr>
              <p14:cNvContentPartPr/>
              <p14:nvPr/>
            </p14:nvContentPartPr>
            <p14:xfrm>
              <a:off x="1892406" y="4445709"/>
              <a:ext cx="67320" cy="28440"/>
            </p14:xfrm>
          </p:contentPart>
        </mc:Choice>
        <mc:Fallback xmlns="">
          <p:pic>
            <p:nvPicPr>
              <p:cNvPr id="151" name="Ink 151">
                <a:extLst>
                  <a:ext uri="{FF2B5EF4-FFF2-40B4-BE49-F238E27FC236}">
                    <a16:creationId xmlns:a16="http://schemas.microsoft.com/office/drawing/2014/main" id="{793DE439-F531-114C-B3D3-C31D98BB64B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77286" y="4430229"/>
                <a:ext cx="97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7" name="Ink 177">
                <a:extLst>
                  <a:ext uri="{FF2B5EF4-FFF2-40B4-BE49-F238E27FC236}">
                    <a16:creationId xmlns:a16="http://schemas.microsoft.com/office/drawing/2014/main" id="{9354BB98-142D-3541-9296-F17FD7E81514}"/>
                  </a:ext>
                </a:extLst>
              </p14:cNvPr>
              <p14:cNvContentPartPr/>
              <p14:nvPr/>
            </p14:nvContentPartPr>
            <p14:xfrm>
              <a:off x="2093646" y="4360749"/>
              <a:ext cx="1236600" cy="145080"/>
            </p14:xfrm>
          </p:contentPart>
        </mc:Choice>
        <mc:Fallback xmlns="">
          <p:pic>
            <p:nvPicPr>
              <p:cNvPr id="177" name="Ink 177">
                <a:extLst>
                  <a:ext uri="{FF2B5EF4-FFF2-40B4-BE49-F238E27FC236}">
                    <a16:creationId xmlns:a16="http://schemas.microsoft.com/office/drawing/2014/main" id="{9354BB98-142D-3541-9296-F17FD7E8151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78522" y="4345629"/>
                <a:ext cx="1267209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91" name="Ink 191">
                <a:extLst>
                  <a:ext uri="{FF2B5EF4-FFF2-40B4-BE49-F238E27FC236}">
                    <a16:creationId xmlns:a16="http://schemas.microsoft.com/office/drawing/2014/main" id="{AC2D837D-723A-2E45-A586-1CCEF4849250}"/>
                  </a:ext>
                </a:extLst>
              </p14:cNvPr>
              <p14:cNvContentPartPr/>
              <p14:nvPr/>
            </p14:nvContentPartPr>
            <p14:xfrm>
              <a:off x="3216846" y="5116389"/>
              <a:ext cx="999720" cy="159120"/>
            </p14:xfrm>
          </p:contentPart>
        </mc:Choice>
        <mc:Fallback xmlns="">
          <p:pic>
            <p:nvPicPr>
              <p:cNvPr id="191" name="Ink 191">
                <a:extLst>
                  <a:ext uri="{FF2B5EF4-FFF2-40B4-BE49-F238E27FC236}">
                    <a16:creationId xmlns:a16="http://schemas.microsoft.com/office/drawing/2014/main" id="{AC2D837D-723A-2E45-A586-1CCEF484925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01366" y="5101269"/>
                <a:ext cx="1030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6" name="Ink 196">
                <a:extLst>
                  <a:ext uri="{FF2B5EF4-FFF2-40B4-BE49-F238E27FC236}">
                    <a16:creationId xmlns:a16="http://schemas.microsoft.com/office/drawing/2014/main" id="{2E7AAD32-85F5-9C43-A176-A94C378836FD}"/>
                  </a:ext>
                </a:extLst>
              </p14:cNvPr>
              <p14:cNvContentPartPr/>
              <p14:nvPr/>
            </p14:nvContentPartPr>
            <p14:xfrm>
              <a:off x="4219446" y="5031789"/>
              <a:ext cx="208800" cy="134640"/>
            </p14:xfrm>
          </p:contentPart>
        </mc:Choice>
        <mc:Fallback xmlns="">
          <p:pic>
            <p:nvPicPr>
              <p:cNvPr id="196" name="Ink 196">
                <a:extLst>
                  <a:ext uri="{FF2B5EF4-FFF2-40B4-BE49-F238E27FC236}">
                    <a16:creationId xmlns:a16="http://schemas.microsoft.com/office/drawing/2014/main" id="{2E7AAD32-85F5-9C43-A176-A94C378836F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04326" y="5016309"/>
                <a:ext cx="2390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1" name="Ink 201">
                <a:extLst>
                  <a:ext uri="{FF2B5EF4-FFF2-40B4-BE49-F238E27FC236}">
                    <a16:creationId xmlns:a16="http://schemas.microsoft.com/office/drawing/2014/main" id="{E3520908-31DF-7144-A7F6-07F603935828}"/>
                  </a:ext>
                </a:extLst>
              </p14:cNvPr>
              <p14:cNvContentPartPr/>
              <p14:nvPr/>
            </p14:nvContentPartPr>
            <p14:xfrm>
              <a:off x="631935" y="6184961"/>
              <a:ext cx="297000" cy="220680"/>
            </p14:xfrm>
          </p:contentPart>
        </mc:Choice>
        <mc:Fallback xmlns="">
          <p:pic>
            <p:nvPicPr>
              <p:cNvPr id="201" name="Ink 201">
                <a:extLst>
                  <a:ext uri="{FF2B5EF4-FFF2-40B4-BE49-F238E27FC236}">
                    <a16:creationId xmlns:a16="http://schemas.microsoft.com/office/drawing/2014/main" id="{E3520908-31DF-7144-A7F6-07F60393582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1415" y="6164474"/>
                <a:ext cx="332640" cy="25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6" name="Ink 206">
                <a:extLst>
                  <a:ext uri="{FF2B5EF4-FFF2-40B4-BE49-F238E27FC236}">
                    <a16:creationId xmlns:a16="http://schemas.microsoft.com/office/drawing/2014/main" id="{E975691C-4B51-0443-A0CA-C69F483A7378}"/>
                  </a:ext>
                </a:extLst>
              </p14:cNvPr>
              <p14:cNvContentPartPr/>
              <p14:nvPr/>
            </p14:nvContentPartPr>
            <p14:xfrm>
              <a:off x="1211535" y="6211241"/>
              <a:ext cx="190440" cy="145080"/>
            </p14:xfrm>
          </p:contentPart>
        </mc:Choice>
        <mc:Fallback xmlns="">
          <p:pic>
            <p:nvPicPr>
              <p:cNvPr id="206" name="Ink 206">
                <a:extLst>
                  <a:ext uri="{FF2B5EF4-FFF2-40B4-BE49-F238E27FC236}">
                    <a16:creationId xmlns:a16="http://schemas.microsoft.com/office/drawing/2014/main" id="{E975691C-4B51-0443-A0CA-C69F483A73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96084" y="6195761"/>
                <a:ext cx="220623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6" name="Ink 216">
                <a:extLst>
                  <a:ext uri="{FF2B5EF4-FFF2-40B4-BE49-F238E27FC236}">
                    <a16:creationId xmlns:a16="http://schemas.microsoft.com/office/drawing/2014/main" id="{A9303792-A917-F241-A3DF-F437B6859169}"/>
                  </a:ext>
                </a:extLst>
              </p14:cNvPr>
              <p14:cNvContentPartPr/>
              <p14:nvPr/>
            </p14:nvContentPartPr>
            <p14:xfrm>
              <a:off x="1412415" y="6211241"/>
              <a:ext cx="533520" cy="190800"/>
            </p14:xfrm>
          </p:contentPart>
        </mc:Choice>
        <mc:Fallback xmlns="">
          <p:pic>
            <p:nvPicPr>
              <p:cNvPr id="216" name="Ink 216">
                <a:extLst>
                  <a:ext uri="{FF2B5EF4-FFF2-40B4-BE49-F238E27FC236}">
                    <a16:creationId xmlns:a16="http://schemas.microsoft.com/office/drawing/2014/main" id="{A9303792-A917-F241-A3DF-F437B685916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96935" y="6195790"/>
                <a:ext cx="564120" cy="220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327652C-2EDB-D24A-ABDF-BB973DE23450}"/>
                  </a:ext>
                </a:extLst>
              </p14:cNvPr>
              <p14:cNvContentPartPr/>
              <p14:nvPr/>
            </p14:nvContentPartPr>
            <p14:xfrm>
              <a:off x="1112175" y="6133481"/>
              <a:ext cx="173520" cy="2865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327652C-2EDB-D24A-ABDF-BB973DE2345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7055" y="6118361"/>
                <a:ext cx="2037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4" name="Ink 224">
                <a:extLst>
                  <a:ext uri="{FF2B5EF4-FFF2-40B4-BE49-F238E27FC236}">
                    <a16:creationId xmlns:a16="http://schemas.microsoft.com/office/drawing/2014/main" id="{DF40A2CF-3055-524C-BF94-40241D150D96}"/>
                  </a:ext>
                </a:extLst>
              </p14:cNvPr>
              <p14:cNvContentPartPr/>
              <p14:nvPr/>
            </p14:nvContentPartPr>
            <p14:xfrm>
              <a:off x="1952775" y="6094601"/>
              <a:ext cx="356760" cy="254520"/>
            </p14:xfrm>
          </p:contentPart>
        </mc:Choice>
        <mc:Fallback xmlns="">
          <p:pic>
            <p:nvPicPr>
              <p:cNvPr id="224" name="Ink 224">
                <a:extLst>
                  <a:ext uri="{FF2B5EF4-FFF2-40B4-BE49-F238E27FC236}">
                    <a16:creationId xmlns:a16="http://schemas.microsoft.com/office/drawing/2014/main" id="{DF40A2CF-3055-524C-BF94-40241D150D9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37655" y="6079481"/>
                <a:ext cx="3870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36" name="Ink 236">
                <a:extLst>
                  <a:ext uri="{FF2B5EF4-FFF2-40B4-BE49-F238E27FC236}">
                    <a16:creationId xmlns:a16="http://schemas.microsoft.com/office/drawing/2014/main" id="{7FDAFC4A-FDB6-7A46-AF95-3FF3E3B00CA2}"/>
                  </a:ext>
                </a:extLst>
              </p14:cNvPr>
              <p14:cNvContentPartPr/>
              <p14:nvPr/>
            </p14:nvContentPartPr>
            <p14:xfrm>
              <a:off x="2429415" y="6179201"/>
              <a:ext cx="664200" cy="145440"/>
            </p14:xfrm>
          </p:contentPart>
        </mc:Choice>
        <mc:Fallback xmlns="">
          <p:pic>
            <p:nvPicPr>
              <p:cNvPr id="236" name="Ink 236">
                <a:extLst>
                  <a:ext uri="{FF2B5EF4-FFF2-40B4-BE49-F238E27FC236}">
                    <a16:creationId xmlns:a16="http://schemas.microsoft.com/office/drawing/2014/main" id="{7FDAFC4A-FDB6-7A46-AF95-3FF3E3B00C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13935" y="6164043"/>
                <a:ext cx="694800" cy="17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BF00E3E-9C84-1240-B323-37840E3032CF}"/>
                  </a:ext>
                </a:extLst>
              </p14:cNvPr>
              <p14:cNvContentPartPr/>
              <p14:nvPr/>
            </p14:nvContentPartPr>
            <p14:xfrm>
              <a:off x="2365695" y="6115841"/>
              <a:ext cx="60480" cy="2653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BF00E3E-9C84-1240-B323-37840E3032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50575" y="6100721"/>
                <a:ext cx="907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41" name="Ink 241">
                <a:extLst>
                  <a:ext uri="{FF2B5EF4-FFF2-40B4-BE49-F238E27FC236}">
                    <a16:creationId xmlns:a16="http://schemas.microsoft.com/office/drawing/2014/main" id="{9113D17F-691B-DD4A-9138-3196935C369D}"/>
                  </a:ext>
                </a:extLst>
              </p14:cNvPr>
              <p14:cNvContentPartPr/>
              <p14:nvPr/>
            </p14:nvContentPartPr>
            <p14:xfrm>
              <a:off x="3100095" y="6055721"/>
              <a:ext cx="162360" cy="265320"/>
            </p14:xfrm>
          </p:contentPart>
        </mc:Choice>
        <mc:Fallback xmlns="">
          <p:pic>
            <p:nvPicPr>
              <p:cNvPr id="241" name="Ink 241">
                <a:extLst>
                  <a:ext uri="{FF2B5EF4-FFF2-40B4-BE49-F238E27FC236}">
                    <a16:creationId xmlns:a16="http://schemas.microsoft.com/office/drawing/2014/main" id="{9113D17F-691B-DD4A-9138-3196935C369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84975" y="6040601"/>
                <a:ext cx="1929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1949285-FD17-C74B-9C18-1C3E63AC0A6A}"/>
                  </a:ext>
                </a:extLst>
              </p14:cNvPr>
              <p14:cNvContentPartPr/>
              <p14:nvPr/>
            </p14:nvContentPartPr>
            <p14:xfrm>
              <a:off x="981495" y="2014001"/>
              <a:ext cx="14400" cy="730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1949285-FD17-C74B-9C18-1C3E63AC0A6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60975" y="1993841"/>
                <a:ext cx="554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46" name="Ink 246">
                <a:extLst>
                  <a:ext uri="{FF2B5EF4-FFF2-40B4-BE49-F238E27FC236}">
                    <a16:creationId xmlns:a16="http://schemas.microsoft.com/office/drawing/2014/main" id="{26D043FA-CD33-9840-8A60-0161D8DB94D8}"/>
                  </a:ext>
                </a:extLst>
              </p14:cNvPr>
              <p14:cNvContentPartPr/>
              <p14:nvPr/>
            </p14:nvContentPartPr>
            <p14:xfrm>
              <a:off x="4145535" y="3728681"/>
              <a:ext cx="261720" cy="254520"/>
            </p14:xfrm>
          </p:contentPart>
        </mc:Choice>
        <mc:Fallback xmlns="">
          <p:pic>
            <p:nvPicPr>
              <p:cNvPr id="246" name="Ink 246">
                <a:extLst>
                  <a:ext uri="{FF2B5EF4-FFF2-40B4-BE49-F238E27FC236}">
                    <a16:creationId xmlns:a16="http://schemas.microsoft.com/office/drawing/2014/main" id="{26D043FA-CD33-9840-8A60-0161D8DB94D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30055" y="3713561"/>
                <a:ext cx="2923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50" name="Ink 250">
                <a:extLst>
                  <a:ext uri="{FF2B5EF4-FFF2-40B4-BE49-F238E27FC236}">
                    <a16:creationId xmlns:a16="http://schemas.microsoft.com/office/drawing/2014/main" id="{516671BC-0AFD-204C-B960-B92D3607869B}"/>
                  </a:ext>
                </a:extLst>
              </p14:cNvPr>
              <p14:cNvContentPartPr/>
              <p14:nvPr/>
            </p14:nvContentPartPr>
            <p14:xfrm>
              <a:off x="4414095" y="4918841"/>
              <a:ext cx="331920" cy="318240"/>
            </p14:xfrm>
          </p:contentPart>
        </mc:Choice>
        <mc:Fallback xmlns="">
          <p:pic>
            <p:nvPicPr>
              <p:cNvPr id="250" name="Ink 250">
                <a:extLst>
                  <a:ext uri="{FF2B5EF4-FFF2-40B4-BE49-F238E27FC236}">
                    <a16:creationId xmlns:a16="http://schemas.microsoft.com/office/drawing/2014/main" id="{516671BC-0AFD-204C-B960-B92D3607869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98975" y="4903361"/>
                <a:ext cx="3625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54" name="Ink 254">
                <a:extLst>
                  <a:ext uri="{FF2B5EF4-FFF2-40B4-BE49-F238E27FC236}">
                    <a16:creationId xmlns:a16="http://schemas.microsoft.com/office/drawing/2014/main" id="{A92455C0-ACE4-A849-BACF-83E6CB2DC671}"/>
                  </a:ext>
                </a:extLst>
              </p14:cNvPr>
              <p14:cNvContentPartPr/>
              <p14:nvPr/>
            </p14:nvContentPartPr>
            <p14:xfrm>
              <a:off x="2750535" y="6355961"/>
              <a:ext cx="222840" cy="212400"/>
            </p14:xfrm>
          </p:contentPart>
        </mc:Choice>
        <mc:Fallback xmlns="">
          <p:pic>
            <p:nvPicPr>
              <p:cNvPr id="254" name="Ink 254">
                <a:extLst>
                  <a:ext uri="{FF2B5EF4-FFF2-40B4-BE49-F238E27FC236}">
                    <a16:creationId xmlns:a16="http://schemas.microsoft.com/office/drawing/2014/main" id="{A92455C0-ACE4-A849-BACF-83E6CB2DC6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35415" y="6340841"/>
                <a:ext cx="253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58" name="Ink 258">
                <a:extLst>
                  <a:ext uri="{FF2B5EF4-FFF2-40B4-BE49-F238E27FC236}">
                    <a16:creationId xmlns:a16="http://schemas.microsoft.com/office/drawing/2014/main" id="{7CD7FE2A-0256-C245-8CD2-A010D233E470}"/>
                  </a:ext>
                </a:extLst>
              </p14:cNvPr>
              <p14:cNvContentPartPr/>
              <p14:nvPr/>
            </p14:nvContentPartPr>
            <p14:xfrm>
              <a:off x="366975" y="6144281"/>
              <a:ext cx="180360" cy="253800"/>
            </p14:xfrm>
          </p:contentPart>
        </mc:Choice>
        <mc:Fallback xmlns="">
          <p:pic>
            <p:nvPicPr>
              <p:cNvPr id="258" name="Ink 258">
                <a:extLst>
                  <a:ext uri="{FF2B5EF4-FFF2-40B4-BE49-F238E27FC236}">
                    <a16:creationId xmlns:a16="http://schemas.microsoft.com/office/drawing/2014/main" id="{7CD7FE2A-0256-C245-8CD2-A010D233E4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51855" y="6129161"/>
                <a:ext cx="2109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73" name="Ink 273">
                <a:extLst>
                  <a:ext uri="{FF2B5EF4-FFF2-40B4-BE49-F238E27FC236}">
                    <a16:creationId xmlns:a16="http://schemas.microsoft.com/office/drawing/2014/main" id="{89A8A594-3EAA-414F-B947-5D53F560DB5F}"/>
                  </a:ext>
                </a:extLst>
              </p14:cNvPr>
              <p14:cNvContentPartPr/>
              <p14:nvPr/>
            </p14:nvContentPartPr>
            <p14:xfrm>
              <a:off x="9248317" y="151967"/>
              <a:ext cx="1453680" cy="720000"/>
            </p14:xfrm>
          </p:contentPart>
        </mc:Choice>
        <mc:Fallback xmlns="">
          <p:pic>
            <p:nvPicPr>
              <p:cNvPr id="273" name="Ink 273">
                <a:extLst>
                  <a:ext uri="{FF2B5EF4-FFF2-40B4-BE49-F238E27FC236}">
                    <a16:creationId xmlns:a16="http://schemas.microsoft.com/office/drawing/2014/main" id="{89A8A594-3EAA-414F-B947-5D53F560DB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233197" y="136487"/>
                <a:ext cx="148428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90" name="Ink 290">
                <a:extLst>
                  <a:ext uri="{FF2B5EF4-FFF2-40B4-BE49-F238E27FC236}">
                    <a16:creationId xmlns:a16="http://schemas.microsoft.com/office/drawing/2014/main" id="{7A022B35-2A59-DF49-B57E-A2A8B2782DD3}"/>
                  </a:ext>
                </a:extLst>
              </p14:cNvPr>
              <p14:cNvContentPartPr/>
              <p14:nvPr/>
            </p14:nvContentPartPr>
            <p14:xfrm>
              <a:off x="9498877" y="545447"/>
              <a:ext cx="1237320" cy="398520"/>
            </p14:xfrm>
          </p:contentPart>
        </mc:Choice>
        <mc:Fallback xmlns="">
          <p:pic>
            <p:nvPicPr>
              <p:cNvPr id="290" name="Ink 290">
                <a:extLst>
                  <a:ext uri="{FF2B5EF4-FFF2-40B4-BE49-F238E27FC236}">
                    <a16:creationId xmlns:a16="http://schemas.microsoft.com/office/drawing/2014/main" id="{7A022B35-2A59-DF49-B57E-A2A8B2782DD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83397" y="530327"/>
                <a:ext cx="126756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C8579FB-1D0A-D745-9342-277721DC0DAC}"/>
                  </a:ext>
                </a:extLst>
              </p14:cNvPr>
              <p14:cNvContentPartPr/>
              <p14:nvPr/>
            </p14:nvContentPartPr>
            <p14:xfrm>
              <a:off x="10961197" y="451487"/>
              <a:ext cx="201600" cy="136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C8579FB-1D0A-D745-9342-277721DC0DA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46077" y="436367"/>
                <a:ext cx="232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80A12A7-626F-B34E-8D17-8A0573E95800}"/>
                  </a:ext>
                </a:extLst>
              </p14:cNvPr>
              <p14:cNvContentPartPr/>
              <p14:nvPr/>
            </p14:nvContentPartPr>
            <p14:xfrm>
              <a:off x="10948237" y="549767"/>
              <a:ext cx="236880" cy="356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80A12A7-626F-B34E-8D17-8A0573E9580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933117" y="534647"/>
                <a:ext cx="2674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D3FA3754-E86B-294D-8ECF-2494AE95FFD2}"/>
                  </a:ext>
                </a:extLst>
              </p14:cNvPr>
              <p14:cNvContentPartPr/>
              <p14:nvPr/>
            </p14:nvContentPartPr>
            <p14:xfrm>
              <a:off x="9141037" y="1630127"/>
              <a:ext cx="129960" cy="2437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D3FA3754-E86B-294D-8ECF-2494AE95FFD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25917" y="1615007"/>
                <a:ext cx="1605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08" name="Ink 309">
                <a:extLst>
                  <a:ext uri="{FF2B5EF4-FFF2-40B4-BE49-F238E27FC236}">
                    <a16:creationId xmlns:a16="http://schemas.microsoft.com/office/drawing/2014/main" id="{332316DB-DA2C-9E4C-BB3A-9389AFCA8B01}"/>
                  </a:ext>
                </a:extLst>
              </p14:cNvPr>
              <p14:cNvContentPartPr/>
              <p14:nvPr/>
            </p14:nvContentPartPr>
            <p14:xfrm>
              <a:off x="9981637" y="1647047"/>
              <a:ext cx="738360" cy="160200"/>
            </p14:xfrm>
          </p:contentPart>
        </mc:Choice>
        <mc:Fallback xmlns="">
          <p:pic>
            <p:nvPicPr>
              <p:cNvPr id="308" name="Ink 309">
                <a:extLst>
                  <a:ext uri="{FF2B5EF4-FFF2-40B4-BE49-F238E27FC236}">
                    <a16:creationId xmlns:a16="http://schemas.microsoft.com/office/drawing/2014/main" id="{332316DB-DA2C-9E4C-BB3A-9389AFCA8B0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966517" y="1631893"/>
                <a:ext cx="768600" cy="19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09" name="Ink 310">
                <a:extLst>
                  <a:ext uri="{FF2B5EF4-FFF2-40B4-BE49-F238E27FC236}">
                    <a16:creationId xmlns:a16="http://schemas.microsoft.com/office/drawing/2014/main" id="{0890B1CF-2214-D345-9403-627512C62294}"/>
                  </a:ext>
                </a:extLst>
              </p14:cNvPr>
              <p14:cNvContentPartPr/>
              <p14:nvPr/>
            </p14:nvContentPartPr>
            <p14:xfrm>
              <a:off x="9449557" y="1603487"/>
              <a:ext cx="362520" cy="225720"/>
            </p14:xfrm>
          </p:contentPart>
        </mc:Choice>
        <mc:Fallback xmlns="">
          <p:pic>
            <p:nvPicPr>
              <p:cNvPr id="309" name="Ink 310">
                <a:extLst>
                  <a:ext uri="{FF2B5EF4-FFF2-40B4-BE49-F238E27FC236}">
                    <a16:creationId xmlns:a16="http://schemas.microsoft.com/office/drawing/2014/main" id="{0890B1CF-2214-D345-9403-627512C6229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434437" y="1588032"/>
                <a:ext cx="393120" cy="25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15" name="Ink 315">
                <a:extLst>
                  <a:ext uri="{FF2B5EF4-FFF2-40B4-BE49-F238E27FC236}">
                    <a16:creationId xmlns:a16="http://schemas.microsoft.com/office/drawing/2014/main" id="{F3D10200-5D08-C545-8A4A-B8374F018D7D}"/>
                  </a:ext>
                </a:extLst>
              </p14:cNvPr>
              <p14:cNvContentPartPr/>
              <p14:nvPr/>
            </p14:nvContentPartPr>
            <p14:xfrm>
              <a:off x="10898557" y="1516367"/>
              <a:ext cx="653400" cy="339840"/>
            </p14:xfrm>
          </p:contentPart>
        </mc:Choice>
        <mc:Fallback xmlns="">
          <p:pic>
            <p:nvPicPr>
              <p:cNvPr id="315" name="Ink 315">
                <a:extLst>
                  <a:ext uri="{FF2B5EF4-FFF2-40B4-BE49-F238E27FC236}">
                    <a16:creationId xmlns:a16="http://schemas.microsoft.com/office/drawing/2014/main" id="{F3D10200-5D08-C545-8A4A-B8374F018D7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83437" y="1501247"/>
                <a:ext cx="6836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23" name="Ink 323">
                <a:extLst>
                  <a:ext uri="{FF2B5EF4-FFF2-40B4-BE49-F238E27FC236}">
                    <a16:creationId xmlns:a16="http://schemas.microsoft.com/office/drawing/2014/main" id="{7FF8E697-8B2F-B84A-B680-8A16B4309578}"/>
                  </a:ext>
                </a:extLst>
              </p14:cNvPr>
              <p14:cNvContentPartPr/>
              <p14:nvPr/>
            </p14:nvContentPartPr>
            <p14:xfrm>
              <a:off x="9029077" y="2039087"/>
              <a:ext cx="1131840" cy="201600"/>
            </p14:xfrm>
          </p:contentPart>
        </mc:Choice>
        <mc:Fallback xmlns="">
          <p:pic>
            <p:nvPicPr>
              <p:cNvPr id="323" name="Ink 323">
                <a:extLst>
                  <a:ext uri="{FF2B5EF4-FFF2-40B4-BE49-F238E27FC236}">
                    <a16:creationId xmlns:a16="http://schemas.microsoft.com/office/drawing/2014/main" id="{7FF8E697-8B2F-B84A-B680-8A16B430957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13957" y="2023967"/>
                <a:ext cx="1162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28" name="Ink 328">
                <a:extLst>
                  <a:ext uri="{FF2B5EF4-FFF2-40B4-BE49-F238E27FC236}">
                    <a16:creationId xmlns:a16="http://schemas.microsoft.com/office/drawing/2014/main" id="{86414C61-A1CD-9A48-BC84-B092A4E326F6}"/>
                  </a:ext>
                </a:extLst>
              </p14:cNvPr>
              <p14:cNvContentPartPr/>
              <p14:nvPr/>
            </p14:nvContentPartPr>
            <p14:xfrm>
              <a:off x="10344157" y="1940807"/>
              <a:ext cx="546120" cy="206280"/>
            </p14:xfrm>
          </p:contentPart>
        </mc:Choice>
        <mc:Fallback xmlns="">
          <p:pic>
            <p:nvPicPr>
              <p:cNvPr id="328" name="Ink 328">
                <a:extLst>
                  <a:ext uri="{FF2B5EF4-FFF2-40B4-BE49-F238E27FC236}">
                    <a16:creationId xmlns:a16="http://schemas.microsoft.com/office/drawing/2014/main" id="{86414C61-A1CD-9A48-BC84-B092A4E326F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328677" y="1925661"/>
                <a:ext cx="576360" cy="236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38" name="Ink 338">
                <a:extLst>
                  <a:ext uri="{FF2B5EF4-FFF2-40B4-BE49-F238E27FC236}">
                    <a16:creationId xmlns:a16="http://schemas.microsoft.com/office/drawing/2014/main" id="{98217562-4571-D647-96D6-C814F0185FE3}"/>
                  </a:ext>
                </a:extLst>
              </p14:cNvPr>
              <p14:cNvContentPartPr/>
              <p14:nvPr/>
            </p14:nvContentPartPr>
            <p14:xfrm>
              <a:off x="10826917" y="1931807"/>
              <a:ext cx="564120" cy="313560"/>
            </p14:xfrm>
          </p:contentPart>
        </mc:Choice>
        <mc:Fallback xmlns="">
          <p:pic>
            <p:nvPicPr>
              <p:cNvPr id="338" name="Ink 338">
                <a:extLst>
                  <a:ext uri="{FF2B5EF4-FFF2-40B4-BE49-F238E27FC236}">
                    <a16:creationId xmlns:a16="http://schemas.microsoft.com/office/drawing/2014/main" id="{98217562-4571-D647-96D6-C814F0185FE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811787" y="1916687"/>
                <a:ext cx="5947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3D082C8F-3E9A-174C-BF04-027BAC8010F8}"/>
                  </a:ext>
                </a:extLst>
              </p14:cNvPr>
              <p14:cNvContentPartPr/>
              <p14:nvPr/>
            </p14:nvContentPartPr>
            <p14:xfrm>
              <a:off x="8939797" y="2396927"/>
              <a:ext cx="13680" cy="93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3D082C8F-3E9A-174C-BF04-027BAC8010F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924677" y="2381807"/>
                <a:ext cx="4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A9344630-82EC-9B43-A1BF-6ABB77745B32}"/>
                  </a:ext>
                </a:extLst>
              </p14:cNvPr>
              <p14:cNvContentPartPr/>
              <p14:nvPr/>
            </p14:nvContentPartPr>
            <p14:xfrm>
              <a:off x="8926477" y="2392607"/>
              <a:ext cx="360" cy="136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A9344630-82EC-9B43-A1BF-6ABB77745B3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10997" y="2377127"/>
                <a:ext cx="30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A59049A0-E819-494C-9EEE-2989DA8048EC}"/>
                  </a:ext>
                </a:extLst>
              </p14:cNvPr>
              <p14:cNvContentPartPr/>
              <p14:nvPr/>
            </p14:nvContentPartPr>
            <p14:xfrm>
              <a:off x="8908477" y="2378927"/>
              <a:ext cx="147960" cy="8100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A59049A0-E819-494C-9EEE-2989DA8048E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93357" y="2363807"/>
                <a:ext cx="178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E7B4E5B8-4D81-AB40-A416-DFE60FA57C92}"/>
                  </a:ext>
                </a:extLst>
              </p14:cNvPr>
              <p14:cNvContentPartPr/>
              <p14:nvPr/>
            </p14:nvContentPartPr>
            <p14:xfrm>
              <a:off x="9074077" y="2378927"/>
              <a:ext cx="116640" cy="8532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E7B4E5B8-4D81-AB40-A416-DFE60FA57C9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058597" y="2363807"/>
                <a:ext cx="1472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9DCEBEB8-2535-BC45-978D-B17DC2C70344}"/>
                  </a:ext>
                </a:extLst>
              </p14:cNvPr>
              <p14:cNvContentPartPr/>
              <p14:nvPr/>
            </p14:nvContentPartPr>
            <p14:xfrm>
              <a:off x="9198997" y="2392607"/>
              <a:ext cx="214920" cy="878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9DCEBEB8-2535-BC45-978D-B17DC2C7034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183877" y="2377127"/>
                <a:ext cx="245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B4E9CB9A-BC0E-5541-BEC2-24FFB44158A5}"/>
                  </a:ext>
                </a:extLst>
              </p14:cNvPr>
              <p14:cNvContentPartPr/>
              <p14:nvPr/>
            </p14:nvContentPartPr>
            <p14:xfrm>
              <a:off x="9440557" y="2423927"/>
              <a:ext cx="9360" cy="342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B4E9CB9A-BC0E-5541-BEC2-24FFB44158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425437" y="2408447"/>
                <a:ext cx="3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CA6BC293-0BFA-0541-83D9-A8288D35AEE1}"/>
                  </a:ext>
                </a:extLst>
              </p14:cNvPr>
              <p14:cNvContentPartPr/>
              <p14:nvPr/>
            </p14:nvContentPartPr>
            <p14:xfrm>
              <a:off x="9436237" y="2352287"/>
              <a:ext cx="13680" cy="1368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CA6BC293-0BFA-0541-83D9-A8288D35AEE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421117" y="2336807"/>
                <a:ext cx="44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A28F70DD-9D7D-3C49-A1BB-0532EB6BB95B}"/>
                  </a:ext>
                </a:extLst>
              </p14:cNvPr>
              <p14:cNvContentPartPr/>
              <p14:nvPr/>
            </p14:nvContentPartPr>
            <p14:xfrm>
              <a:off x="9494197" y="2405927"/>
              <a:ext cx="81000" cy="4500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A28F70DD-9D7D-3C49-A1BB-0532EB6BB95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479077" y="2390807"/>
                <a:ext cx="111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C287BD60-9032-3145-9BDA-7C712A62E7D6}"/>
                  </a:ext>
                </a:extLst>
              </p14:cNvPr>
              <p14:cNvContentPartPr/>
              <p14:nvPr/>
            </p14:nvContentPartPr>
            <p14:xfrm>
              <a:off x="9547837" y="2401247"/>
              <a:ext cx="85320" cy="19260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C287BD60-9032-3145-9BDA-7C712A62E7D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32717" y="2386127"/>
                <a:ext cx="1159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3FB2C9F5-4842-E249-A720-C08775DF34C2}"/>
                  </a:ext>
                </a:extLst>
              </p14:cNvPr>
              <p14:cNvContentPartPr/>
              <p14:nvPr/>
            </p14:nvContentPartPr>
            <p14:xfrm>
              <a:off x="9785077" y="2278127"/>
              <a:ext cx="259920" cy="16848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3FB2C9F5-4842-E249-A720-C08775DF34C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769957" y="2263007"/>
                <a:ext cx="290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5182D322-E8A6-E045-AF3B-064BA509B4C5}"/>
                  </a:ext>
                </a:extLst>
              </p14:cNvPr>
              <p14:cNvContentPartPr/>
              <p14:nvPr/>
            </p14:nvContentPartPr>
            <p14:xfrm>
              <a:off x="10297357" y="2281007"/>
              <a:ext cx="100800" cy="16092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5182D322-E8A6-E045-AF3B-064BA509B4C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282237" y="2265887"/>
                <a:ext cx="131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974540DA-8BC3-494E-AFE1-CDF38242C172}"/>
                  </a:ext>
                </a:extLst>
              </p14:cNvPr>
              <p14:cNvContentPartPr/>
              <p14:nvPr/>
            </p14:nvContentPartPr>
            <p14:xfrm>
              <a:off x="10406797" y="2374607"/>
              <a:ext cx="94320" cy="7632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974540DA-8BC3-494E-AFE1-CDF38242C17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391317" y="2359487"/>
                <a:ext cx="1249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4D3D11F-1A51-AA4E-A941-7CCCD1CFDDCD}"/>
                  </a:ext>
                </a:extLst>
              </p14:cNvPr>
              <p14:cNvContentPartPr/>
              <p14:nvPr/>
            </p14:nvContentPartPr>
            <p14:xfrm>
              <a:off x="10505077" y="2378927"/>
              <a:ext cx="67320" cy="712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4D3D11F-1A51-AA4E-A941-7CCCD1CFDDC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489957" y="2363807"/>
                <a:ext cx="979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90AC3FC9-639E-E548-B9E8-5B87662B5738}"/>
                  </a:ext>
                </a:extLst>
              </p14:cNvPr>
              <p14:cNvContentPartPr/>
              <p14:nvPr/>
            </p14:nvContentPartPr>
            <p14:xfrm>
              <a:off x="10599037" y="2392607"/>
              <a:ext cx="58320" cy="6300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90AC3FC9-639E-E548-B9E8-5B87662B573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83557" y="2377127"/>
                <a:ext cx="88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61C168BA-DC56-8C4E-B87D-58556EB5ACBB}"/>
                  </a:ext>
                </a:extLst>
              </p14:cNvPr>
              <p14:cNvContentPartPr/>
              <p14:nvPr/>
            </p14:nvContentPartPr>
            <p14:xfrm>
              <a:off x="10670677" y="2405927"/>
              <a:ext cx="112320" cy="7200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61C168BA-DC56-8C4E-B87D-58556EB5ACB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655197" y="2390807"/>
                <a:ext cx="142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395CFC53-5D33-5A48-8541-30E450EEF026}"/>
                  </a:ext>
                </a:extLst>
              </p14:cNvPr>
              <p14:cNvContentPartPr/>
              <p14:nvPr/>
            </p14:nvContentPartPr>
            <p14:xfrm>
              <a:off x="10809277" y="2423927"/>
              <a:ext cx="18360" cy="536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395CFC53-5D33-5A48-8541-30E450EEF02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793797" y="2408447"/>
                <a:ext cx="48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7EA2B9E6-6945-394D-BA59-6AC77AE5D85C}"/>
                  </a:ext>
                </a:extLst>
              </p14:cNvPr>
              <p14:cNvContentPartPr/>
              <p14:nvPr/>
            </p14:nvContentPartPr>
            <p14:xfrm>
              <a:off x="10795597" y="2365607"/>
              <a:ext cx="4680" cy="136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7EA2B9E6-6945-394D-BA59-6AC77AE5D85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80477" y="2350487"/>
                <a:ext cx="35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3D30EAC6-CD38-9B4E-B4D0-14988C3FAB8B}"/>
                  </a:ext>
                </a:extLst>
              </p14:cNvPr>
              <p14:cNvContentPartPr/>
              <p14:nvPr/>
            </p14:nvContentPartPr>
            <p14:xfrm>
              <a:off x="10916557" y="2401967"/>
              <a:ext cx="63000" cy="669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3D30EAC6-CD38-9B4E-B4D0-14988C3FAB8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901077" y="2386487"/>
                <a:ext cx="93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96A0EA1C-B7EE-4046-B91F-08125497CFB7}"/>
                  </a:ext>
                </a:extLst>
              </p14:cNvPr>
              <p14:cNvContentPartPr/>
              <p14:nvPr/>
            </p14:nvContentPartPr>
            <p14:xfrm>
              <a:off x="11001877" y="2401247"/>
              <a:ext cx="93960" cy="7200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96A0EA1C-B7EE-4046-B91F-08125497CFB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986757" y="2386127"/>
                <a:ext cx="124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F8C2B751-E6F2-9341-8584-3A8509A04575}"/>
                  </a:ext>
                </a:extLst>
              </p14:cNvPr>
              <p14:cNvContentPartPr/>
              <p14:nvPr/>
            </p14:nvContentPartPr>
            <p14:xfrm>
              <a:off x="11095477" y="2262647"/>
              <a:ext cx="18360" cy="1972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F8C2B751-E6F2-9341-8584-3A8509A0457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079997" y="2247527"/>
                <a:ext cx="48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76C41A1D-F671-BB48-BE81-1BD6B760A369}"/>
                  </a:ext>
                </a:extLst>
              </p14:cNvPr>
              <p14:cNvContentPartPr/>
              <p14:nvPr/>
            </p14:nvContentPartPr>
            <p14:xfrm>
              <a:off x="11144437" y="2383607"/>
              <a:ext cx="143640" cy="810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76C41A1D-F671-BB48-BE81-1BD6B760A36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129317" y="2368127"/>
                <a:ext cx="173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91B37826-AC56-DE44-BF9E-DC0A411122FC}"/>
                  </a:ext>
                </a:extLst>
              </p14:cNvPr>
              <p14:cNvContentPartPr/>
              <p14:nvPr/>
            </p14:nvContentPartPr>
            <p14:xfrm>
              <a:off x="11046157" y="2370287"/>
              <a:ext cx="89640" cy="468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91B37826-AC56-DE44-BF9E-DC0A411122F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031037" y="2354807"/>
                <a:ext cx="120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5CC568C4-CA14-744E-BC6A-A6D91353E787}"/>
                  </a:ext>
                </a:extLst>
              </p14:cNvPr>
              <p14:cNvContentPartPr/>
              <p14:nvPr/>
            </p14:nvContentPartPr>
            <p14:xfrm>
              <a:off x="11417317" y="2392607"/>
              <a:ext cx="125640" cy="540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5CC568C4-CA14-744E-BC6A-A6D91353E7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402197" y="2377127"/>
                <a:ext cx="156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4C3EFE69-E7B0-DA4A-B4FE-3F93575F6D28}"/>
                  </a:ext>
                </a:extLst>
              </p14:cNvPr>
              <p14:cNvContentPartPr/>
              <p14:nvPr/>
            </p14:nvContentPartPr>
            <p14:xfrm>
              <a:off x="11582917" y="2405927"/>
              <a:ext cx="9360" cy="3852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4C3EFE69-E7B0-DA4A-B4FE-3F93575F6D2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567437" y="2390807"/>
                <a:ext cx="39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E303DE7A-C3D3-4347-B1FF-6EEBC90C69D3}"/>
                  </a:ext>
                </a:extLst>
              </p14:cNvPr>
              <p14:cNvContentPartPr/>
              <p14:nvPr/>
            </p14:nvContentPartPr>
            <p14:xfrm>
              <a:off x="11578237" y="2325287"/>
              <a:ext cx="9360" cy="9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E303DE7A-C3D3-4347-B1FF-6EEBC90C69D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563117" y="2310167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9B23B9E3-E1D1-BB4F-A3E4-BD2F2D53C277}"/>
                  </a:ext>
                </a:extLst>
              </p14:cNvPr>
              <p14:cNvContentPartPr/>
              <p14:nvPr/>
            </p14:nvContentPartPr>
            <p14:xfrm>
              <a:off x="11663197" y="2284967"/>
              <a:ext cx="13680" cy="1522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9B23B9E3-E1D1-BB4F-A3E4-BD2F2D53C27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648077" y="2269847"/>
                <a:ext cx="44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355E93BF-920E-EA46-8FFD-5F5B9B6D4B5A}"/>
                  </a:ext>
                </a:extLst>
              </p14:cNvPr>
              <p14:cNvContentPartPr/>
              <p14:nvPr/>
            </p14:nvContentPartPr>
            <p14:xfrm>
              <a:off x="11712517" y="2271647"/>
              <a:ext cx="27360" cy="18828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355E93BF-920E-EA46-8FFD-5F5B9B6D4B5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697397" y="2256527"/>
                <a:ext cx="57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D212FAE-E558-4C44-9984-744981004DA3}"/>
                  </a:ext>
                </a:extLst>
              </p14:cNvPr>
              <p14:cNvContentPartPr/>
              <p14:nvPr/>
            </p14:nvContentPartPr>
            <p14:xfrm>
              <a:off x="8900197" y="2671607"/>
              <a:ext cx="98280" cy="16380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D212FAE-E558-4C44-9984-744981004DA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884717" y="2656487"/>
                <a:ext cx="1288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E8ED11FB-FED2-384F-9ACA-9EB51936EC2A}"/>
                  </a:ext>
                </a:extLst>
              </p14:cNvPr>
              <p14:cNvContentPartPr/>
              <p14:nvPr/>
            </p14:nvContentPartPr>
            <p14:xfrm>
              <a:off x="8930797" y="2571527"/>
              <a:ext cx="107640" cy="25488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E8ED11FB-FED2-384F-9ACA-9EB51936EC2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915677" y="2556047"/>
                <a:ext cx="1382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144DBEE7-3FD0-D842-8D1A-48234757FAE8}"/>
                  </a:ext>
                </a:extLst>
              </p14:cNvPr>
              <p14:cNvContentPartPr/>
              <p14:nvPr/>
            </p14:nvContentPartPr>
            <p14:xfrm>
              <a:off x="9051757" y="2714447"/>
              <a:ext cx="107640" cy="896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144DBEE7-3FD0-D842-8D1A-48234757FAE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036277" y="2699327"/>
                <a:ext cx="1382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86" name="Ink 386">
                <a:extLst>
                  <a:ext uri="{FF2B5EF4-FFF2-40B4-BE49-F238E27FC236}">
                    <a16:creationId xmlns:a16="http://schemas.microsoft.com/office/drawing/2014/main" id="{001EB437-CF1E-D147-8710-69FF95A5C22F}"/>
                  </a:ext>
                </a:extLst>
              </p14:cNvPr>
              <p14:cNvContentPartPr/>
              <p14:nvPr/>
            </p14:nvContentPartPr>
            <p14:xfrm>
              <a:off x="9413917" y="2656487"/>
              <a:ext cx="881280" cy="228240"/>
            </p14:xfrm>
          </p:contentPart>
        </mc:Choice>
        <mc:Fallback xmlns="">
          <p:pic>
            <p:nvPicPr>
              <p:cNvPr id="386" name="Ink 386">
                <a:extLst>
                  <a:ext uri="{FF2B5EF4-FFF2-40B4-BE49-F238E27FC236}">
                    <a16:creationId xmlns:a16="http://schemas.microsoft.com/office/drawing/2014/main" id="{001EB437-CF1E-D147-8710-69FF95A5C22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398437" y="2641031"/>
                <a:ext cx="911880" cy="258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93" name="Ink 393">
                <a:extLst>
                  <a:ext uri="{FF2B5EF4-FFF2-40B4-BE49-F238E27FC236}">
                    <a16:creationId xmlns:a16="http://schemas.microsoft.com/office/drawing/2014/main" id="{084A0FE6-647C-8348-BC9D-4B332A006AF6}"/>
                  </a:ext>
                </a:extLst>
              </p14:cNvPr>
              <p14:cNvContentPartPr/>
              <p14:nvPr/>
            </p14:nvContentPartPr>
            <p14:xfrm>
              <a:off x="10523077" y="2683127"/>
              <a:ext cx="456480" cy="138960"/>
            </p14:xfrm>
          </p:contentPart>
        </mc:Choice>
        <mc:Fallback xmlns="">
          <p:pic>
            <p:nvPicPr>
              <p:cNvPr id="393" name="Ink 393">
                <a:extLst>
                  <a:ext uri="{FF2B5EF4-FFF2-40B4-BE49-F238E27FC236}">
                    <a16:creationId xmlns:a16="http://schemas.microsoft.com/office/drawing/2014/main" id="{084A0FE6-647C-8348-BC9D-4B332A006AF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07597" y="2668007"/>
                <a:ext cx="487080" cy="1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92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DBAE3-AE41-E348-B1ED-63200AE6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45" y="2962692"/>
            <a:ext cx="3218439" cy="93261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FAC20-0A51-134A-90FE-6FAC0729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5" y="294877"/>
            <a:ext cx="3080995" cy="164426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043840-A32A-AD4D-A9FA-B6270365B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45" y="1939138"/>
            <a:ext cx="3624179" cy="6517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557C9-4B02-3046-896D-E613D3296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5" y="4134634"/>
            <a:ext cx="4991760" cy="132556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1E8AD4-11BC-1F45-AD43-A3D8D2F8F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5" y="5699523"/>
            <a:ext cx="2946400" cy="863600"/>
          </a:xfrm>
          <a:prstGeom prst="rect">
            <a:avLst/>
          </a:prstGeom>
          <a:ln>
            <a:solidFill>
              <a:srgbClr val="FFC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7">
                <a:extLst>
                  <a:ext uri="{FF2B5EF4-FFF2-40B4-BE49-F238E27FC236}">
                    <a16:creationId xmlns:a16="http://schemas.microsoft.com/office/drawing/2014/main" id="{00F09EF3-CE5C-FB4B-A1A4-DB50CE58904D}"/>
                  </a:ext>
                </a:extLst>
              </p14:cNvPr>
              <p14:cNvContentPartPr/>
              <p14:nvPr/>
            </p14:nvContentPartPr>
            <p14:xfrm>
              <a:off x="3719690" y="5798025"/>
              <a:ext cx="287280" cy="273600"/>
            </p14:xfrm>
          </p:contentPart>
        </mc:Choice>
        <mc:Fallback xmlns="">
          <p:pic>
            <p:nvPicPr>
              <p:cNvPr id="6" name="Ink 7">
                <a:extLst>
                  <a:ext uri="{FF2B5EF4-FFF2-40B4-BE49-F238E27FC236}">
                    <a16:creationId xmlns:a16="http://schemas.microsoft.com/office/drawing/2014/main" id="{00F09EF3-CE5C-FB4B-A1A4-DB50CE5890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4570" y="5782905"/>
                <a:ext cx="317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7">
                <a:extLst>
                  <a:ext uri="{FF2B5EF4-FFF2-40B4-BE49-F238E27FC236}">
                    <a16:creationId xmlns:a16="http://schemas.microsoft.com/office/drawing/2014/main" id="{1E26D4BB-856D-CB45-BCFF-79CFFCFA5238}"/>
                  </a:ext>
                </a:extLst>
              </p14:cNvPr>
              <p14:cNvContentPartPr/>
              <p14:nvPr/>
            </p14:nvContentPartPr>
            <p14:xfrm>
              <a:off x="3958730" y="5675265"/>
              <a:ext cx="2492280" cy="335160"/>
            </p14:xfrm>
          </p:contentPart>
        </mc:Choice>
        <mc:Fallback xmlns="">
          <p:pic>
            <p:nvPicPr>
              <p:cNvPr id="27" name="Ink 27">
                <a:extLst>
                  <a:ext uri="{FF2B5EF4-FFF2-40B4-BE49-F238E27FC236}">
                    <a16:creationId xmlns:a16="http://schemas.microsoft.com/office/drawing/2014/main" id="{1E26D4BB-856D-CB45-BCFF-79CFFCFA52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3252" y="5660129"/>
                <a:ext cx="2522876" cy="365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2FC960AA-1AA4-3A42-ADA7-F4D5D1ADBA38}"/>
                  </a:ext>
                </a:extLst>
              </p14:cNvPr>
              <p14:cNvContentPartPr/>
              <p14:nvPr/>
            </p14:nvContentPartPr>
            <p14:xfrm>
              <a:off x="3466970" y="192465"/>
              <a:ext cx="429120" cy="519120"/>
            </p14:xfrm>
          </p:contentPart>
        </mc:Choice>
        <mc:Fallback xmlns=""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2FC960AA-1AA4-3A42-ADA7-F4D5D1ADBA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1850" y="176985"/>
                <a:ext cx="45936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ED77E5DE-834B-C14A-B4BA-483BADB24943}"/>
                  </a:ext>
                </a:extLst>
              </p14:cNvPr>
              <p14:cNvContentPartPr/>
              <p14:nvPr/>
            </p14:nvContentPartPr>
            <p14:xfrm>
              <a:off x="3890330" y="465345"/>
              <a:ext cx="717480" cy="23940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ED77E5DE-834B-C14A-B4BA-483BADB249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5202" y="450225"/>
                <a:ext cx="748095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257A1E3F-223D-874F-AC24-2FB1AAE13370}"/>
                  </a:ext>
                </a:extLst>
              </p14:cNvPr>
              <p14:cNvContentPartPr/>
              <p14:nvPr/>
            </p14:nvContentPartPr>
            <p14:xfrm>
              <a:off x="4696010" y="424665"/>
              <a:ext cx="355320" cy="218520"/>
            </p14:xfrm>
          </p:contentPart>
        </mc:Choice>
        <mc:Fallback xmlns=""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257A1E3F-223D-874F-AC24-2FB1AAE133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0890" y="409210"/>
                <a:ext cx="385920" cy="24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61">
                <a:extLst>
                  <a:ext uri="{FF2B5EF4-FFF2-40B4-BE49-F238E27FC236}">
                    <a16:creationId xmlns:a16="http://schemas.microsoft.com/office/drawing/2014/main" id="{C966D6A3-E7D8-054D-A49C-096661A312A4}"/>
                  </a:ext>
                </a:extLst>
              </p14:cNvPr>
              <p14:cNvContentPartPr/>
              <p14:nvPr/>
            </p14:nvContentPartPr>
            <p14:xfrm>
              <a:off x="4258970" y="731745"/>
              <a:ext cx="765000" cy="205200"/>
            </p14:xfrm>
          </p:contentPart>
        </mc:Choice>
        <mc:Fallback xmlns="">
          <p:pic>
            <p:nvPicPr>
              <p:cNvPr id="59" name="Ink 61">
                <a:extLst>
                  <a:ext uri="{FF2B5EF4-FFF2-40B4-BE49-F238E27FC236}">
                    <a16:creationId xmlns:a16="http://schemas.microsoft.com/office/drawing/2014/main" id="{C966D6A3-E7D8-054D-A49C-096661A312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43850" y="716625"/>
                <a:ext cx="795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62">
                <a:extLst>
                  <a:ext uri="{FF2B5EF4-FFF2-40B4-BE49-F238E27FC236}">
                    <a16:creationId xmlns:a16="http://schemas.microsoft.com/office/drawing/2014/main" id="{E5A03406-1DB9-7741-8667-F18D8AE9CB86}"/>
                  </a:ext>
                </a:extLst>
              </p14:cNvPr>
              <p14:cNvContentPartPr/>
              <p14:nvPr/>
            </p14:nvContentPartPr>
            <p14:xfrm>
              <a:off x="3951890" y="881865"/>
              <a:ext cx="102600" cy="116640"/>
            </p14:xfrm>
          </p:contentPart>
        </mc:Choice>
        <mc:Fallback xmlns="">
          <p:pic>
            <p:nvPicPr>
              <p:cNvPr id="60" name="Ink 62">
                <a:extLst>
                  <a:ext uri="{FF2B5EF4-FFF2-40B4-BE49-F238E27FC236}">
                    <a16:creationId xmlns:a16="http://schemas.microsoft.com/office/drawing/2014/main" id="{E5A03406-1DB9-7741-8667-F18D8AE9CB8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36770" y="866698"/>
                <a:ext cx="133200" cy="147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Ink 63">
                <a:extLst>
                  <a:ext uri="{FF2B5EF4-FFF2-40B4-BE49-F238E27FC236}">
                    <a16:creationId xmlns:a16="http://schemas.microsoft.com/office/drawing/2014/main" id="{52B27E0C-D06F-CA4C-B7A1-8CFAD804383C}"/>
                  </a:ext>
                </a:extLst>
              </p14:cNvPr>
              <p14:cNvContentPartPr/>
              <p14:nvPr/>
            </p14:nvContentPartPr>
            <p14:xfrm>
              <a:off x="3535370" y="855585"/>
              <a:ext cx="232200" cy="204480"/>
            </p14:xfrm>
          </p:contentPart>
        </mc:Choice>
        <mc:Fallback xmlns="">
          <p:pic>
            <p:nvPicPr>
              <p:cNvPr id="61" name="Ink 63">
                <a:extLst>
                  <a:ext uri="{FF2B5EF4-FFF2-40B4-BE49-F238E27FC236}">
                    <a16:creationId xmlns:a16="http://schemas.microsoft.com/office/drawing/2014/main" id="{52B27E0C-D06F-CA4C-B7A1-8CFAD80438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0273" y="840105"/>
                <a:ext cx="262753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7">
                <a:extLst>
                  <a:ext uri="{FF2B5EF4-FFF2-40B4-BE49-F238E27FC236}">
                    <a16:creationId xmlns:a16="http://schemas.microsoft.com/office/drawing/2014/main" id="{4CD37E34-1F13-B042-8293-09685EBECAA4}"/>
                  </a:ext>
                </a:extLst>
              </p14:cNvPr>
              <p14:cNvContentPartPr/>
              <p14:nvPr/>
            </p14:nvContentPartPr>
            <p14:xfrm>
              <a:off x="5713370" y="144585"/>
              <a:ext cx="369000" cy="212040"/>
            </p14:xfrm>
          </p:contentPart>
        </mc:Choice>
        <mc:Fallback xmlns="">
          <p:pic>
            <p:nvPicPr>
              <p:cNvPr id="67" name="Ink 67">
                <a:extLst>
                  <a:ext uri="{FF2B5EF4-FFF2-40B4-BE49-F238E27FC236}">
                    <a16:creationId xmlns:a16="http://schemas.microsoft.com/office/drawing/2014/main" id="{4CD37E34-1F13-B042-8293-09685EBECAA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98250" y="129465"/>
                <a:ext cx="399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6">
                <a:extLst>
                  <a:ext uri="{FF2B5EF4-FFF2-40B4-BE49-F238E27FC236}">
                    <a16:creationId xmlns:a16="http://schemas.microsoft.com/office/drawing/2014/main" id="{6C1725BF-B9CA-8541-90AA-13B4E0600FAD}"/>
                  </a:ext>
                </a:extLst>
              </p14:cNvPr>
              <p14:cNvContentPartPr/>
              <p14:nvPr/>
            </p14:nvContentPartPr>
            <p14:xfrm>
              <a:off x="5556410" y="404145"/>
              <a:ext cx="1072080" cy="232200"/>
            </p14:xfrm>
          </p:contentPart>
        </mc:Choice>
        <mc:Fallback xmlns="">
          <p:pic>
            <p:nvPicPr>
              <p:cNvPr id="86" name="Ink 86">
                <a:extLst>
                  <a:ext uri="{FF2B5EF4-FFF2-40B4-BE49-F238E27FC236}">
                    <a16:creationId xmlns:a16="http://schemas.microsoft.com/office/drawing/2014/main" id="{6C1725BF-B9CA-8541-90AA-13B4E0600FA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41295" y="388689"/>
                <a:ext cx="1102310" cy="262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" name="Ink 99">
                <a:extLst>
                  <a:ext uri="{FF2B5EF4-FFF2-40B4-BE49-F238E27FC236}">
                    <a16:creationId xmlns:a16="http://schemas.microsoft.com/office/drawing/2014/main" id="{7F7A8095-ADA5-554F-B464-16337A838CB9}"/>
                  </a:ext>
                </a:extLst>
              </p14:cNvPr>
              <p14:cNvContentPartPr/>
              <p14:nvPr/>
            </p14:nvContentPartPr>
            <p14:xfrm>
              <a:off x="5549570" y="731745"/>
              <a:ext cx="1140840" cy="225720"/>
            </p14:xfrm>
          </p:contentPart>
        </mc:Choice>
        <mc:Fallback xmlns="">
          <p:pic>
            <p:nvPicPr>
              <p:cNvPr id="99" name="Ink 99">
                <a:extLst>
                  <a:ext uri="{FF2B5EF4-FFF2-40B4-BE49-F238E27FC236}">
                    <a16:creationId xmlns:a16="http://schemas.microsoft.com/office/drawing/2014/main" id="{7F7A8095-ADA5-554F-B464-16337A838C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34445" y="716625"/>
                <a:ext cx="117145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" name="Ink 107">
                <a:extLst>
                  <a:ext uri="{FF2B5EF4-FFF2-40B4-BE49-F238E27FC236}">
                    <a16:creationId xmlns:a16="http://schemas.microsoft.com/office/drawing/2014/main" id="{7E1FC5D8-913B-F645-ACE9-1548C69FA9F5}"/>
                  </a:ext>
                </a:extLst>
              </p14:cNvPr>
              <p14:cNvContentPartPr/>
              <p14:nvPr/>
            </p14:nvContentPartPr>
            <p14:xfrm>
              <a:off x="4384800" y="1529280"/>
              <a:ext cx="262800" cy="90720"/>
            </p14:xfrm>
          </p:contentPart>
        </mc:Choice>
        <mc:Fallback xmlns="">
          <p:pic>
            <p:nvPicPr>
              <p:cNvPr id="106" name="Ink 107">
                <a:extLst>
                  <a:ext uri="{FF2B5EF4-FFF2-40B4-BE49-F238E27FC236}">
                    <a16:creationId xmlns:a16="http://schemas.microsoft.com/office/drawing/2014/main" id="{7E1FC5D8-913B-F645-ACE9-1548C69FA9F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9680" y="1514160"/>
                <a:ext cx="2934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" name="Ink 108">
                <a:extLst>
                  <a:ext uri="{FF2B5EF4-FFF2-40B4-BE49-F238E27FC236}">
                    <a16:creationId xmlns:a16="http://schemas.microsoft.com/office/drawing/2014/main" id="{B59FEF2A-0A64-C744-A035-33B0DFADB2F4}"/>
                  </a:ext>
                </a:extLst>
              </p14:cNvPr>
              <p14:cNvContentPartPr/>
              <p14:nvPr/>
            </p14:nvContentPartPr>
            <p14:xfrm>
              <a:off x="4380480" y="1144800"/>
              <a:ext cx="298800" cy="303480"/>
            </p14:xfrm>
          </p:contentPart>
        </mc:Choice>
        <mc:Fallback xmlns="">
          <p:pic>
            <p:nvPicPr>
              <p:cNvPr id="107" name="Ink 108">
                <a:extLst>
                  <a:ext uri="{FF2B5EF4-FFF2-40B4-BE49-F238E27FC236}">
                    <a16:creationId xmlns:a16="http://schemas.microsoft.com/office/drawing/2014/main" id="{B59FEF2A-0A64-C744-A035-33B0DFADB2F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65019" y="1129320"/>
                <a:ext cx="329004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4" name="Ink 114">
                <a:extLst>
                  <a:ext uri="{FF2B5EF4-FFF2-40B4-BE49-F238E27FC236}">
                    <a16:creationId xmlns:a16="http://schemas.microsoft.com/office/drawing/2014/main" id="{A06E4BC8-AB41-5E47-8D66-98F305D20AA1}"/>
                  </a:ext>
                </a:extLst>
              </p14:cNvPr>
              <p14:cNvContentPartPr/>
              <p14:nvPr/>
            </p14:nvContentPartPr>
            <p14:xfrm>
              <a:off x="5041080" y="1158480"/>
              <a:ext cx="149760" cy="118080"/>
            </p14:xfrm>
          </p:contentPart>
        </mc:Choice>
        <mc:Fallback xmlns="">
          <p:pic>
            <p:nvPicPr>
              <p:cNvPr id="114" name="Ink 114">
                <a:extLst>
                  <a:ext uri="{FF2B5EF4-FFF2-40B4-BE49-F238E27FC236}">
                    <a16:creationId xmlns:a16="http://schemas.microsoft.com/office/drawing/2014/main" id="{A06E4BC8-AB41-5E47-8D66-98F305D20AA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25960" y="1143000"/>
                <a:ext cx="1803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1" name="Ink 121">
                <a:extLst>
                  <a:ext uri="{FF2B5EF4-FFF2-40B4-BE49-F238E27FC236}">
                    <a16:creationId xmlns:a16="http://schemas.microsoft.com/office/drawing/2014/main" id="{514BAC20-8068-FD4D-A1E8-9A043B0C5897}"/>
                  </a:ext>
                </a:extLst>
              </p14:cNvPr>
              <p14:cNvContentPartPr/>
              <p14:nvPr/>
            </p14:nvContentPartPr>
            <p14:xfrm>
              <a:off x="4801320" y="1153800"/>
              <a:ext cx="498240" cy="398520"/>
            </p14:xfrm>
          </p:contentPart>
        </mc:Choice>
        <mc:Fallback xmlns="">
          <p:pic>
            <p:nvPicPr>
              <p:cNvPr id="121" name="Ink 121">
                <a:extLst>
                  <a:ext uri="{FF2B5EF4-FFF2-40B4-BE49-F238E27FC236}">
                    <a16:creationId xmlns:a16="http://schemas.microsoft.com/office/drawing/2014/main" id="{514BAC20-8068-FD4D-A1E8-9A043B0C589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85840" y="1138680"/>
                <a:ext cx="5284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" name="Ink 133">
                <a:extLst>
                  <a:ext uri="{FF2B5EF4-FFF2-40B4-BE49-F238E27FC236}">
                    <a16:creationId xmlns:a16="http://schemas.microsoft.com/office/drawing/2014/main" id="{0E9A3034-CBB3-7E4A-A226-0D1F994E9AEB}"/>
                  </a:ext>
                </a:extLst>
              </p14:cNvPr>
              <p14:cNvContentPartPr/>
              <p14:nvPr/>
            </p14:nvContentPartPr>
            <p14:xfrm>
              <a:off x="7960423" y="140040"/>
              <a:ext cx="1110600" cy="489240"/>
            </p14:xfrm>
          </p:contentPart>
        </mc:Choice>
        <mc:Fallback xmlns="">
          <p:pic>
            <p:nvPicPr>
              <p:cNvPr id="133" name="Ink 133">
                <a:extLst>
                  <a:ext uri="{FF2B5EF4-FFF2-40B4-BE49-F238E27FC236}">
                    <a16:creationId xmlns:a16="http://schemas.microsoft.com/office/drawing/2014/main" id="{0E9A3034-CBB3-7E4A-A226-0D1F994E9AE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45303" y="124920"/>
                <a:ext cx="114120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5" name="Ink 145">
                <a:extLst>
                  <a:ext uri="{FF2B5EF4-FFF2-40B4-BE49-F238E27FC236}">
                    <a16:creationId xmlns:a16="http://schemas.microsoft.com/office/drawing/2014/main" id="{E7CC9B62-1E80-C54A-8B35-BA7D45E41776}"/>
                  </a:ext>
                </a:extLst>
              </p14:cNvPr>
              <p14:cNvContentPartPr/>
              <p14:nvPr/>
            </p14:nvContentPartPr>
            <p14:xfrm>
              <a:off x="8091103" y="669600"/>
              <a:ext cx="860400" cy="217440"/>
            </p14:xfrm>
          </p:contentPart>
        </mc:Choice>
        <mc:Fallback xmlns="">
          <p:pic>
            <p:nvPicPr>
              <p:cNvPr id="145" name="Ink 145">
                <a:extLst>
                  <a:ext uri="{FF2B5EF4-FFF2-40B4-BE49-F238E27FC236}">
                    <a16:creationId xmlns:a16="http://schemas.microsoft.com/office/drawing/2014/main" id="{E7CC9B62-1E80-C54A-8B35-BA7D45E4177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75977" y="654480"/>
                <a:ext cx="891013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C44E4CE-1F15-D64C-BD66-61FEB7DF8C54}"/>
                  </a:ext>
                </a:extLst>
              </p14:cNvPr>
              <p14:cNvContentPartPr/>
              <p14:nvPr/>
            </p14:nvContentPartPr>
            <p14:xfrm>
              <a:off x="9204583" y="438840"/>
              <a:ext cx="140760" cy="32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C44E4CE-1F15-D64C-BD66-61FEB7DF8C5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189103" y="423360"/>
                <a:ext cx="1710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ABFC32C-9572-A943-8D69-B07DE8053789}"/>
                  </a:ext>
                </a:extLst>
              </p14:cNvPr>
              <p14:cNvContentPartPr/>
              <p14:nvPr/>
            </p14:nvContentPartPr>
            <p14:xfrm>
              <a:off x="9229423" y="524880"/>
              <a:ext cx="97560" cy="18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ABFC32C-9572-A943-8D69-B07DE805378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14303" y="509400"/>
                <a:ext cx="127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2" name="Ink 152">
                <a:extLst>
                  <a:ext uri="{FF2B5EF4-FFF2-40B4-BE49-F238E27FC236}">
                    <a16:creationId xmlns:a16="http://schemas.microsoft.com/office/drawing/2014/main" id="{7983198E-7441-864C-BFE8-DF1101BE40F3}"/>
                  </a:ext>
                </a:extLst>
              </p14:cNvPr>
              <p14:cNvContentPartPr/>
              <p14:nvPr/>
            </p14:nvContentPartPr>
            <p14:xfrm>
              <a:off x="4000324" y="1814460"/>
              <a:ext cx="339840" cy="339840"/>
            </p14:xfrm>
          </p:contentPart>
        </mc:Choice>
        <mc:Fallback xmlns="">
          <p:pic>
            <p:nvPicPr>
              <p:cNvPr id="152" name="Ink 152">
                <a:extLst>
                  <a:ext uri="{FF2B5EF4-FFF2-40B4-BE49-F238E27FC236}">
                    <a16:creationId xmlns:a16="http://schemas.microsoft.com/office/drawing/2014/main" id="{7983198E-7441-864C-BFE8-DF1101BE40F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84844" y="1799340"/>
                <a:ext cx="3704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6" name="Ink 156">
                <a:extLst>
                  <a:ext uri="{FF2B5EF4-FFF2-40B4-BE49-F238E27FC236}">
                    <a16:creationId xmlns:a16="http://schemas.microsoft.com/office/drawing/2014/main" id="{CE575ED4-B757-8A4D-8698-1311E8C4099F}"/>
                  </a:ext>
                </a:extLst>
              </p14:cNvPr>
              <p14:cNvContentPartPr/>
              <p14:nvPr/>
            </p14:nvContentPartPr>
            <p14:xfrm>
              <a:off x="4552924" y="1859820"/>
              <a:ext cx="298440" cy="199440"/>
            </p14:xfrm>
          </p:contentPart>
        </mc:Choice>
        <mc:Fallback xmlns="">
          <p:pic>
            <p:nvPicPr>
              <p:cNvPr id="156" name="Ink 156">
                <a:extLst>
                  <a:ext uri="{FF2B5EF4-FFF2-40B4-BE49-F238E27FC236}">
                    <a16:creationId xmlns:a16="http://schemas.microsoft.com/office/drawing/2014/main" id="{CE575ED4-B757-8A4D-8698-1311E8C4099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37444" y="1844340"/>
                <a:ext cx="329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7" name="Ink 178">
                <a:extLst>
                  <a:ext uri="{FF2B5EF4-FFF2-40B4-BE49-F238E27FC236}">
                    <a16:creationId xmlns:a16="http://schemas.microsoft.com/office/drawing/2014/main" id="{648DCA4F-F7A9-CB4B-A233-1E56BFA4432F}"/>
                  </a:ext>
                </a:extLst>
              </p14:cNvPr>
              <p14:cNvContentPartPr/>
              <p14:nvPr/>
            </p14:nvContentPartPr>
            <p14:xfrm>
              <a:off x="6706444" y="1701420"/>
              <a:ext cx="1321560" cy="199440"/>
            </p14:xfrm>
          </p:contentPart>
        </mc:Choice>
        <mc:Fallback xmlns="">
          <p:pic>
            <p:nvPicPr>
              <p:cNvPr id="177" name="Ink 178">
                <a:extLst>
                  <a:ext uri="{FF2B5EF4-FFF2-40B4-BE49-F238E27FC236}">
                    <a16:creationId xmlns:a16="http://schemas.microsoft.com/office/drawing/2014/main" id="{648DCA4F-F7A9-CB4B-A233-1E56BFA4432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91328" y="1685940"/>
                <a:ext cx="1351792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8" name="Ink 179">
                <a:extLst>
                  <a:ext uri="{FF2B5EF4-FFF2-40B4-BE49-F238E27FC236}">
                    <a16:creationId xmlns:a16="http://schemas.microsoft.com/office/drawing/2014/main" id="{0803469D-AEB1-2740-9525-39C146897BB1}"/>
                  </a:ext>
                </a:extLst>
              </p14:cNvPr>
              <p14:cNvContentPartPr/>
              <p14:nvPr/>
            </p14:nvContentPartPr>
            <p14:xfrm>
              <a:off x="5109124" y="1753620"/>
              <a:ext cx="1375920" cy="255960"/>
            </p14:xfrm>
          </p:contentPart>
        </mc:Choice>
        <mc:Fallback xmlns="">
          <p:pic>
            <p:nvPicPr>
              <p:cNvPr id="178" name="Ink 179">
                <a:extLst>
                  <a:ext uri="{FF2B5EF4-FFF2-40B4-BE49-F238E27FC236}">
                    <a16:creationId xmlns:a16="http://schemas.microsoft.com/office/drawing/2014/main" id="{0803469D-AEB1-2740-9525-39C146897BB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93644" y="1738500"/>
                <a:ext cx="140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5" name="Ink 185">
                <a:extLst>
                  <a:ext uri="{FF2B5EF4-FFF2-40B4-BE49-F238E27FC236}">
                    <a16:creationId xmlns:a16="http://schemas.microsoft.com/office/drawing/2014/main" id="{6987B80F-2404-6846-83C5-1B941E0B218C}"/>
                  </a:ext>
                </a:extLst>
              </p14:cNvPr>
              <p14:cNvContentPartPr/>
              <p14:nvPr/>
            </p14:nvContentPartPr>
            <p14:xfrm>
              <a:off x="4204080" y="3185778"/>
              <a:ext cx="362160" cy="208440"/>
            </p14:xfrm>
          </p:contentPart>
        </mc:Choice>
        <mc:Fallback xmlns="">
          <p:pic>
            <p:nvPicPr>
              <p:cNvPr id="185" name="Ink 185">
                <a:extLst>
                  <a:ext uri="{FF2B5EF4-FFF2-40B4-BE49-F238E27FC236}">
                    <a16:creationId xmlns:a16="http://schemas.microsoft.com/office/drawing/2014/main" id="{6987B80F-2404-6846-83C5-1B941E0B21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88615" y="3170298"/>
                <a:ext cx="39237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0" name="Ink 190">
                <a:extLst>
                  <a:ext uri="{FF2B5EF4-FFF2-40B4-BE49-F238E27FC236}">
                    <a16:creationId xmlns:a16="http://schemas.microsoft.com/office/drawing/2014/main" id="{D09A71B6-C236-654D-A910-F0D98DCD0B10}"/>
                  </a:ext>
                </a:extLst>
              </p14:cNvPr>
              <p14:cNvContentPartPr/>
              <p14:nvPr/>
            </p14:nvContentPartPr>
            <p14:xfrm>
              <a:off x="4678920" y="3151938"/>
              <a:ext cx="697320" cy="269280"/>
            </p14:xfrm>
          </p:contentPart>
        </mc:Choice>
        <mc:Fallback xmlns="">
          <p:pic>
            <p:nvPicPr>
              <p:cNvPr id="190" name="Ink 190">
                <a:extLst>
                  <a:ext uri="{FF2B5EF4-FFF2-40B4-BE49-F238E27FC236}">
                    <a16:creationId xmlns:a16="http://schemas.microsoft.com/office/drawing/2014/main" id="{D09A71B6-C236-654D-A910-F0D98DCD0B1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63800" y="3136818"/>
                <a:ext cx="727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B89A1F61-0946-3846-BF23-3C306E692A4B}"/>
                  </a:ext>
                </a:extLst>
              </p14:cNvPr>
              <p14:cNvContentPartPr/>
              <p14:nvPr/>
            </p14:nvContentPartPr>
            <p14:xfrm>
              <a:off x="5452920" y="3122418"/>
              <a:ext cx="432720" cy="208440"/>
            </p14:xfrm>
          </p:contentPart>
        </mc:Choice>
        <mc:Fallback xmlns=""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B89A1F61-0946-3846-BF23-3C306E692A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37800" y="3106938"/>
                <a:ext cx="4633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2" name="Ink 212">
                <a:extLst>
                  <a:ext uri="{FF2B5EF4-FFF2-40B4-BE49-F238E27FC236}">
                    <a16:creationId xmlns:a16="http://schemas.microsoft.com/office/drawing/2014/main" id="{63F6FC3C-6F6F-E340-A78F-6E99957DF7B4}"/>
                  </a:ext>
                </a:extLst>
              </p14:cNvPr>
              <p14:cNvContentPartPr/>
              <p14:nvPr/>
            </p14:nvContentPartPr>
            <p14:xfrm>
              <a:off x="5348680" y="3982073"/>
              <a:ext cx="737640" cy="511920"/>
            </p14:xfrm>
          </p:contentPart>
        </mc:Choice>
        <mc:Fallback xmlns="">
          <p:pic>
            <p:nvPicPr>
              <p:cNvPr id="212" name="Ink 212">
                <a:extLst>
                  <a:ext uri="{FF2B5EF4-FFF2-40B4-BE49-F238E27FC236}">
                    <a16:creationId xmlns:a16="http://schemas.microsoft.com/office/drawing/2014/main" id="{63F6FC3C-6F6F-E340-A78F-6E99957DF7B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33560" y="3966942"/>
                <a:ext cx="767880" cy="542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8" name="Ink 218">
                <a:extLst>
                  <a:ext uri="{FF2B5EF4-FFF2-40B4-BE49-F238E27FC236}">
                    <a16:creationId xmlns:a16="http://schemas.microsoft.com/office/drawing/2014/main" id="{16429DCE-4397-694C-9C8E-52FE740AC076}"/>
                  </a:ext>
                </a:extLst>
              </p14:cNvPr>
              <p14:cNvContentPartPr/>
              <p14:nvPr/>
            </p14:nvContentPartPr>
            <p14:xfrm>
              <a:off x="6149680" y="4307873"/>
              <a:ext cx="335520" cy="140760"/>
            </p14:xfrm>
          </p:contentPart>
        </mc:Choice>
        <mc:Fallback xmlns="">
          <p:pic>
            <p:nvPicPr>
              <p:cNvPr id="218" name="Ink 218">
                <a:extLst>
                  <a:ext uri="{FF2B5EF4-FFF2-40B4-BE49-F238E27FC236}">
                    <a16:creationId xmlns:a16="http://schemas.microsoft.com/office/drawing/2014/main" id="{16429DCE-4397-694C-9C8E-52FE740AC0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34544" y="4292753"/>
                <a:ext cx="366153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DDC969F-25D3-064F-942C-37A3EEE3BFF5}"/>
                  </a:ext>
                </a:extLst>
              </p14:cNvPr>
              <p14:cNvContentPartPr/>
              <p14:nvPr/>
            </p14:nvContentPartPr>
            <p14:xfrm>
              <a:off x="5335360" y="4648073"/>
              <a:ext cx="122400" cy="1267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DDC969F-25D3-064F-942C-37A3EEE3BF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19925" y="4632593"/>
                <a:ext cx="15291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2D425D4-F694-444F-8BE5-40F55D55B867}"/>
                  </a:ext>
                </a:extLst>
              </p14:cNvPr>
              <p14:cNvContentPartPr/>
              <p14:nvPr/>
            </p14:nvContentPartPr>
            <p14:xfrm>
              <a:off x="5466400" y="4670033"/>
              <a:ext cx="23040" cy="1044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2D425D4-F694-444F-8BE5-40F55D55B86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50920" y="4654606"/>
                <a:ext cx="53640" cy="13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1CE25A3-0887-4F42-AC30-7B796BCA8390}"/>
                  </a:ext>
                </a:extLst>
              </p14:cNvPr>
              <p14:cNvContentPartPr/>
              <p14:nvPr/>
            </p14:nvContentPartPr>
            <p14:xfrm>
              <a:off x="5453080" y="4647353"/>
              <a:ext cx="131760" cy="1407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1CE25A3-0887-4F42-AC30-7B796BCA83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37600" y="4631833"/>
                <a:ext cx="162360" cy="17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FF1F06E6-4DD1-A643-8AE9-BB20326F677C}"/>
                  </a:ext>
                </a:extLst>
              </p14:cNvPr>
              <p14:cNvContentPartPr/>
              <p14:nvPr/>
            </p14:nvContentPartPr>
            <p14:xfrm>
              <a:off x="5830360" y="4629353"/>
              <a:ext cx="115920" cy="864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FF1F06E6-4DD1-A643-8AE9-BB20326F677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814880" y="4613873"/>
                <a:ext cx="146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82B2F2F-6986-F74C-8E4A-2C948F7611D6}"/>
                  </a:ext>
                </a:extLst>
              </p14:cNvPr>
              <p14:cNvContentPartPr/>
              <p14:nvPr/>
            </p14:nvContentPartPr>
            <p14:xfrm>
              <a:off x="5882920" y="4638353"/>
              <a:ext cx="32040" cy="1450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82B2F2F-6986-F74C-8E4A-2C948F7611D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67440" y="4622911"/>
                <a:ext cx="62640" cy="17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3905AE0-D1AF-7341-9BB8-1A047804C242}"/>
                  </a:ext>
                </a:extLst>
              </p14:cNvPr>
              <p14:cNvContentPartPr/>
              <p14:nvPr/>
            </p14:nvContentPartPr>
            <p14:xfrm>
              <a:off x="6009640" y="4633673"/>
              <a:ext cx="85680" cy="1537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3905AE0-D1AF-7341-9BB8-1A047804C24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94225" y="4618193"/>
                <a:ext cx="116152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36" name="Ink 236">
                <a:extLst>
                  <a:ext uri="{FF2B5EF4-FFF2-40B4-BE49-F238E27FC236}">
                    <a16:creationId xmlns:a16="http://schemas.microsoft.com/office/drawing/2014/main" id="{2C56EB61-185C-5045-89DE-309C8D6B6849}"/>
                  </a:ext>
                </a:extLst>
              </p14:cNvPr>
              <p14:cNvContentPartPr/>
              <p14:nvPr/>
            </p14:nvContentPartPr>
            <p14:xfrm>
              <a:off x="6141400" y="4638353"/>
              <a:ext cx="293760" cy="154080"/>
            </p14:xfrm>
          </p:contentPart>
        </mc:Choice>
        <mc:Fallback xmlns="">
          <p:pic>
            <p:nvPicPr>
              <p:cNvPr id="236" name="Ink 236">
                <a:extLst>
                  <a:ext uri="{FF2B5EF4-FFF2-40B4-BE49-F238E27FC236}">
                    <a16:creationId xmlns:a16="http://schemas.microsoft.com/office/drawing/2014/main" id="{2C56EB61-185C-5045-89DE-309C8D6B684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25939" y="4623233"/>
                <a:ext cx="323963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53" name="Ink 253">
                <a:extLst>
                  <a:ext uri="{FF2B5EF4-FFF2-40B4-BE49-F238E27FC236}">
                    <a16:creationId xmlns:a16="http://schemas.microsoft.com/office/drawing/2014/main" id="{98AEFB5E-1CDD-C942-83DF-3AA9CD54B41A}"/>
                  </a:ext>
                </a:extLst>
              </p14:cNvPr>
              <p14:cNvContentPartPr/>
              <p14:nvPr/>
            </p14:nvContentPartPr>
            <p14:xfrm>
              <a:off x="5353360" y="4937153"/>
              <a:ext cx="574920" cy="570240"/>
            </p14:xfrm>
          </p:contentPart>
        </mc:Choice>
        <mc:Fallback xmlns="">
          <p:pic>
            <p:nvPicPr>
              <p:cNvPr id="253" name="Ink 253">
                <a:extLst>
                  <a:ext uri="{FF2B5EF4-FFF2-40B4-BE49-F238E27FC236}">
                    <a16:creationId xmlns:a16="http://schemas.microsoft.com/office/drawing/2014/main" id="{98AEFB5E-1CDD-C942-83DF-3AA9CD54B41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38240" y="4921683"/>
                <a:ext cx="605520" cy="60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60" name="Ink 260">
                <a:extLst>
                  <a:ext uri="{FF2B5EF4-FFF2-40B4-BE49-F238E27FC236}">
                    <a16:creationId xmlns:a16="http://schemas.microsoft.com/office/drawing/2014/main" id="{FF95B215-8CD4-C244-8351-5210AC3A65ED}"/>
                  </a:ext>
                </a:extLst>
              </p14:cNvPr>
              <p14:cNvContentPartPr/>
              <p14:nvPr/>
            </p14:nvContentPartPr>
            <p14:xfrm>
              <a:off x="6041320" y="4932473"/>
              <a:ext cx="416520" cy="163440"/>
            </p14:xfrm>
          </p:contentPart>
        </mc:Choice>
        <mc:Fallback xmlns="">
          <p:pic>
            <p:nvPicPr>
              <p:cNvPr id="260" name="Ink 260">
                <a:extLst>
                  <a:ext uri="{FF2B5EF4-FFF2-40B4-BE49-F238E27FC236}">
                    <a16:creationId xmlns:a16="http://schemas.microsoft.com/office/drawing/2014/main" id="{FF95B215-8CD4-C244-8351-5210AC3A65E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25840" y="4917353"/>
                <a:ext cx="447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67" name="Ink 267">
                <a:extLst>
                  <a:ext uri="{FF2B5EF4-FFF2-40B4-BE49-F238E27FC236}">
                    <a16:creationId xmlns:a16="http://schemas.microsoft.com/office/drawing/2014/main" id="{3403F946-15DB-5B41-BF0D-D1F5E5001597}"/>
                  </a:ext>
                </a:extLst>
              </p14:cNvPr>
              <p14:cNvContentPartPr/>
              <p14:nvPr/>
            </p14:nvContentPartPr>
            <p14:xfrm>
              <a:off x="6471160" y="4914473"/>
              <a:ext cx="339840" cy="149760"/>
            </p14:xfrm>
          </p:contentPart>
        </mc:Choice>
        <mc:Fallback xmlns="">
          <p:pic>
            <p:nvPicPr>
              <p:cNvPr id="267" name="Ink 267">
                <a:extLst>
                  <a:ext uri="{FF2B5EF4-FFF2-40B4-BE49-F238E27FC236}">
                    <a16:creationId xmlns:a16="http://schemas.microsoft.com/office/drawing/2014/main" id="{3403F946-15DB-5B41-BF0D-D1F5E50015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56040" y="4898993"/>
                <a:ext cx="370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87" name="Ink 287">
                <a:extLst>
                  <a:ext uri="{FF2B5EF4-FFF2-40B4-BE49-F238E27FC236}">
                    <a16:creationId xmlns:a16="http://schemas.microsoft.com/office/drawing/2014/main" id="{2D5EE8AF-7053-6E45-B3CC-2A3717E3FC71}"/>
                  </a:ext>
                </a:extLst>
              </p14:cNvPr>
              <p14:cNvContentPartPr/>
              <p14:nvPr/>
            </p14:nvContentPartPr>
            <p14:xfrm>
              <a:off x="5891920" y="5136233"/>
              <a:ext cx="466560" cy="357840"/>
            </p14:xfrm>
          </p:contentPart>
        </mc:Choice>
        <mc:Fallback xmlns="">
          <p:pic>
            <p:nvPicPr>
              <p:cNvPr id="287" name="Ink 287">
                <a:extLst>
                  <a:ext uri="{FF2B5EF4-FFF2-40B4-BE49-F238E27FC236}">
                    <a16:creationId xmlns:a16="http://schemas.microsoft.com/office/drawing/2014/main" id="{2D5EE8AF-7053-6E45-B3CC-2A3717E3FC7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76800" y="5120753"/>
                <a:ext cx="4968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79B9B6C0-1A4D-394D-B575-3ECD354E91D8}"/>
                  </a:ext>
                </a:extLst>
              </p14:cNvPr>
              <p14:cNvContentPartPr/>
              <p14:nvPr/>
            </p14:nvContentPartPr>
            <p14:xfrm>
              <a:off x="6104680" y="5208593"/>
              <a:ext cx="14040" cy="140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79B9B6C0-1A4D-394D-B575-3ECD354E91D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89200" y="5193113"/>
                <a:ext cx="44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5" name="Ink 295">
                <a:extLst>
                  <a:ext uri="{FF2B5EF4-FFF2-40B4-BE49-F238E27FC236}">
                    <a16:creationId xmlns:a16="http://schemas.microsoft.com/office/drawing/2014/main" id="{8E4B451F-C628-694E-BF55-0AB24BBB1363}"/>
                  </a:ext>
                </a:extLst>
              </p14:cNvPr>
              <p14:cNvContentPartPr/>
              <p14:nvPr/>
            </p14:nvContentPartPr>
            <p14:xfrm>
              <a:off x="7209097" y="3905366"/>
              <a:ext cx="261720" cy="448200"/>
            </p14:xfrm>
          </p:contentPart>
        </mc:Choice>
        <mc:Fallback xmlns="">
          <p:pic>
            <p:nvPicPr>
              <p:cNvPr id="295" name="Ink 295">
                <a:extLst>
                  <a:ext uri="{FF2B5EF4-FFF2-40B4-BE49-F238E27FC236}">
                    <a16:creationId xmlns:a16="http://schemas.microsoft.com/office/drawing/2014/main" id="{8E4B451F-C628-694E-BF55-0AB24BBB13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93977" y="3889886"/>
                <a:ext cx="2923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99" name="Ink 299">
                <a:extLst>
                  <a:ext uri="{FF2B5EF4-FFF2-40B4-BE49-F238E27FC236}">
                    <a16:creationId xmlns:a16="http://schemas.microsoft.com/office/drawing/2014/main" id="{AF61F845-02E6-2341-A6C7-08B5D62152A8}"/>
                  </a:ext>
                </a:extLst>
              </p14:cNvPr>
              <p14:cNvContentPartPr/>
              <p14:nvPr/>
            </p14:nvContentPartPr>
            <p14:xfrm>
              <a:off x="7760977" y="3674606"/>
              <a:ext cx="240120" cy="140400"/>
            </p14:xfrm>
          </p:contentPart>
        </mc:Choice>
        <mc:Fallback xmlns="">
          <p:pic>
            <p:nvPicPr>
              <p:cNvPr id="299" name="Ink 299">
                <a:extLst>
                  <a:ext uri="{FF2B5EF4-FFF2-40B4-BE49-F238E27FC236}">
                    <a16:creationId xmlns:a16="http://schemas.microsoft.com/office/drawing/2014/main" id="{AF61F845-02E6-2341-A6C7-08B5D62152A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45497" y="3659166"/>
                <a:ext cx="270720" cy="170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22" name="Ink 323">
                <a:extLst>
                  <a:ext uri="{FF2B5EF4-FFF2-40B4-BE49-F238E27FC236}">
                    <a16:creationId xmlns:a16="http://schemas.microsoft.com/office/drawing/2014/main" id="{D1202E1E-B6D1-664E-9DDF-F6DB97A36439}"/>
                  </a:ext>
                </a:extLst>
              </p14:cNvPr>
              <p14:cNvContentPartPr/>
              <p14:nvPr/>
            </p14:nvContentPartPr>
            <p14:xfrm>
              <a:off x="7796977" y="4063766"/>
              <a:ext cx="692640" cy="412200"/>
            </p14:xfrm>
          </p:contentPart>
        </mc:Choice>
        <mc:Fallback xmlns="">
          <p:pic>
            <p:nvPicPr>
              <p:cNvPr id="322" name="Ink 323">
                <a:extLst>
                  <a:ext uri="{FF2B5EF4-FFF2-40B4-BE49-F238E27FC236}">
                    <a16:creationId xmlns:a16="http://schemas.microsoft.com/office/drawing/2014/main" id="{D1202E1E-B6D1-664E-9DDF-F6DB97A3643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81857" y="4048286"/>
                <a:ext cx="7232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3" name="Ink 324">
                <a:extLst>
                  <a:ext uri="{FF2B5EF4-FFF2-40B4-BE49-F238E27FC236}">
                    <a16:creationId xmlns:a16="http://schemas.microsoft.com/office/drawing/2014/main" id="{BCBDF3F9-5BA5-014F-AB14-9D654682C89E}"/>
                  </a:ext>
                </a:extLst>
              </p14:cNvPr>
              <p14:cNvContentPartPr/>
              <p14:nvPr/>
            </p14:nvContentPartPr>
            <p14:xfrm>
              <a:off x="8064097" y="3552206"/>
              <a:ext cx="448560" cy="371520"/>
            </p14:xfrm>
          </p:contentPart>
        </mc:Choice>
        <mc:Fallback xmlns="">
          <p:pic>
            <p:nvPicPr>
              <p:cNvPr id="323" name="Ink 324">
                <a:extLst>
                  <a:ext uri="{FF2B5EF4-FFF2-40B4-BE49-F238E27FC236}">
                    <a16:creationId xmlns:a16="http://schemas.microsoft.com/office/drawing/2014/main" id="{BCBDF3F9-5BA5-014F-AB14-9D654682C89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48965" y="3537086"/>
                <a:ext cx="479185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650B8963-D6B2-5148-9939-16793EBB1D46}"/>
                  </a:ext>
                </a:extLst>
              </p14:cNvPr>
              <p14:cNvContentPartPr/>
              <p14:nvPr/>
            </p14:nvContentPartPr>
            <p14:xfrm>
              <a:off x="7425817" y="4717166"/>
              <a:ext cx="95400" cy="8892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650B8963-D6B2-5148-9939-16793EBB1D4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410337" y="4701686"/>
                <a:ext cx="126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2991558A-CD70-7249-9ADA-04807C6AB6A6}"/>
                  </a:ext>
                </a:extLst>
              </p14:cNvPr>
              <p14:cNvContentPartPr/>
              <p14:nvPr/>
            </p14:nvContentPartPr>
            <p14:xfrm>
              <a:off x="7471177" y="4710686"/>
              <a:ext cx="36720" cy="17244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2991558A-CD70-7249-9ADA-04807C6AB6A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455544" y="4695174"/>
                <a:ext cx="67623" cy="20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B789BC72-49B8-6B45-9173-B64FE5737C74}"/>
                  </a:ext>
                </a:extLst>
              </p14:cNvPr>
              <p14:cNvContentPartPr/>
              <p14:nvPr/>
            </p14:nvContentPartPr>
            <p14:xfrm>
              <a:off x="7579897" y="4719686"/>
              <a:ext cx="85680" cy="1540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B789BC72-49B8-6B45-9173-B64FE5737C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564482" y="4704206"/>
                <a:ext cx="11615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1719F4D5-FC54-8742-B3EB-99DA857AC8D9}"/>
                  </a:ext>
                </a:extLst>
              </p14:cNvPr>
              <p14:cNvContentPartPr/>
              <p14:nvPr/>
            </p14:nvContentPartPr>
            <p14:xfrm>
              <a:off x="7439497" y="4900766"/>
              <a:ext cx="611280" cy="1090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1719F4D5-FC54-8742-B3EB-99DA857AC8D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24377" y="4885646"/>
                <a:ext cx="6418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38" name="Ink 338">
                <a:extLst>
                  <a:ext uri="{FF2B5EF4-FFF2-40B4-BE49-F238E27FC236}">
                    <a16:creationId xmlns:a16="http://schemas.microsoft.com/office/drawing/2014/main" id="{87E4C611-3347-B74C-9781-D13C08FCD2F1}"/>
                  </a:ext>
                </a:extLst>
              </p14:cNvPr>
              <p14:cNvContentPartPr/>
              <p14:nvPr/>
            </p14:nvContentPartPr>
            <p14:xfrm>
              <a:off x="7720297" y="4688006"/>
              <a:ext cx="312120" cy="154440"/>
            </p14:xfrm>
          </p:contentPart>
        </mc:Choice>
        <mc:Fallback xmlns="">
          <p:pic>
            <p:nvPicPr>
              <p:cNvPr id="338" name="Ink 338">
                <a:extLst>
                  <a:ext uri="{FF2B5EF4-FFF2-40B4-BE49-F238E27FC236}">
                    <a16:creationId xmlns:a16="http://schemas.microsoft.com/office/drawing/2014/main" id="{87E4C611-3347-B74C-9781-D13C08FCD2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704835" y="4672851"/>
                <a:ext cx="342685" cy="18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51390137-2792-FC40-A29F-182E59B9761F}"/>
                  </a:ext>
                </a:extLst>
              </p14:cNvPr>
              <p14:cNvContentPartPr/>
              <p14:nvPr/>
            </p14:nvContentPartPr>
            <p14:xfrm>
              <a:off x="8312857" y="4842086"/>
              <a:ext cx="109080" cy="1836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51390137-2792-FC40-A29F-182E59B9761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97737" y="4826606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1FD1B1B2-FA8B-C54B-BB1B-1DDED2963D32}"/>
                  </a:ext>
                </a:extLst>
              </p14:cNvPr>
              <p14:cNvContentPartPr/>
              <p14:nvPr/>
            </p14:nvContentPartPr>
            <p14:xfrm>
              <a:off x="8331217" y="4968806"/>
              <a:ext cx="131760" cy="1404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1FD1B1B2-FA8B-C54B-BB1B-1DDED2963D3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15737" y="4953326"/>
                <a:ext cx="162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48" name="Ink 348">
                <a:extLst>
                  <a:ext uri="{FF2B5EF4-FFF2-40B4-BE49-F238E27FC236}">
                    <a16:creationId xmlns:a16="http://schemas.microsoft.com/office/drawing/2014/main" id="{9CE3599F-9C85-454F-98C2-AB6A4E830B0C}"/>
                  </a:ext>
                </a:extLst>
              </p14:cNvPr>
              <p14:cNvContentPartPr/>
              <p14:nvPr/>
            </p14:nvContentPartPr>
            <p14:xfrm>
              <a:off x="7539217" y="5050166"/>
              <a:ext cx="570600" cy="186120"/>
            </p14:xfrm>
          </p:contentPart>
        </mc:Choice>
        <mc:Fallback xmlns="">
          <p:pic>
            <p:nvPicPr>
              <p:cNvPr id="348" name="Ink 348">
                <a:extLst>
                  <a:ext uri="{FF2B5EF4-FFF2-40B4-BE49-F238E27FC236}">
                    <a16:creationId xmlns:a16="http://schemas.microsoft.com/office/drawing/2014/main" id="{9CE3599F-9C85-454F-98C2-AB6A4E830B0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523737" y="5035017"/>
                <a:ext cx="601200" cy="216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67" name="Ink 367">
                <a:extLst>
                  <a:ext uri="{FF2B5EF4-FFF2-40B4-BE49-F238E27FC236}">
                    <a16:creationId xmlns:a16="http://schemas.microsoft.com/office/drawing/2014/main" id="{E79B2A54-7B2F-9149-8132-EDAED8722EA8}"/>
                  </a:ext>
                </a:extLst>
              </p14:cNvPr>
              <p14:cNvContentPartPr/>
              <p14:nvPr/>
            </p14:nvContentPartPr>
            <p14:xfrm>
              <a:off x="9350321" y="3547578"/>
              <a:ext cx="1112400" cy="548280"/>
            </p14:xfrm>
          </p:contentPart>
        </mc:Choice>
        <mc:Fallback xmlns="">
          <p:pic>
            <p:nvPicPr>
              <p:cNvPr id="367" name="Ink 367">
                <a:extLst>
                  <a:ext uri="{FF2B5EF4-FFF2-40B4-BE49-F238E27FC236}">
                    <a16:creationId xmlns:a16="http://schemas.microsoft.com/office/drawing/2014/main" id="{E79B2A54-7B2F-9149-8132-EDAED8722EA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35206" y="3532448"/>
                <a:ext cx="1142630" cy="578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14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E02F3-815D-B640-8C1E-F1613679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628"/>
            <a:ext cx="5422900" cy="23876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0E0475-1AE9-284F-AB58-5D82E589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3047"/>
            <a:ext cx="10515600" cy="1325563"/>
          </a:xfrm>
        </p:spPr>
        <p:txBody>
          <a:bodyPr/>
          <a:lstStyle/>
          <a:p>
            <a:r>
              <a:rPr lang="en-US" dirty="0"/>
              <a:t>Bounds and error intervals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4F043DBC-9BFF-C447-A972-9E8D1714CCD8}"/>
                  </a:ext>
                </a:extLst>
              </p14:cNvPr>
              <p14:cNvContentPartPr/>
              <p14:nvPr/>
            </p14:nvContentPartPr>
            <p14:xfrm>
              <a:off x="5851970" y="774225"/>
              <a:ext cx="689040" cy="37584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id="{4F043DBC-9BFF-C447-A972-9E8D1714CC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6498" y="758745"/>
                <a:ext cx="719264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AEE6949E-74AF-BC4E-B335-AF2905EA1ED0}"/>
                  </a:ext>
                </a:extLst>
              </p14:cNvPr>
              <p14:cNvContentPartPr/>
              <p14:nvPr/>
            </p14:nvContentPartPr>
            <p14:xfrm>
              <a:off x="5558210" y="1292985"/>
              <a:ext cx="635400" cy="22572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AEE6949E-74AF-BC4E-B335-AF2905EA1E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090" y="1277865"/>
                <a:ext cx="666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40">
                <a:extLst>
                  <a:ext uri="{FF2B5EF4-FFF2-40B4-BE49-F238E27FC236}">
                    <a16:creationId xmlns:a16="http://schemas.microsoft.com/office/drawing/2014/main" id="{038EC8DD-39A3-AC43-B55D-7CD09A76FD5E}"/>
                  </a:ext>
                </a:extLst>
              </p14:cNvPr>
              <p14:cNvContentPartPr/>
              <p14:nvPr/>
            </p14:nvContentPartPr>
            <p14:xfrm>
              <a:off x="6186410" y="1559385"/>
              <a:ext cx="1236240" cy="286920"/>
            </p14:xfrm>
          </p:contentPart>
        </mc:Choice>
        <mc:Fallback xmlns="">
          <p:pic>
            <p:nvPicPr>
              <p:cNvPr id="38" name="Ink 40">
                <a:extLst>
                  <a:ext uri="{FF2B5EF4-FFF2-40B4-BE49-F238E27FC236}">
                    <a16:creationId xmlns:a16="http://schemas.microsoft.com/office/drawing/2014/main" id="{038EC8DD-39A3-AC43-B55D-7CD09A76FD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1290" y="1543924"/>
                <a:ext cx="1266840" cy="317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41">
                <a:extLst>
                  <a:ext uri="{FF2B5EF4-FFF2-40B4-BE49-F238E27FC236}">
                    <a16:creationId xmlns:a16="http://schemas.microsoft.com/office/drawing/2014/main" id="{AD5152FF-5D30-C749-8E9C-7FA8BDB6A77B}"/>
                  </a:ext>
                </a:extLst>
              </p14:cNvPr>
              <p14:cNvContentPartPr/>
              <p14:nvPr/>
            </p14:nvContentPartPr>
            <p14:xfrm>
              <a:off x="5571890" y="1654785"/>
              <a:ext cx="402480" cy="246240"/>
            </p14:xfrm>
          </p:contentPart>
        </mc:Choice>
        <mc:Fallback xmlns="">
          <p:pic>
            <p:nvPicPr>
              <p:cNvPr id="39" name="Ink 41">
                <a:extLst>
                  <a:ext uri="{FF2B5EF4-FFF2-40B4-BE49-F238E27FC236}">
                    <a16:creationId xmlns:a16="http://schemas.microsoft.com/office/drawing/2014/main" id="{AD5152FF-5D30-C749-8E9C-7FA8BDB6A77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56770" y="1639665"/>
                <a:ext cx="4330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42">
                <a:extLst>
                  <a:ext uri="{FF2B5EF4-FFF2-40B4-BE49-F238E27FC236}">
                    <a16:creationId xmlns:a16="http://schemas.microsoft.com/office/drawing/2014/main" id="{6330A3C3-B73D-AE40-BD8C-D9010190EB35}"/>
                  </a:ext>
                </a:extLst>
              </p14:cNvPr>
              <p14:cNvContentPartPr/>
              <p14:nvPr/>
            </p14:nvContentPartPr>
            <p14:xfrm>
              <a:off x="6439130" y="1183905"/>
              <a:ext cx="846720" cy="272880"/>
            </p14:xfrm>
          </p:contentPart>
        </mc:Choice>
        <mc:Fallback xmlns="">
          <p:pic>
            <p:nvPicPr>
              <p:cNvPr id="40" name="Ink 42">
                <a:extLst>
                  <a:ext uri="{FF2B5EF4-FFF2-40B4-BE49-F238E27FC236}">
                    <a16:creationId xmlns:a16="http://schemas.microsoft.com/office/drawing/2014/main" id="{6330A3C3-B73D-AE40-BD8C-D9010190EB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23657" y="1168425"/>
                <a:ext cx="877307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9">
                <a:extLst>
                  <a:ext uri="{FF2B5EF4-FFF2-40B4-BE49-F238E27FC236}">
                    <a16:creationId xmlns:a16="http://schemas.microsoft.com/office/drawing/2014/main" id="{57C3E7D4-9F3A-FF4E-B635-E082C2D9B879}"/>
                  </a:ext>
                </a:extLst>
              </p14:cNvPr>
              <p14:cNvContentPartPr/>
              <p14:nvPr/>
            </p14:nvContentPartPr>
            <p14:xfrm>
              <a:off x="8323730" y="623745"/>
              <a:ext cx="805320" cy="362520"/>
            </p14:xfrm>
          </p:contentPart>
        </mc:Choice>
        <mc:Fallback xmlns="">
          <p:pic>
            <p:nvPicPr>
              <p:cNvPr id="49" name="Ink 49">
                <a:extLst>
                  <a:ext uri="{FF2B5EF4-FFF2-40B4-BE49-F238E27FC236}">
                    <a16:creationId xmlns:a16="http://schemas.microsoft.com/office/drawing/2014/main" id="{57C3E7D4-9F3A-FF4E-B635-E082C2D9B8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08250" y="608610"/>
                <a:ext cx="835920" cy="393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97386A71-A587-D34E-A90B-80AA4900F529}"/>
                  </a:ext>
                </a:extLst>
              </p14:cNvPr>
              <p14:cNvContentPartPr/>
              <p14:nvPr/>
            </p14:nvContentPartPr>
            <p14:xfrm>
              <a:off x="8357570" y="1129185"/>
              <a:ext cx="799560" cy="246240"/>
            </p14:xfrm>
          </p:contentPart>
        </mc:Choice>
        <mc:Fallback xmlns=""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97386A71-A587-D34E-A90B-80AA4900F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42443" y="1114065"/>
                <a:ext cx="830174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5" name="Ink 87">
                <a:extLst>
                  <a:ext uri="{FF2B5EF4-FFF2-40B4-BE49-F238E27FC236}">
                    <a16:creationId xmlns:a16="http://schemas.microsoft.com/office/drawing/2014/main" id="{730ABBAD-1596-C049-8CE2-5AC483CA21AA}"/>
                  </a:ext>
                </a:extLst>
              </p14:cNvPr>
              <p14:cNvContentPartPr/>
              <p14:nvPr/>
            </p14:nvContentPartPr>
            <p14:xfrm>
              <a:off x="9279530" y="1053945"/>
              <a:ext cx="598320" cy="246240"/>
            </p14:xfrm>
          </p:contentPart>
        </mc:Choice>
        <mc:Fallback xmlns="">
          <p:pic>
            <p:nvPicPr>
              <p:cNvPr id="85" name="Ink 87">
                <a:extLst>
                  <a:ext uri="{FF2B5EF4-FFF2-40B4-BE49-F238E27FC236}">
                    <a16:creationId xmlns:a16="http://schemas.microsoft.com/office/drawing/2014/main" id="{730ABBAD-1596-C049-8CE2-5AC483CA21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64410" y="1038825"/>
                <a:ext cx="6285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" name="Ink 88">
                <a:extLst>
                  <a:ext uri="{FF2B5EF4-FFF2-40B4-BE49-F238E27FC236}">
                    <a16:creationId xmlns:a16="http://schemas.microsoft.com/office/drawing/2014/main" id="{EE375AD7-AFBF-A94A-850B-B5C90792149E}"/>
                  </a:ext>
                </a:extLst>
              </p14:cNvPr>
              <p14:cNvContentPartPr/>
              <p14:nvPr/>
            </p14:nvContentPartPr>
            <p14:xfrm>
              <a:off x="9122570" y="1463625"/>
              <a:ext cx="734760" cy="253080"/>
            </p14:xfrm>
          </p:contentPart>
        </mc:Choice>
        <mc:Fallback xmlns="">
          <p:pic>
            <p:nvPicPr>
              <p:cNvPr id="86" name="Ink 88">
                <a:extLst>
                  <a:ext uri="{FF2B5EF4-FFF2-40B4-BE49-F238E27FC236}">
                    <a16:creationId xmlns:a16="http://schemas.microsoft.com/office/drawing/2014/main" id="{EE375AD7-AFBF-A94A-850B-B5C9079214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07090" y="1448505"/>
                <a:ext cx="765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7" name="Ink 89">
                <a:extLst>
                  <a:ext uri="{FF2B5EF4-FFF2-40B4-BE49-F238E27FC236}">
                    <a16:creationId xmlns:a16="http://schemas.microsoft.com/office/drawing/2014/main" id="{791B2A49-BAB1-F342-A115-EEA694BA344E}"/>
                  </a:ext>
                </a:extLst>
              </p14:cNvPr>
              <p14:cNvContentPartPr/>
              <p14:nvPr/>
            </p14:nvContentPartPr>
            <p14:xfrm>
              <a:off x="8296370" y="1566225"/>
              <a:ext cx="655560" cy="253080"/>
            </p14:xfrm>
          </p:contentPart>
        </mc:Choice>
        <mc:Fallback xmlns="">
          <p:pic>
            <p:nvPicPr>
              <p:cNvPr id="87" name="Ink 89">
                <a:extLst>
                  <a:ext uri="{FF2B5EF4-FFF2-40B4-BE49-F238E27FC236}">
                    <a16:creationId xmlns:a16="http://schemas.microsoft.com/office/drawing/2014/main" id="{791B2A49-BAB1-F342-A115-EEA694BA34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80898" y="1550745"/>
                <a:ext cx="686143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E769B09D-A4F7-A846-B3A3-0B786FFB8936}"/>
                  </a:ext>
                </a:extLst>
              </p14:cNvPr>
              <p14:cNvContentPartPr/>
              <p14:nvPr/>
            </p14:nvContentPartPr>
            <p14:xfrm>
              <a:off x="5967890" y="2624625"/>
              <a:ext cx="751320" cy="29412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E769B09D-A4F7-A846-B3A3-0B786FFB89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52770" y="2609145"/>
                <a:ext cx="7819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5" name="Ink 116">
                <a:extLst>
                  <a:ext uri="{FF2B5EF4-FFF2-40B4-BE49-F238E27FC236}">
                    <a16:creationId xmlns:a16="http://schemas.microsoft.com/office/drawing/2014/main" id="{828EC0F5-2D03-774C-B6B0-6DB4784FD423}"/>
                  </a:ext>
                </a:extLst>
              </p14:cNvPr>
              <p14:cNvContentPartPr/>
              <p14:nvPr/>
            </p14:nvContentPartPr>
            <p14:xfrm>
              <a:off x="9259010" y="2241945"/>
              <a:ext cx="669600" cy="266760"/>
            </p14:xfrm>
          </p:contentPart>
        </mc:Choice>
        <mc:Fallback xmlns="">
          <p:pic>
            <p:nvPicPr>
              <p:cNvPr id="115" name="Ink 116">
                <a:extLst>
                  <a:ext uri="{FF2B5EF4-FFF2-40B4-BE49-F238E27FC236}">
                    <a16:creationId xmlns:a16="http://schemas.microsoft.com/office/drawing/2014/main" id="{828EC0F5-2D03-774C-B6B0-6DB4784FD4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43890" y="2226825"/>
                <a:ext cx="699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6" name="Ink 117">
                <a:extLst>
                  <a:ext uri="{FF2B5EF4-FFF2-40B4-BE49-F238E27FC236}">
                    <a16:creationId xmlns:a16="http://schemas.microsoft.com/office/drawing/2014/main" id="{D6658C47-B006-3042-A198-0C452937BB50}"/>
                  </a:ext>
                </a:extLst>
              </p14:cNvPr>
              <p14:cNvContentPartPr/>
              <p14:nvPr/>
            </p14:nvContentPartPr>
            <p14:xfrm>
              <a:off x="6889850" y="2296665"/>
              <a:ext cx="1208880" cy="751320"/>
            </p14:xfrm>
          </p:contentPart>
        </mc:Choice>
        <mc:Fallback xmlns="">
          <p:pic>
            <p:nvPicPr>
              <p:cNvPr id="116" name="Ink 117">
                <a:extLst>
                  <a:ext uri="{FF2B5EF4-FFF2-40B4-BE49-F238E27FC236}">
                    <a16:creationId xmlns:a16="http://schemas.microsoft.com/office/drawing/2014/main" id="{D6658C47-B006-3042-A198-0C452937BB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4370" y="2281545"/>
                <a:ext cx="123948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8747C6B-58C9-E14B-8FE5-DBABF17A0F00}"/>
                  </a:ext>
                </a:extLst>
              </p14:cNvPr>
              <p14:cNvContentPartPr/>
              <p14:nvPr/>
            </p14:nvContentPartPr>
            <p14:xfrm>
              <a:off x="9183770" y="604305"/>
              <a:ext cx="177840" cy="209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8747C6B-58C9-E14B-8FE5-DBABF17A0F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68650" y="588825"/>
                <a:ext cx="208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2" name="Ink 122">
                <a:extLst>
                  <a:ext uri="{FF2B5EF4-FFF2-40B4-BE49-F238E27FC236}">
                    <a16:creationId xmlns:a16="http://schemas.microsoft.com/office/drawing/2014/main" id="{24C8F2F6-FC81-AA43-AE0B-961D71C87B50}"/>
                  </a:ext>
                </a:extLst>
              </p14:cNvPr>
              <p14:cNvContentPartPr/>
              <p14:nvPr/>
            </p14:nvContentPartPr>
            <p14:xfrm>
              <a:off x="6698690" y="757305"/>
              <a:ext cx="614520" cy="201240"/>
            </p14:xfrm>
          </p:contentPart>
        </mc:Choice>
        <mc:Fallback xmlns="">
          <p:pic>
            <p:nvPicPr>
              <p:cNvPr id="122" name="Ink 122">
                <a:extLst>
                  <a:ext uri="{FF2B5EF4-FFF2-40B4-BE49-F238E27FC236}">
                    <a16:creationId xmlns:a16="http://schemas.microsoft.com/office/drawing/2014/main" id="{24C8F2F6-FC81-AA43-AE0B-961D71C87B5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78182" y="737145"/>
                <a:ext cx="650139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1" name="Ink 142">
                <a:extLst>
                  <a:ext uri="{FF2B5EF4-FFF2-40B4-BE49-F238E27FC236}">
                    <a16:creationId xmlns:a16="http://schemas.microsoft.com/office/drawing/2014/main" id="{165A4783-1D30-BE4E-867E-79635B8FA018}"/>
                  </a:ext>
                </a:extLst>
              </p14:cNvPr>
              <p14:cNvContentPartPr/>
              <p14:nvPr/>
            </p14:nvContentPartPr>
            <p14:xfrm>
              <a:off x="9539090" y="2795265"/>
              <a:ext cx="1044720" cy="266400"/>
            </p14:xfrm>
          </p:contentPart>
        </mc:Choice>
        <mc:Fallback xmlns="">
          <p:pic>
            <p:nvPicPr>
              <p:cNvPr id="141" name="Ink 142">
                <a:extLst>
                  <a:ext uri="{FF2B5EF4-FFF2-40B4-BE49-F238E27FC236}">
                    <a16:creationId xmlns:a16="http://schemas.microsoft.com/office/drawing/2014/main" id="{165A4783-1D30-BE4E-867E-79635B8FA0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23615" y="2779806"/>
                <a:ext cx="1075309" cy="296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2" name="Ink 143">
                <a:extLst>
                  <a:ext uri="{FF2B5EF4-FFF2-40B4-BE49-F238E27FC236}">
                    <a16:creationId xmlns:a16="http://schemas.microsoft.com/office/drawing/2014/main" id="{3B4B193B-91AB-C94D-8848-57614E4150C7}"/>
                  </a:ext>
                </a:extLst>
              </p14:cNvPr>
              <p14:cNvContentPartPr/>
              <p14:nvPr/>
            </p14:nvContentPartPr>
            <p14:xfrm>
              <a:off x="9306890" y="2214945"/>
              <a:ext cx="1813320" cy="491760"/>
            </p14:xfrm>
          </p:contentPart>
        </mc:Choice>
        <mc:Fallback xmlns="">
          <p:pic>
            <p:nvPicPr>
              <p:cNvPr id="142" name="Ink 143">
                <a:extLst>
                  <a:ext uri="{FF2B5EF4-FFF2-40B4-BE49-F238E27FC236}">
                    <a16:creationId xmlns:a16="http://schemas.microsoft.com/office/drawing/2014/main" id="{3B4B193B-91AB-C94D-8848-57614E4150C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91413" y="2199476"/>
                <a:ext cx="1843554" cy="5219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88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BE2-91DA-394E-9DDA-450B06CD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and estimating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12552-9138-6D49-89F3-023DD691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8"/>
          <a:stretch/>
        </p:blipFill>
        <p:spPr>
          <a:xfrm>
            <a:off x="214832" y="1396088"/>
            <a:ext cx="6159500" cy="1125440"/>
          </a:xfrm>
          <a:ln>
            <a:solidFill>
              <a:srgbClr val="FF0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EC75C468-A8C1-944D-A689-2E17682ACCD5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A8ED8FAC-A6C0-704B-B7A9-90BC30880C94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1C52CD-B3D4-564D-829E-5B64EA250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9" y="4773664"/>
            <a:ext cx="3683000" cy="457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2EFF2-6814-5849-8ED9-5DE883475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59" y="5230864"/>
            <a:ext cx="3683000" cy="533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90D7D-70F2-6148-AF10-0AA6798FD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39" y="3498131"/>
            <a:ext cx="3737841" cy="93213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79E102F-47D0-1D47-BA9C-8092E8386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3"/>
          <a:stretch/>
        </p:blipFill>
        <p:spPr>
          <a:xfrm>
            <a:off x="214832" y="2544335"/>
            <a:ext cx="6159500" cy="729401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12">
                <a:extLst>
                  <a:ext uri="{FF2B5EF4-FFF2-40B4-BE49-F238E27FC236}">
                    <a16:creationId xmlns:a16="http://schemas.microsoft.com/office/drawing/2014/main" id="{14E3FE3B-20C2-DC4C-93FF-59B0FFBFC280}"/>
                  </a:ext>
                </a:extLst>
              </p14:cNvPr>
              <p14:cNvContentPartPr/>
              <p14:nvPr/>
            </p14:nvContentPartPr>
            <p14:xfrm>
              <a:off x="6695810" y="883305"/>
              <a:ext cx="171000" cy="492120"/>
            </p14:xfrm>
          </p:contentPart>
        </mc:Choice>
        <mc:Fallback xmlns="">
          <p:pic>
            <p:nvPicPr>
              <p:cNvPr id="7" name="Ink 12">
                <a:extLst>
                  <a:ext uri="{FF2B5EF4-FFF2-40B4-BE49-F238E27FC236}">
                    <a16:creationId xmlns:a16="http://schemas.microsoft.com/office/drawing/2014/main" id="{14E3FE3B-20C2-DC4C-93FF-59B0FFBFC2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0690" y="867825"/>
                <a:ext cx="20160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1">
                <a:extLst>
                  <a:ext uri="{FF2B5EF4-FFF2-40B4-BE49-F238E27FC236}">
                    <a16:creationId xmlns:a16="http://schemas.microsoft.com/office/drawing/2014/main" id="{44457994-0223-1B44-8A75-D2F484A76F49}"/>
                  </a:ext>
                </a:extLst>
              </p14:cNvPr>
              <p14:cNvContentPartPr/>
              <p14:nvPr/>
            </p14:nvContentPartPr>
            <p14:xfrm>
              <a:off x="7208090" y="343665"/>
              <a:ext cx="1284120" cy="253080"/>
            </p14:xfrm>
          </p:contentPart>
        </mc:Choice>
        <mc:Fallback xmlns="">
          <p:pic>
            <p:nvPicPr>
              <p:cNvPr id="21" name="Ink 21">
                <a:extLst>
                  <a:ext uri="{FF2B5EF4-FFF2-40B4-BE49-F238E27FC236}">
                    <a16:creationId xmlns:a16="http://schemas.microsoft.com/office/drawing/2014/main" id="{44457994-0223-1B44-8A75-D2F484A76F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92610" y="328545"/>
                <a:ext cx="13143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5">
                <a:extLst>
                  <a:ext uri="{FF2B5EF4-FFF2-40B4-BE49-F238E27FC236}">
                    <a16:creationId xmlns:a16="http://schemas.microsoft.com/office/drawing/2014/main" id="{2D1D4AF8-1B1F-ED4E-BF40-FC763FE6AB65}"/>
                  </a:ext>
                </a:extLst>
              </p14:cNvPr>
              <p14:cNvContentPartPr/>
              <p14:nvPr/>
            </p14:nvContentPartPr>
            <p14:xfrm>
              <a:off x="7617770" y="425745"/>
              <a:ext cx="253080" cy="150840"/>
            </p14:xfrm>
          </p:contentPart>
        </mc:Choice>
        <mc:Fallback xmlns="">
          <p:pic>
            <p:nvPicPr>
              <p:cNvPr id="25" name="Ink 25">
                <a:extLst>
                  <a:ext uri="{FF2B5EF4-FFF2-40B4-BE49-F238E27FC236}">
                    <a16:creationId xmlns:a16="http://schemas.microsoft.com/office/drawing/2014/main" id="{2D1D4AF8-1B1F-ED4E-BF40-FC763FE6AB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02290" y="410589"/>
                <a:ext cx="283320" cy="181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DA572574-134A-0B46-AC4D-ABFC69626CC0}"/>
                  </a:ext>
                </a:extLst>
              </p14:cNvPr>
              <p14:cNvContentPartPr/>
              <p14:nvPr/>
            </p14:nvContentPartPr>
            <p14:xfrm>
              <a:off x="7262450" y="801225"/>
              <a:ext cx="1206000" cy="27324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DA572574-134A-0B46-AC4D-ABFC69626C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7330" y="786125"/>
                <a:ext cx="1236240" cy="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97CBB437-4270-0A40-BB18-7D84C5306F29}"/>
                  </a:ext>
                </a:extLst>
              </p14:cNvPr>
              <p14:cNvContentPartPr/>
              <p14:nvPr/>
            </p14:nvContentPartPr>
            <p14:xfrm>
              <a:off x="7303490" y="1279305"/>
              <a:ext cx="847080" cy="21888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97CBB437-4270-0A40-BB18-7D84C5306F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88370" y="1263825"/>
                <a:ext cx="877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" name="Ink 105">
                <a:extLst>
                  <a:ext uri="{FF2B5EF4-FFF2-40B4-BE49-F238E27FC236}">
                    <a16:creationId xmlns:a16="http://schemas.microsoft.com/office/drawing/2014/main" id="{7D3C9EAF-EBB3-5842-8830-15F3FA65567A}"/>
                  </a:ext>
                </a:extLst>
              </p14:cNvPr>
              <p14:cNvContentPartPr/>
              <p14:nvPr/>
            </p14:nvContentPartPr>
            <p14:xfrm>
              <a:off x="6545690" y="2542545"/>
              <a:ext cx="360" cy="7200"/>
            </p14:xfrm>
          </p:contentPart>
        </mc:Choice>
        <mc:Fallback xmlns="">
          <p:pic>
            <p:nvPicPr>
              <p:cNvPr id="104" name="Ink 105">
                <a:extLst>
                  <a:ext uri="{FF2B5EF4-FFF2-40B4-BE49-F238E27FC236}">
                    <a16:creationId xmlns:a16="http://schemas.microsoft.com/office/drawing/2014/main" id="{7D3C9EAF-EBB3-5842-8830-15F3FA6556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30570" y="2527065"/>
                <a:ext cx="309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4" name="Ink 126">
                <a:extLst>
                  <a:ext uri="{FF2B5EF4-FFF2-40B4-BE49-F238E27FC236}">
                    <a16:creationId xmlns:a16="http://schemas.microsoft.com/office/drawing/2014/main" id="{5757E809-91B0-C543-AE25-D7645049F587}"/>
                  </a:ext>
                </a:extLst>
              </p14:cNvPr>
              <p14:cNvContentPartPr/>
              <p14:nvPr/>
            </p14:nvContentPartPr>
            <p14:xfrm>
              <a:off x="8272970" y="2577465"/>
              <a:ext cx="1550520" cy="391680"/>
            </p14:xfrm>
          </p:contentPart>
        </mc:Choice>
        <mc:Fallback xmlns="">
          <p:pic>
            <p:nvPicPr>
              <p:cNvPr id="124" name="Ink 126">
                <a:extLst>
                  <a:ext uri="{FF2B5EF4-FFF2-40B4-BE49-F238E27FC236}">
                    <a16:creationId xmlns:a16="http://schemas.microsoft.com/office/drawing/2014/main" id="{5757E809-91B0-C543-AE25-D7645049F58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57846" y="2561985"/>
                <a:ext cx="1581127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Ink 127">
                <a:extLst>
                  <a:ext uri="{FF2B5EF4-FFF2-40B4-BE49-F238E27FC236}">
                    <a16:creationId xmlns:a16="http://schemas.microsoft.com/office/drawing/2014/main" id="{F96D3BF0-BD88-304B-9B05-06A4039F1260}"/>
                  </a:ext>
                </a:extLst>
              </p14:cNvPr>
              <p14:cNvContentPartPr/>
              <p14:nvPr/>
            </p14:nvContentPartPr>
            <p14:xfrm>
              <a:off x="7358210" y="2624265"/>
              <a:ext cx="683280" cy="225720"/>
            </p14:xfrm>
          </p:contentPart>
        </mc:Choice>
        <mc:Fallback xmlns="">
          <p:pic>
            <p:nvPicPr>
              <p:cNvPr id="125" name="Ink 127">
                <a:extLst>
                  <a:ext uri="{FF2B5EF4-FFF2-40B4-BE49-F238E27FC236}">
                    <a16:creationId xmlns:a16="http://schemas.microsoft.com/office/drawing/2014/main" id="{F96D3BF0-BD88-304B-9B05-06A4039F126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43090" y="2609145"/>
                <a:ext cx="713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6" name="Ink 128">
                <a:extLst>
                  <a:ext uri="{FF2B5EF4-FFF2-40B4-BE49-F238E27FC236}">
                    <a16:creationId xmlns:a16="http://schemas.microsoft.com/office/drawing/2014/main" id="{058FC5B1-A857-BC4C-BFDF-D7BC9BC2E5F8}"/>
                  </a:ext>
                </a:extLst>
              </p14:cNvPr>
              <p14:cNvContentPartPr/>
              <p14:nvPr/>
            </p14:nvContentPartPr>
            <p14:xfrm>
              <a:off x="6525170" y="2577465"/>
              <a:ext cx="621720" cy="210960"/>
            </p14:xfrm>
          </p:contentPart>
        </mc:Choice>
        <mc:Fallback xmlns="">
          <p:pic>
            <p:nvPicPr>
              <p:cNvPr id="126" name="Ink 128">
                <a:extLst>
                  <a:ext uri="{FF2B5EF4-FFF2-40B4-BE49-F238E27FC236}">
                    <a16:creationId xmlns:a16="http://schemas.microsoft.com/office/drawing/2014/main" id="{058FC5B1-A857-BC4C-BFDF-D7BC9BC2E5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10050" y="2562011"/>
                <a:ext cx="652320" cy="24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9" name="Ink 149">
                <a:extLst>
                  <a:ext uri="{FF2B5EF4-FFF2-40B4-BE49-F238E27FC236}">
                    <a16:creationId xmlns:a16="http://schemas.microsoft.com/office/drawing/2014/main" id="{CE45C0CA-E235-5B43-BAFC-09F67882B0C9}"/>
                  </a:ext>
                </a:extLst>
              </p14:cNvPr>
              <p14:cNvContentPartPr/>
              <p14:nvPr/>
            </p14:nvContentPartPr>
            <p14:xfrm>
              <a:off x="9181250" y="542745"/>
              <a:ext cx="2731680" cy="532080"/>
            </p14:xfrm>
          </p:contentPart>
        </mc:Choice>
        <mc:Fallback xmlns="">
          <p:pic>
            <p:nvPicPr>
              <p:cNvPr id="149" name="Ink 149">
                <a:extLst>
                  <a:ext uri="{FF2B5EF4-FFF2-40B4-BE49-F238E27FC236}">
                    <a16:creationId xmlns:a16="http://schemas.microsoft.com/office/drawing/2014/main" id="{CE45C0CA-E235-5B43-BAFC-09F67882B0C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66130" y="527265"/>
                <a:ext cx="27619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" name="Ink 175">
                <a:extLst>
                  <a:ext uri="{FF2B5EF4-FFF2-40B4-BE49-F238E27FC236}">
                    <a16:creationId xmlns:a16="http://schemas.microsoft.com/office/drawing/2014/main" id="{A9D7D49C-5B1B-A94A-A015-C9A5F1A40642}"/>
                  </a:ext>
                </a:extLst>
              </p14:cNvPr>
              <p14:cNvContentPartPr/>
              <p14:nvPr/>
            </p14:nvContentPartPr>
            <p14:xfrm>
              <a:off x="9372410" y="1770705"/>
              <a:ext cx="2028240" cy="512640"/>
            </p14:xfrm>
          </p:contentPart>
        </mc:Choice>
        <mc:Fallback xmlns="">
          <p:pic>
            <p:nvPicPr>
              <p:cNvPr id="174" name="Ink 175">
                <a:extLst>
                  <a:ext uri="{FF2B5EF4-FFF2-40B4-BE49-F238E27FC236}">
                    <a16:creationId xmlns:a16="http://schemas.microsoft.com/office/drawing/2014/main" id="{A9D7D49C-5B1B-A94A-A015-C9A5F1A4064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57290" y="1755574"/>
                <a:ext cx="2058840" cy="54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5" name="Ink 176">
                <a:extLst>
                  <a:ext uri="{FF2B5EF4-FFF2-40B4-BE49-F238E27FC236}">
                    <a16:creationId xmlns:a16="http://schemas.microsoft.com/office/drawing/2014/main" id="{AC7A7551-6080-5F42-91F5-70EA97A77541}"/>
                  </a:ext>
                </a:extLst>
              </p14:cNvPr>
              <p14:cNvContentPartPr/>
              <p14:nvPr/>
            </p14:nvContentPartPr>
            <p14:xfrm>
              <a:off x="9270170" y="1251945"/>
              <a:ext cx="1823400" cy="312120"/>
            </p14:xfrm>
          </p:contentPart>
        </mc:Choice>
        <mc:Fallback xmlns="">
          <p:pic>
            <p:nvPicPr>
              <p:cNvPr id="175" name="Ink 176">
                <a:extLst>
                  <a:ext uri="{FF2B5EF4-FFF2-40B4-BE49-F238E27FC236}">
                    <a16:creationId xmlns:a16="http://schemas.microsoft.com/office/drawing/2014/main" id="{AC7A7551-6080-5F42-91F5-70EA97A7754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54690" y="1236825"/>
                <a:ext cx="18540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0" name="Ink 180">
                <a:extLst>
                  <a:ext uri="{FF2B5EF4-FFF2-40B4-BE49-F238E27FC236}">
                    <a16:creationId xmlns:a16="http://schemas.microsoft.com/office/drawing/2014/main" id="{C739B570-D8E4-1841-B6C1-3233BDF33DB0}"/>
                  </a:ext>
                </a:extLst>
              </p14:cNvPr>
              <p14:cNvContentPartPr/>
              <p14:nvPr/>
            </p14:nvContentPartPr>
            <p14:xfrm>
              <a:off x="10055330" y="2594025"/>
              <a:ext cx="410040" cy="221760"/>
            </p14:xfrm>
          </p:contentPart>
        </mc:Choice>
        <mc:Fallback xmlns="">
          <p:pic>
            <p:nvPicPr>
              <p:cNvPr id="180" name="Ink 180">
                <a:extLst>
                  <a:ext uri="{FF2B5EF4-FFF2-40B4-BE49-F238E27FC236}">
                    <a16:creationId xmlns:a16="http://schemas.microsoft.com/office/drawing/2014/main" id="{C739B570-D8E4-1841-B6C1-3233BDF33DB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039850" y="2578905"/>
                <a:ext cx="440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8" name="Ink 188">
                <a:extLst>
                  <a:ext uri="{FF2B5EF4-FFF2-40B4-BE49-F238E27FC236}">
                    <a16:creationId xmlns:a16="http://schemas.microsoft.com/office/drawing/2014/main" id="{91C2CDE4-B754-2345-A4C1-8E81D7700B9E}"/>
                  </a:ext>
                </a:extLst>
              </p14:cNvPr>
              <p14:cNvContentPartPr/>
              <p14:nvPr/>
            </p14:nvContentPartPr>
            <p14:xfrm>
              <a:off x="10717370" y="2528865"/>
              <a:ext cx="1256760" cy="293760"/>
            </p14:xfrm>
          </p:contentPart>
        </mc:Choice>
        <mc:Fallback xmlns="">
          <p:pic>
            <p:nvPicPr>
              <p:cNvPr id="188" name="Ink 188">
                <a:extLst>
                  <a:ext uri="{FF2B5EF4-FFF2-40B4-BE49-F238E27FC236}">
                    <a16:creationId xmlns:a16="http://schemas.microsoft.com/office/drawing/2014/main" id="{91C2CDE4-B754-2345-A4C1-8E81D7700B9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02250" y="2513404"/>
                <a:ext cx="1287360" cy="3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2" name="Ink 192">
                <a:extLst>
                  <a:ext uri="{FF2B5EF4-FFF2-40B4-BE49-F238E27FC236}">
                    <a16:creationId xmlns:a16="http://schemas.microsoft.com/office/drawing/2014/main" id="{9A62E642-E18A-A840-A5FA-410B04A13796}"/>
                  </a:ext>
                </a:extLst>
              </p14:cNvPr>
              <p14:cNvContentPartPr/>
              <p14:nvPr/>
            </p14:nvContentPartPr>
            <p14:xfrm>
              <a:off x="11372930" y="2911185"/>
              <a:ext cx="253080" cy="259920"/>
            </p14:xfrm>
          </p:contentPart>
        </mc:Choice>
        <mc:Fallback xmlns="">
          <p:pic>
            <p:nvPicPr>
              <p:cNvPr id="192" name="Ink 192">
                <a:extLst>
                  <a:ext uri="{FF2B5EF4-FFF2-40B4-BE49-F238E27FC236}">
                    <a16:creationId xmlns:a16="http://schemas.microsoft.com/office/drawing/2014/main" id="{9A62E642-E18A-A840-A5FA-410B04A137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357810" y="2895705"/>
                <a:ext cx="2833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6" name="Ink 196">
                <a:extLst>
                  <a:ext uri="{FF2B5EF4-FFF2-40B4-BE49-F238E27FC236}">
                    <a16:creationId xmlns:a16="http://schemas.microsoft.com/office/drawing/2014/main" id="{ACC8E58E-5414-F341-9F52-C48BE1564902}"/>
                  </a:ext>
                </a:extLst>
              </p14:cNvPr>
              <p14:cNvContentPartPr/>
              <p14:nvPr/>
            </p14:nvContentPartPr>
            <p14:xfrm>
              <a:off x="11468690" y="245025"/>
              <a:ext cx="375840" cy="372240"/>
            </p14:xfrm>
          </p:contentPart>
        </mc:Choice>
        <mc:Fallback xmlns="">
          <p:pic>
            <p:nvPicPr>
              <p:cNvPr id="196" name="Ink 196">
                <a:extLst>
                  <a:ext uri="{FF2B5EF4-FFF2-40B4-BE49-F238E27FC236}">
                    <a16:creationId xmlns:a16="http://schemas.microsoft.com/office/drawing/2014/main" id="{ACC8E58E-5414-F341-9F52-C48BE156490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453210" y="229905"/>
                <a:ext cx="4064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1" name="Ink 201">
                <a:extLst>
                  <a:ext uri="{FF2B5EF4-FFF2-40B4-BE49-F238E27FC236}">
                    <a16:creationId xmlns:a16="http://schemas.microsoft.com/office/drawing/2014/main" id="{509ABF58-BADD-9042-8739-B108403FF7B1}"/>
                  </a:ext>
                </a:extLst>
              </p14:cNvPr>
              <p14:cNvContentPartPr/>
              <p14:nvPr/>
            </p14:nvContentPartPr>
            <p14:xfrm>
              <a:off x="8600930" y="275625"/>
              <a:ext cx="280440" cy="396360"/>
            </p14:xfrm>
          </p:contentPart>
        </mc:Choice>
        <mc:Fallback xmlns="">
          <p:pic>
            <p:nvPicPr>
              <p:cNvPr id="201" name="Ink 201">
                <a:extLst>
                  <a:ext uri="{FF2B5EF4-FFF2-40B4-BE49-F238E27FC236}">
                    <a16:creationId xmlns:a16="http://schemas.microsoft.com/office/drawing/2014/main" id="{509ABF58-BADD-9042-8739-B108403FF7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85450" y="260145"/>
                <a:ext cx="3106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5" name="Ink 205">
                <a:extLst>
                  <a:ext uri="{FF2B5EF4-FFF2-40B4-BE49-F238E27FC236}">
                    <a16:creationId xmlns:a16="http://schemas.microsoft.com/office/drawing/2014/main" id="{99EAFB81-8CC7-144E-927F-04D774E48722}"/>
                  </a:ext>
                </a:extLst>
              </p14:cNvPr>
              <p14:cNvContentPartPr/>
              <p14:nvPr/>
            </p14:nvContentPartPr>
            <p14:xfrm>
              <a:off x="11380490" y="1723185"/>
              <a:ext cx="538200" cy="410040"/>
            </p14:xfrm>
          </p:contentPart>
        </mc:Choice>
        <mc:Fallback xmlns="">
          <p:pic>
            <p:nvPicPr>
              <p:cNvPr id="205" name="Ink 205">
                <a:extLst>
                  <a:ext uri="{FF2B5EF4-FFF2-40B4-BE49-F238E27FC236}">
                    <a16:creationId xmlns:a16="http://schemas.microsoft.com/office/drawing/2014/main" id="{99EAFB81-8CC7-144E-927F-04D774E4872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365370" y="1707705"/>
                <a:ext cx="5688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" name="Ink 218">
                <a:extLst>
                  <a:ext uri="{FF2B5EF4-FFF2-40B4-BE49-F238E27FC236}">
                    <a16:creationId xmlns:a16="http://schemas.microsoft.com/office/drawing/2014/main" id="{C9A7B55C-7CBC-014C-A958-04D1609EA319}"/>
                  </a:ext>
                </a:extLst>
              </p14:cNvPr>
              <p14:cNvContentPartPr/>
              <p14:nvPr/>
            </p14:nvContentPartPr>
            <p14:xfrm>
              <a:off x="5098130" y="4615065"/>
              <a:ext cx="727920" cy="297360"/>
            </p14:xfrm>
          </p:contentPart>
        </mc:Choice>
        <mc:Fallback xmlns="">
          <p:pic>
            <p:nvPicPr>
              <p:cNvPr id="217" name="Ink 218">
                <a:extLst>
                  <a:ext uri="{FF2B5EF4-FFF2-40B4-BE49-F238E27FC236}">
                    <a16:creationId xmlns:a16="http://schemas.microsoft.com/office/drawing/2014/main" id="{C9A7B55C-7CBC-014C-A958-04D1609EA31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83010" y="4599927"/>
                <a:ext cx="758520" cy="327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8" name="Ink 219">
                <a:extLst>
                  <a:ext uri="{FF2B5EF4-FFF2-40B4-BE49-F238E27FC236}">
                    <a16:creationId xmlns:a16="http://schemas.microsoft.com/office/drawing/2014/main" id="{9BA72830-7C97-B448-A06D-6CE5ED3E999A}"/>
                  </a:ext>
                </a:extLst>
              </p14:cNvPr>
              <p14:cNvContentPartPr/>
              <p14:nvPr/>
            </p14:nvContentPartPr>
            <p14:xfrm>
              <a:off x="4258250" y="4727385"/>
              <a:ext cx="655920" cy="294120"/>
            </p14:xfrm>
          </p:contentPart>
        </mc:Choice>
        <mc:Fallback xmlns="">
          <p:pic>
            <p:nvPicPr>
              <p:cNvPr id="218" name="Ink 219">
                <a:extLst>
                  <a:ext uri="{FF2B5EF4-FFF2-40B4-BE49-F238E27FC236}">
                    <a16:creationId xmlns:a16="http://schemas.microsoft.com/office/drawing/2014/main" id="{9BA72830-7C97-B448-A06D-6CE5ED3E99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43130" y="4712265"/>
                <a:ext cx="6865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1" name="Ink 232">
                <a:extLst>
                  <a:ext uri="{FF2B5EF4-FFF2-40B4-BE49-F238E27FC236}">
                    <a16:creationId xmlns:a16="http://schemas.microsoft.com/office/drawing/2014/main" id="{6AAD7A41-0041-0146-A814-CB85C4D41A04}"/>
                  </a:ext>
                </a:extLst>
              </p14:cNvPr>
              <p14:cNvContentPartPr/>
              <p14:nvPr/>
            </p14:nvContentPartPr>
            <p14:xfrm>
              <a:off x="7665290" y="4577265"/>
              <a:ext cx="457920" cy="205200"/>
            </p14:xfrm>
          </p:contentPart>
        </mc:Choice>
        <mc:Fallback xmlns="">
          <p:pic>
            <p:nvPicPr>
              <p:cNvPr id="231" name="Ink 232">
                <a:extLst>
                  <a:ext uri="{FF2B5EF4-FFF2-40B4-BE49-F238E27FC236}">
                    <a16:creationId xmlns:a16="http://schemas.microsoft.com/office/drawing/2014/main" id="{6AAD7A41-0041-0146-A814-CB85C4D41A0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50170" y="4561785"/>
                <a:ext cx="4881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32" name="Ink 233">
                <a:extLst>
                  <a:ext uri="{FF2B5EF4-FFF2-40B4-BE49-F238E27FC236}">
                    <a16:creationId xmlns:a16="http://schemas.microsoft.com/office/drawing/2014/main" id="{C13103AC-91DD-1D4F-87E4-92FB308ACE31}"/>
                  </a:ext>
                </a:extLst>
              </p14:cNvPr>
              <p14:cNvContentPartPr/>
              <p14:nvPr/>
            </p14:nvContentPartPr>
            <p14:xfrm>
              <a:off x="6320330" y="4617945"/>
              <a:ext cx="1188360" cy="225720"/>
            </p14:xfrm>
          </p:contentPart>
        </mc:Choice>
        <mc:Fallback xmlns="">
          <p:pic>
            <p:nvPicPr>
              <p:cNvPr id="232" name="Ink 233">
                <a:extLst>
                  <a:ext uri="{FF2B5EF4-FFF2-40B4-BE49-F238E27FC236}">
                    <a16:creationId xmlns:a16="http://schemas.microsoft.com/office/drawing/2014/main" id="{C13103AC-91DD-1D4F-87E4-92FB308ACE3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05210" y="4602825"/>
                <a:ext cx="12189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4" name="Ink 255">
                <a:extLst>
                  <a:ext uri="{FF2B5EF4-FFF2-40B4-BE49-F238E27FC236}">
                    <a16:creationId xmlns:a16="http://schemas.microsoft.com/office/drawing/2014/main" id="{DA68EA91-6D66-654B-B71B-503258A167FE}"/>
                  </a:ext>
                </a:extLst>
              </p14:cNvPr>
              <p14:cNvContentPartPr/>
              <p14:nvPr/>
            </p14:nvContentPartPr>
            <p14:xfrm>
              <a:off x="9871010" y="4290345"/>
              <a:ext cx="1352160" cy="389520"/>
            </p14:xfrm>
          </p:contentPart>
        </mc:Choice>
        <mc:Fallback xmlns="">
          <p:pic>
            <p:nvPicPr>
              <p:cNvPr id="254" name="Ink 255">
                <a:extLst>
                  <a:ext uri="{FF2B5EF4-FFF2-40B4-BE49-F238E27FC236}">
                    <a16:creationId xmlns:a16="http://schemas.microsoft.com/office/drawing/2014/main" id="{DA68EA91-6D66-654B-B71B-503258A167F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55530" y="4275225"/>
                <a:ext cx="13827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55" name="Ink 256">
                <a:extLst>
                  <a:ext uri="{FF2B5EF4-FFF2-40B4-BE49-F238E27FC236}">
                    <a16:creationId xmlns:a16="http://schemas.microsoft.com/office/drawing/2014/main" id="{BD56ABD5-9C68-2F43-8E47-223577AE5A50}"/>
                  </a:ext>
                </a:extLst>
              </p14:cNvPr>
              <p14:cNvContentPartPr/>
              <p14:nvPr/>
            </p14:nvContentPartPr>
            <p14:xfrm>
              <a:off x="8491490" y="4365585"/>
              <a:ext cx="1106640" cy="416880"/>
            </p14:xfrm>
          </p:contentPart>
        </mc:Choice>
        <mc:Fallback xmlns="">
          <p:pic>
            <p:nvPicPr>
              <p:cNvPr id="255" name="Ink 256">
                <a:extLst>
                  <a:ext uri="{FF2B5EF4-FFF2-40B4-BE49-F238E27FC236}">
                    <a16:creationId xmlns:a16="http://schemas.microsoft.com/office/drawing/2014/main" id="{BD56ABD5-9C68-2F43-8E47-223577AE5A5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476370" y="4350105"/>
                <a:ext cx="11368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0" name="Ink 260">
                <a:extLst>
                  <a:ext uri="{FF2B5EF4-FFF2-40B4-BE49-F238E27FC236}">
                    <a16:creationId xmlns:a16="http://schemas.microsoft.com/office/drawing/2014/main" id="{45109642-63A9-8745-8C44-E828D439FB59}"/>
                  </a:ext>
                </a:extLst>
              </p14:cNvPr>
              <p14:cNvContentPartPr/>
              <p14:nvPr/>
            </p14:nvContentPartPr>
            <p14:xfrm>
              <a:off x="11441330" y="4365585"/>
              <a:ext cx="484560" cy="232560"/>
            </p14:xfrm>
          </p:contentPart>
        </mc:Choice>
        <mc:Fallback xmlns="">
          <p:pic>
            <p:nvPicPr>
              <p:cNvPr id="260" name="Ink 260">
                <a:extLst>
                  <a:ext uri="{FF2B5EF4-FFF2-40B4-BE49-F238E27FC236}">
                    <a16:creationId xmlns:a16="http://schemas.microsoft.com/office/drawing/2014/main" id="{45109642-63A9-8745-8C44-E828D439FB5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426210" y="4350105"/>
                <a:ext cx="514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8" name="Ink 268">
                <a:extLst>
                  <a:ext uri="{FF2B5EF4-FFF2-40B4-BE49-F238E27FC236}">
                    <a16:creationId xmlns:a16="http://schemas.microsoft.com/office/drawing/2014/main" id="{2E84B05E-A104-E540-9144-71D4D6752EC2}"/>
                  </a:ext>
                </a:extLst>
              </p14:cNvPr>
              <p14:cNvContentPartPr/>
              <p14:nvPr/>
            </p14:nvContentPartPr>
            <p14:xfrm>
              <a:off x="4265090" y="5403465"/>
              <a:ext cx="1092240" cy="259560"/>
            </p14:xfrm>
          </p:contentPart>
        </mc:Choice>
        <mc:Fallback xmlns="">
          <p:pic>
            <p:nvPicPr>
              <p:cNvPr id="268" name="Ink 268">
                <a:extLst>
                  <a:ext uri="{FF2B5EF4-FFF2-40B4-BE49-F238E27FC236}">
                    <a16:creationId xmlns:a16="http://schemas.microsoft.com/office/drawing/2014/main" id="{2E84B05E-A104-E540-9144-71D4D6752EC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249970" y="5388006"/>
                <a:ext cx="1122480" cy="28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4" name="Ink 274">
                <a:extLst>
                  <a:ext uri="{FF2B5EF4-FFF2-40B4-BE49-F238E27FC236}">
                    <a16:creationId xmlns:a16="http://schemas.microsoft.com/office/drawing/2014/main" id="{C463CDDF-D85A-6A43-ADC9-D3D7013D05F3}"/>
                  </a:ext>
                </a:extLst>
              </p14:cNvPr>
              <p14:cNvContentPartPr/>
              <p14:nvPr/>
            </p14:nvContentPartPr>
            <p14:xfrm>
              <a:off x="5466770" y="5341905"/>
              <a:ext cx="703440" cy="218880"/>
            </p14:xfrm>
          </p:contentPart>
        </mc:Choice>
        <mc:Fallback xmlns="">
          <p:pic>
            <p:nvPicPr>
              <p:cNvPr id="274" name="Ink 274">
                <a:extLst>
                  <a:ext uri="{FF2B5EF4-FFF2-40B4-BE49-F238E27FC236}">
                    <a16:creationId xmlns:a16="http://schemas.microsoft.com/office/drawing/2014/main" id="{C463CDDF-D85A-6A43-ADC9-D3D7013D05F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51658" y="5326785"/>
                <a:ext cx="733665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AAC9D216-E1EE-E048-B374-E835609127B9}"/>
                  </a:ext>
                </a:extLst>
              </p14:cNvPr>
              <p14:cNvContentPartPr/>
              <p14:nvPr/>
            </p14:nvContentPartPr>
            <p14:xfrm>
              <a:off x="6627410" y="5355585"/>
              <a:ext cx="177840" cy="1641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AAC9D216-E1EE-E048-B374-E835609127B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12290" y="5340465"/>
                <a:ext cx="2084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D8F009DE-B97E-3246-8C3E-FE88620D6EE4}"/>
                  </a:ext>
                </a:extLst>
              </p14:cNvPr>
              <p14:cNvContentPartPr/>
              <p14:nvPr/>
            </p14:nvContentPartPr>
            <p14:xfrm>
              <a:off x="6832250" y="5389785"/>
              <a:ext cx="102600" cy="1094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D8F009DE-B97E-3246-8C3E-FE88620D6EE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17130" y="5374305"/>
                <a:ext cx="133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5FB9F44-4AEE-9548-8535-8EB1F2D0F33C}"/>
                  </a:ext>
                </a:extLst>
              </p14:cNvPr>
              <p14:cNvContentPartPr/>
              <p14:nvPr/>
            </p14:nvContentPartPr>
            <p14:xfrm>
              <a:off x="6982730" y="5362425"/>
              <a:ext cx="150480" cy="10260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5FB9F44-4AEE-9548-8535-8EB1F2D0F3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67250" y="5346945"/>
                <a:ext cx="181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D9DE470-DBC6-5840-BAEB-F9D8393C5B60}"/>
                  </a:ext>
                </a:extLst>
              </p14:cNvPr>
              <p14:cNvContentPartPr/>
              <p14:nvPr/>
            </p14:nvContentPartPr>
            <p14:xfrm>
              <a:off x="7180730" y="5369265"/>
              <a:ext cx="109440" cy="2044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D9DE470-DBC6-5840-BAEB-F9D8393C5B6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65250" y="5353785"/>
                <a:ext cx="1400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5129F7F-F340-6F45-A89E-E4E9B16E0E8F}"/>
                  </a:ext>
                </a:extLst>
              </p14:cNvPr>
              <p14:cNvContentPartPr/>
              <p14:nvPr/>
            </p14:nvContentPartPr>
            <p14:xfrm>
              <a:off x="7310330" y="5225625"/>
              <a:ext cx="20880" cy="2530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5129F7F-F340-6F45-A89E-E4E9B16E0E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95210" y="5210505"/>
                <a:ext cx="51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5F151E81-83BF-0D4B-AEFC-BC770089A426}"/>
                  </a:ext>
                </a:extLst>
              </p14:cNvPr>
              <p14:cNvContentPartPr/>
              <p14:nvPr/>
            </p14:nvContentPartPr>
            <p14:xfrm>
              <a:off x="7378730" y="5376105"/>
              <a:ext cx="157320" cy="1573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5F151E81-83BF-0D4B-AEFC-BC770089A42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63250" y="5360625"/>
                <a:ext cx="187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FE251AD-304C-6843-A2B5-70BFA06DE73C}"/>
                  </a:ext>
                </a:extLst>
              </p14:cNvPr>
              <p14:cNvContentPartPr/>
              <p14:nvPr/>
            </p14:nvContentPartPr>
            <p14:xfrm>
              <a:off x="7583570" y="5389785"/>
              <a:ext cx="157320" cy="1231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FE251AD-304C-6843-A2B5-70BFA06DE73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568090" y="5374305"/>
                <a:ext cx="187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4FAEF57-8706-F84E-8FEB-1AC034907DCF}"/>
                  </a:ext>
                </a:extLst>
              </p14:cNvPr>
              <p14:cNvContentPartPr/>
              <p14:nvPr/>
            </p14:nvContentPartPr>
            <p14:xfrm>
              <a:off x="7700210" y="5382945"/>
              <a:ext cx="170280" cy="1641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4FAEF57-8706-F84E-8FEB-1AC034907D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685090" y="5367465"/>
                <a:ext cx="2008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8902CE60-F49C-7F46-ABAD-E153C4431A55}"/>
                  </a:ext>
                </a:extLst>
              </p14:cNvPr>
              <p14:cNvContentPartPr/>
              <p14:nvPr/>
            </p14:nvContentPartPr>
            <p14:xfrm>
              <a:off x="4306130" y="5949585"/>
              <a:ext cx="246240" cy="1846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8902CE60-F49C-7F46-ABAD-E153C4431A5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90650" y="5934465"/>
                <a:ext cx="2768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7A9A541F-9C6D-494C-A7E1-005B4A1E5DFC}"/>
                  </a:ext>
                </a:extLst>
              </p14:cNvPr>
              <p14:cNvContentPartPr/>
              <p14:nvPr/>
            </p14:nvContentPartPr>
            <p14:xfrm>
              <a:off x="4626890" y="6024825"/>
              <a:ext cx="20880" cy="72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7A9A541F-9C6D-494C-A7E1-005B4A1E5DF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11770" y="6009345"/>
                <a:ext cx="51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92167140-FDE7-0540-B34B-D8229D653D6E}"/>
                  </a:ext>
                </a:extLst>
              </p14:cNvPr>
              <p14:cNvContentPartPr/>
              <p14:nvPr/>
            </p14:nvContentPartPr>
            <p14:xfrm>
              <a:off x="4708970" y="5915385"/>
              <a:ext cx="143640" cy="2257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92167140-FDE7-0540-B34B-D8229D653D6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93850" y="5900265"/>
                <a:ext cx="1742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E665162C-2942-B946-B65A-A0BC3DB26F1E}"/>
                  </a:ext>
                </a:extLst>
              </p14:cNvPr>
              <p14:cNvContentPartPr/>
              <p14:nvPr/>
            </p14:nvContentPartPr>
            <p14:xfrm>
              <a:off x="4667930" y="5840145"/>
              <a:ext cx="321120" cy="4374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E665162C-2942-B946-B65A-A0BC3DB26F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52810" y="5825025"/>
                <a:ext cx="35172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2E24E2CE-73E7-8143-A460-6F6D1ED875C5}"/>
                  </a:ext>
                </a:extLst>
              </p14:cNvPr>
              <p14:cNvContentPartPr/>
              <p14:nvPr/>
            </p14:nvContentPartPr>
            <p14:xfrm>
              <a:off x="4156010" y="5840145"/>
              <a:ext cx="191520" cy="4510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2E24E2CE-73E7-8143-A460-6F6D1ED875C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40530" y="5825025"/>
                <a:ext cx="22212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14410B1F-54C3-F146-A0ED-3D52F6036409}"/>
                  </a:ext>
                </a:extLst>
              </p14:cNvPr>
              <p14:cNvContentPartPr/>
              <p14:nvPr/>
            </p14:nvContentPartPr>
            <p14:xfrm>
              <a:off x="5036570" y="5683185"/>
              <a:ext cx="109440" cy="1368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14410B1F-54C3-F146-A0ED-3D52F603640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21450" y="5668065"/>
                <a:ext cx="140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AB9E433-0A01-2C4D-ADED-5F99BAA65AA6}"/>
                  </a:ext>
                </a:extLst>
              </p14:cNvPr>
              <p14:cNvContentPartPr/>
              <p14:nvPr/>
            </p14:nvContentPartPr>
            <p14:xfrm>
              <a:off x="5200370" y="6031665"/>
              <a:ext cx="164160" cy="140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AB9E433-0A01-2C4D-ADED-5F99BAA65AA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85250" y="6016185"/>
                <a:ext cx="194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C417076-E591-3D42-A29E-988264434516}"/>
                  </a:ext>
                </a:extLst>
              </p14:cNvPr>
              <p14:cNvContentPartPr/>
              <p14:nvPr/>
            </p14:nvContentPartPr>
            <p14:xfrm>
              <a:off x="5350850" y="5949585"/>
              <a:ext cx="191520" cy="1710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C417076-E591-3D42-A29E-98826443451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35370" y="5934465"/>
                <a:ext cx="222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E58574DF-3551-F54A-8202-70304D29EC60}"/>
                  </a:ext>
                </a:extLst>
              </p14:cNvPr>
              <p14:cNvContentPartPr/>
              <p14:nvPr/>
            </p14:nvContentPartPr>
            <p14:xfrm>
              <a:off x="5746850" y="5888025"/>
              <a:ext cx="150480" cy="1641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E58574DF-3551-F54A-8202-70304D29EC6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31370" y="5872905"/>
                <a:ext cx="1810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12DACE2B-F9EA-7F47-9DC4-2C9659C2A3DA}"/>
                  </a:ext>
                </a:extLst>
              </p14:cNvPr>
              <p14:cNvContentPartPr/>
              <p14:nvPr/>
            </p14:nvContentPartPr>
            <p14:xfrm>
              <a:off x="5965370" y="5963265"/>
              <a:ext cx="27720" cy="140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12DACE2B-F9EA-7F47-9DC4-2C9659C2A3D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949890" y="5948145"/>
                <a:ext cx="583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D823B32-1558-AA49-B65E-573C22A80B56}"/>
                  </a:ext>
                </a:extLst>
              </p14:cNvPr>
              <p14:cNvContentPartPr/>
              <p14:nvPr/>
            </p14:nvContentPartPr>
            <p14:xfrm>
              <a:off x="6060770" y="5867505"/>
              <a:ext cx="143640" cy="1436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D823B32-1558-AA49-B65E-573C22A80B5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45650" y="5852385"/>
                <a:ext cx="1742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B0DB3C89-A43C-D241-9E61-31F1F09717AA}"/>
                  </a:ext>
                </a:extLst>
              </p14:cNvPr>
              <p14:cNvContentPartPr/>
              <p14:nvPr/>
            </p14:nvContentPartPr>
            <p14:xfrm>
              <a:off x="6251930" y="5860665"/>
              <a:ext cx="109440" cy="1915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B0DB3C89-A43C-D241-9E61-31F1F09717A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36810" y="5845545"/>
                <a:ext cx="140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10A2155A-7837-1048-B311-F2B0878B9D00}"/>
                  </a:ext>
                </a:extLst>
              </p14:cNvPr>
              <p14:cNvContentPartPr/>
              <p14:nvPr/>
            </p14:nvContentPartPr>
            <p14:xfrm>
              <a:off x="6190730" y="5772105"/>
              <a:ext cx="294120" cy="4579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10A2155A-7837-1048-B311-F2B0878B9D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5250" y="5756625"/>
                <a:ext cx="3243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7864A4B9-4712-714A-8B3E-3E3FD9B00222}"/>
                  </a:ext>
                </a:extLst>
              </p14:cNvPr>
              <p14:cNvContentPartPr/>
              <p14:nvPr/>
            </p14:nvContentPartPr>
            <p14:xfrm>
              <a:off x="5630570" y="5799465"/>
              <a:ext cx="184680" cy="3600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7864A4B9-4712-714A-8B3E-3E3FD9B0022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615450" y="5783985"/>
                <a:ext cx="215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5F562E1-7E91-0A41-9FEB-24365124E096}"/>
                  </a:ext>
                </a:extLst>
              </p14:cNvPr>
              <p14:cNvContentPartPr/>
              <p14:nvPr/>
            </p14:nvContentPartPr>
            <p14:xfrm>
              <a:off x="6436250" y="5591385"/>
              <a:ext cx="126360" cy="17424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5F562E1-7E91-0A41-9FEB-24365124E09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21130" y="5576265"/>
                <a:ext cx="1569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09" name="Ink 309">
                <a:extLst>
                  <a:ext uri="{FF2B5EF4-FFF2-40B4-BE49-F238E27FC236}">
                    <a16:creationId xmlns:a16="http://schemas.microsoft.com/office/drawing/2014/main" id="{C8A5681C-447A-2449-B2E8-A411C82FC25E}"/>
                  </a:ext>
                </a:extLst>
              </p14:cNvPr>
              <p14:cNvContentPartPr/>
              <p14:nvPr/>
            </p14:nvContentPartPr>
            <p14:xfrm>
              <a:off x="6832250" y="5710545"/>
              <a:ext cx="963360" cy="403200"/>
            </p14:xfrm>
          </p:contentPart>
        </mc:Choice>
        <mc:Fallback xmlns="">
          <p:pic>
            <p:nvPicPr>
              <p:cNvPr id="309" name="Ink 309">
                <a:extLst>
                  <a:ext uri="{FF2B5EF4-FFF2-40B4-BE49-F238E27FC236}">
                    <a16:creationId xmlns:a16="http://schemas.microsoft.com/office/drawing/2014/main" id="{C8A5681C-447A-2449-B2E8-A411C82FC25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17124" y="5695425"/>
                <a:ext cx="993971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16" name="Ink 316">
                <a:extLst>
                  <a:ext uri="{FF2B5EF4-FFF2-40B4-BE49-F238E27FC236}">
                    <a16:creationId xmlns:a16="http://schemas.microsoft.com/office/drawing/2014/main" id="{0D7AB92B-9D30-E24A-AF08-E6CC3D5D8AF0}"/>
                  </a:ext>
                </a:extLst>
              </p14:cNvPr>
              <p14:cNvContentPartPr/>
              <p14:nvPr/>
            </p14:nvContentPartPr>
            <p14:xfrm>
              <a:off x="8505170" y="5450985"/>
              <a:ext cx="1086120" cy="246240"/>
            </p14:xfrm>
          </p:contentPart>
        </mc:Choice>
        <mc:Fallback xmlns="">
          <p:pic>
            <p:nvPicPr>
              <p:cNvPr id="316" name="Ink 316">
                <a:extLst>
                  <a:ext uri="{FF2B5EF4-FFF2-40B4-BE49-F238E27FC236}">
                    <a16:creationId xmlns:a16="http://schemas.microsoft.com/office/drawing/2014/main" id="{0D7AB92B-9D30-E24A-AF08-E6CC3D5D8AF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490050" y="5435865"/>
                <a:ext cx="11163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D86AC3D8-E55E-3040-AE7E-96BBB49F3022}"/>
                  </a:ext>
                </a:extLst>
              </p14:cNvPr>
              <p14:cNvContentPartPr/>
              <p14:nvPr/>
            </p14:nvContentPartPr>
            <p14:xfrm>
              <a:off x="8457650" y="5868225"/>
              <a:ext cx="1737000" cy="406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D86AC3D8-E55E-3040-AE7E-96BBB49F302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42170" y="5852745"/>
                <a:ext cx="1767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4C2231DD-38B8-7240-A858-29BD6FB1D255}"/>
                  </a:ext>
                </a:extLst>
              </p14:cNvPr>
              <p14:cNvContentPartPr/>
              <p14:nvPr/>
            </p14:nvContentPartPr>
            <p14:xfrm>
              <a:off x="8594090" y="6017625"/>
              <a:ext cx="1457640" cy="414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4C2231DD-38B8-7240-A858-29BD6FB1D25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78610" y="6002505"/>
                <a:ext cx="1488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24" name="Ink 324">
                <a:extLst>
                  <a:ext uri="{FF2B5EF4-FFF2-40B4-BE49-F238E27FC236}">
                    <a16:creationId xmlns:a16="http://schemas.microsoft.com/office/drawing/2014/main" id="{3A915525-1353-E445-B403-A825C1F1320F}"/>
                  </a:ext>
                </a:extLst>
              </p14:cNvPr>
              <p14:cNvContentPartPr/>
              <p14:nvPr/>
            </p14:nvContentPartPr>
            <p14:xfrm>
              <a:off x="9720530" y="5423985"/>
              <a:ext cx="485280" cy="294120"/>
            </p14:xfrm>
          </p:contentPart>
        </mc:Choice>
        <mc:Fallback xmlns="">
          <p:pic>
            <p:nvPicPr>
              <p:cNvPr id="324" name="Ink 324">
                <a:extLst>
                  <a:ext uri="{FF2B5EF4-FFF2-40B4-BE49-F238E27FC236}">
                    <a16:creationId xmlns:a16="http://schemas.microsoft.com/office/drawing/2014/main" id="{3A915525-1353-E445-B403-A825C1F1320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705410" y="5408505"/>
                <a:ext cx="51552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833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BE672-0A99-9743-92EB-53F1D5A53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3" y="0"/>
            <a:ext cx="3445382" cy="277449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B4334-47D5-B344-8822-C05FF3F0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3" y="3122527"/>
            <a:ext cx="2717800" cy="8255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225CB-3BEF-4F4E-BDB8-3F92D49D3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83" y="3948027"/>
            <a:ext cx="2945332" cy="2061732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EA694C33-C1FB-EC4D-971F-96D4EF9A3C87}"/>
                  </a:ext>
                </a:extLst>
              </p14:cNvPr>
              <p14:cNvContentPartPr/>
              <p14:nvPr/>
            </p14:nvContentPartPr>
            <p14:xfrm>
              <a:off x="776690" y="4192425"/>
              <a:ext cx="1106640" cy="32832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EA694C33-C1FB-EC4D-971F-96D4EF9A3C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570" y="4177288"/>
                <a:ext cx="1136880" cy="35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AB9E12-628D-2644-B12E-5264C295AAEE}"/>
                  </a:ext>
                </a:extLst>
              </p14:cNvPr>
              <p14:cNvContentPartPr/>
              <p14:nvPr/>
            </p14:nvContentPartPr>
            <p14:xfrm>
              <a:off x="1432250" y="4383945"/>
              <a:ext cx="123120" cy="2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AB9E12-628D-2644-B12E-5264C295AA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7130" y="4368465"/>
                <a:ext cx="153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D8A1248D-9C63-844D-B699-CD839B85E54F}"/>
                  </a:ext>
                </a:extLst>
              </p14:cNvPr>
              <p14:cNvContentPartPr/>
              <p14:nvPr/>
            </p14:nvContentPartPr>
            <p14:xfrm>
              <a:off x="3521690" y="3273705"/>
              <a:ext cx="628560" cy="28440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D8A1248D-9C63-844D-B699-CD839B85E5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6570" y="3258566"/>
                <a:ext cx="659160" cy="315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AE05CA54-2726-924C-9B1F-3DE0FA9FC0D5}"/>
                  </a:ext>
                </a:extLst>
              </p14:cNvPr>
              <p14:cNvContentPartPr/>
              <p14:nvPr/>
            </p14:nvContentPartPr>
            <p14:xfrm>
              <a:off x="3917690" y="3189825"/>
              <a:ext cx="738000" cy="35460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AE05CA54-2726-924C-9B1F-3DE0FA9FC0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2563" y="3174345"/>
                <a:ext cx="768615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4D2965C9-2AF7-0040-AF5B-62B41BB70F14}"/>
                  </a:ext>
                </a:extLst>
              </p14:cNvPr>
              <p14:cNvContentPartPr/>
              <p14:nvPr/>
            </p14:nvContentPartPr>
            <p14:xfrm>
              <a:off x="4859810" y="3154905"/>
              <a:ext cx="553680" cy="30744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4D2965C9-2AF7-0040-AF5B-62B41BB70F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44680" y="3139425"/>
                <a:ext cx="58430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71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19E6-9909-034A-A4BE-3A2DC2FD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" y="-147493"/>
            <a:ext cx="10515600" cy="1325563"/>
          </a:xfrm>
        </p:spPr>
        <p:txBody>
          <a:bodyPr/>
          <a:lstStyle/>
          <a:p>
            <a:r>
              <a:rPr lang="en-US" dirty="0"/>
              <a:t>Combinations &amp; permutations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793D7-E709-924A-9017-1709377FB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3" y="1056288"/>
            <a:ext cx="5130800" cy="1536700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FB48AF-CA7E-5046-9571-7C54B281C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5" y="2793469"/>
            <a:ext cx="4288399" cy="243729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06970E7-E501-FF47-B158-6FD5609E543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76989B32-35AF-A846-99C5-D2A87DEB7FAB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C2510D-8B98-6947-B98A-0894D1535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28" y="5351083"/>
            <a:ext cx="3318856" cy="721029"/>
          </a:xfrm>
          <a:prstGeom prst="rect">
            <a:avLst/>
          </a:prstGeom>
          <a:ln>
            <a:solidFill>
              <a:srgbClr val="0070C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9">
                <a:extLst>
                  <a:ext uri="{FF2B5EF4-FFF2-40B4-BE49-F238E27FC236}">
                    <a16:creationId xmlns:a16="http://schemas.microsoft.com/office/drawing/2014/main" id="{102E822F-4488-CD4C-9347-1955FA1F9F11}"/>
                  </a:ext>
                </a:extLst>
              </p14:cNvPr>
              <p14:cNvContentPartPr/>
              <p14:nvPr/>
            </p14:nvContentPartPr>
            <p14:xfrm>
              <a:off x="5539850" y="1299825"/>
              <a:ext cx="803160" cy="55080"/>
            </p14:xfrm>
          </p:contentPart>
        </mc:Choice>
        <mc:Fallback xmlns="">
          <p:pic>
            <p:nvPicPr>
              <p:cNvPr id="17" name="Ink 19">
                <a:extLst>
                  <a:ext uri="{FF2B5EF4-FFF2-40B4-BE49-F238E27FC236}">
                    <a16:creationId xmlns:a16="http://schemas.microsoft.com/office/drawing/2014/main" id="{102E822F-4488-CD4C-9347-1955FA1F9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4730" y="1284345"/>
                <a:ext cx="833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20">
                <a:extLst>
                  <a:ext uri="{FF2B5EF4-FFF2-40B4-BE49-F238E27FC236}">
                    <a16:creationId xmlns:a16="http://schemas.microsoft.com/office/drawing/2014/main" id="{5D588C4F-FCDB-754B-8B76-38BC5B02D46B}"/>
                  </a:ext>
                </a:extLst>
              </p14:cNvPr>
              <p14:cNvContentPartPr/>
              <p14:nvPr/>
            </p14:nvContentPartPr>
            <p14:xfrm>
              <a:off x="5690330" y="1436265"/>
              <a:ext cx="280080" cy="191520"/>
            </p14:xfrm>
          </p:contentPart>
        </mc:Choice>
        <mc:Fallback xmlns="">
          <p:pic>
            <p:nvPicPr>
              <p:cNvPr id="18" name="Ink 20">
                <a:extLst>
                  <a:ext uri="{FF2B5EF4-FFF2-40B4-BE49-F238E27FC236}">
                    <a16:creationId xmlns:a16="http://schemas.microsoft.com/office/drawing/2014/main" id="{5D588C4F-FCDB-754B-8B76-38BC5B02D4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4870" y="1421145"/>
                <a:ext cx="310281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21">
                <a:extLst>
                  <a:ext uri="{FF2B5EF4-FFF2-40B4-BE49-F238E27FC236}">
                    <a16:creationId xmlns:a16="http://schemas.microsoft.com/office/drawing/2014/main" id="{4A9B5BB4-B20C-C641-9A9B-2488B53F3C59}"/>
                  </a:ext>
                </a:extLst>
              </p14:cNvPr>
              <p14:cNvContentPartPr/>
              <p14:nvPr/>
            </p14:nvContentPartPr>
            <p14:xfrm>
              <a:off x="5594570" y="1006065"/>
              <a:ext cx="758160" cy="212040"/>
            </p14:xfrm>
          </p:contentPart>
        </mc:Choice>
        <mc:Fallback xmlns="">
          <p:pic>
            <p:nvPicPr>
              <p:cNvPr id="19" name="Ink 21">
                <a:extLst>
                  <a:ext uri="{FF2B5EF4-FFF2-40B4-BE49-F238E27FC236}">
                    <a16:creationId xmlns:a16="http://schemas.microsoft.com/office/drawing/2014/main" id="{4A9B5BB4-B20C-C641-9A9B-2488B53F3C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9450" y="990945"/>
                <a:ext cx="788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ACDFF776-2F42-8342-AC24-7FB60454C2C2}"/>
                  </a:ext>
                </a:extLst>
              </p14:cNvPr>
              <p14:cNvContentPartPr/>
              <p14:nvPr/>
            </p14:nvContentPartPr>
            <p14:xfrm>
              <a:off x="6523370" y="1095705"/>
              <a:ext cx="410040" cy="2386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ACDFF776-2F42-8342-AC24-7FB60454C2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7890" y="1080225"/>
                <a:ext cx="44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36F6A6B7-C095-A142-BC17-A688D35E4143}"/>
                  </a:ext>
                </a:extLst>
              </p14:cNvPr>
              <p14:cNvContentPartPr/>
              <p14:nvPr/>
            </p14:nvContentPartPr>
            <p14:xfrm>
              <a:off x="7131050" y="1060785"/>
              <a:ext cx="498600" cy="23940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36F6A6B7-C095-A142-BC17-A688D35E41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5581" y="1045665"/>
                <a:ext cx="528818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Ink 58">
                <a:extLst>
                  <a:ext uri="{FF2B5EF4-FFF2-40B4-BE49-F238E27FC236}">
                    <a16:creationId xmlns:a16="http://schemas.microsoft.com/office/drawing/2014/main" id="{EC56F06C-5045-4341-AA26-5EA781A8BC32}"/>
                  </a:ext>
                </a:extLst>
              </p14:cNvPr>
              <p14:cNvContentPartPr/>
              <p14:nvPr/>
            </p14:nvContentPartPr>
            <p14:xfrm>
              <a:off x="9117890" y="1313505"/>
              <a:ext cx="1850760" cy="198360"/>
            </p14:xfrm>
          </p:contentPart>
        </mc:Choice>
        <mc:Fallback xmlns="">
          <p:pic>
            <p:nvPicPr>
              <p:cNvPr id="56" name="Ink 58">
                <a:extLst>
                  <a:ext uri="{FF2B5EF4-FFF2-40B4-BE49-F238E27FC236}">
                    <a16:creationId xmlns:a16="http://schemas.microsoft.com/office/drawing/2014/main" id="{EC56F06C-5045-4341-AA26-5EA781A8BC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02770" y="1298025"/>
                <a:ext cx="18813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7" name="Ink 59">
                <a:extLst>
                  <a:ext uri="{FF2B5EF4-FFF2-40B4-BE49-F238E27FC236}">
                    <a16:creationId xmlns:a16="http://schemas.microsoft.com/office/drawing/2014/main" id="{DCFE9798-815B-1142-96D1-9C09CD69BD4B}"/>
                  </a:ext>
                </a:extLst>
              </p14:cNvPr>
              <p14:cNvContentPartPr/>
              <p14:nvPr/>
            </p14:nvContentPartPr>
            <p14:xfrm>
              <a:off x="9759770" y="924345"/>
              <a:ext cx="1297440" cy="252720"/>
            </p14:xfrm>
          </p:contentPart>
        </mc:Choice>
        <mc:Fallback xmlns="">
          <p:pic>
            <p:nvPicPr>
              <p:cNvPr id="57" name="Ink 59">
                <a:extLst>
                  <a:ext uri="{FF2B5EF4-FFF2-40B4-BE49-F238E27FC236}">
                    <a16:creationId xmlns:a16="http://schemas.microsoft.com/office/drawing/2014/main" id="{DCFE9798-815B-1142-96D1-9C09CD69BD4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44294" y="908887"/>
                <a:ext cx="1327672" cy="28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60">
                <a:extLst>
                  <a:ext uri="{FF2B5EF4-FFF2-40B4-BE49-F238E27FC236}">
                    <a16:creationId xmlns:a16="http://schemas.microsoft.com/office/drawing/2014/main" id="{5B5895CF-CE53-8144-B1CB-C9801A015577}"/>
                  </a:ext>
                </a:extLst>
              </p14:cNvPr>
              <p14:cNvContentPartPr/>
              <p14:nvPr/>
            </p14:nvContentPartPr>
            <p14:xfrm>
              <a:off x="9158930" y="944505"/>
              <a:ext cx="409680" cy="273600"/>
            </p14:xfrm>
          </p:contentPart>
        </mc:Choice>
        <mc:Fallback xmlns="">
          <p:pic>
            <p:nvPicPr>
              <p:cNvPr id="58" name="Ink 60">
                <a:extLst>
                  <a:ext uri="{FF2B5EF4-FFF2-40B4-BE49-F238E27FC236}">
                    <a16:creationId xmlns:a16="http://schemas.microsoft.com/office/drawing/2014/main" id="{5B5895CF-CE53-8144-B1CB-C9801A0155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43464" y="929385"/>
                <a:ext cx="440253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7">
                <a:extLst>
                  <a:ext uri="{FF2B5EF4-FFF2-40B4-BE49-F238E27FC236}">
                    <a16:creationId xmlns:a16="http://schemas.microsoft.com/office/drawing/2014/main" id="{3DD008A8-088A-AC44-BE69-FC89E64A3729}"/>
                  </a:ext>
                </a:extLst>
              </p14:cNvPr>
              <p14:cNvContentPartPr/>
              <p14:nvPr/>
            </p14:nvContentPartPr>
            <p14:xfrm>
              <a:off x="11371130" y="1142505"/>
              <a:ext cx="348480" cy="362160"/>
            </p14:xfrm>
          </p:contentPart>
        </mc:Choice>
        <mc:Fallback xmlns="">
          <p:pic>
            <p:nvPicPr>
              <p:cNvPr id="66" name="Ink 67">
                <a:extLst>
                  <a:ext uri="{FF2B5EF4-FFF2-40B4-BE49-F238E27FC236}">
                    <a16:creationId xmlns:a16="http://schemas.microsoft.com/office/drawing/2014/main" id="{3DD008A8-088A-AC44-BE69-FC89E64A37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56010" y="1127385"/>
                <a:ext cx="379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8">
                <a:extLst>
                  <a:ext uri="{FF2B5EF4-FFF2-40B4-BE49-F238E27FC236}">
                    <a16:creationId xmlns:a16="http://schemas.microsoft.com/office/drawing/2014/main" id="{7F66147B-35B2-2D43-9DE9-E5387CFA32C2}"/>
                  </a:ext>
                </a:extLst>
              </p14:cNvPr>
              <p14:cNvContentPartPr/>
              <p14:nvPr/>
            </p14:nvContentPartPr>
            <p14:xfrm>
              <a:off x="6394130" y="1484145"/>
              <a:ext cx="375120" cy="313560"/>
            </p14:xfrm>
          </p:contentPart>
        </mc:Choice>
        <mc:Fallback xmlns="">
          <p:pic>
            <p:nvPicPr>
              <p:cNvPr id="67" name="Ink 68">
                <a:extLst>
                  <a:ext uri="{FF2B5EF4-FFF2-40B4-BE49-F238E27FC236}">
                    <a16:creationId xmlns:a16="http://schemas.microsoft.com/office/drawing/2014/main" id="{7F66147B-35B2-2D43-9DE9-E5387CFA32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79010" y="1468665"/>
                <a:ext cx="4057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D0D93A4-3DB1-954A-B53C-1E21C60361BA}"/>
                  </a:ext>
                </a:extLst>
              </p14:cNvPr>
              <p14:cNvContentPartPr/>
              <p14:nvPr/>
            </p14:nvContentPartPr>
            <p14:xfrm>
              <a:off x="6163304" y="2899134"/>
              <a:ext cx="208440" cy="229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D0D93A4-3DB1-954A-B53C-1E21C60361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47824" y="2884014"/>
                <a:ext cx="2390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6" name="Ink 87">
                <a:extLst>
                  <a:ext uri="{FF2B5EF4-FFF2-40B4-BE49-F238E27FC236}">
                    <a16:creationId xmlns:a16="http://schemas.microsoft.com/office/drawing/2014/main" id="{81818BAA-DE52-2B4E-805C-B3B2A7E32E02}"/>
                  </a:ext>
                </a:extLst>
              </p14:cNvPr>
              <p14:cNvContentPartPr/>
              <p14:nvPr/>
            </p14:nvContentPartPr>
            <p14:xfrm>
              <a:off x="6574064" y="2805534"/>
              <a:ext cx="1383840" cy="426960"/>
            </p14:xfrm>
          </p:contentPart>
        </mc:Choice>
        <mc:Fallback xmlns="">
          <p:pic>
            <p:nvPicPr>
              <p:cNvPr id="86" name="Ink 87">
                <a:extLst>
                  <a:ext uri="{FF2B5EF4-FFF2-40B4-BE49-F238E27FC236}">
                    <a16:creationId xmlns:a16="http://schemas.microsoft.com/office/drawing/2014/main" id="{81818BAA-DE52-2B4E-805C-B3B2A7E32E0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58944" y="2790414"/>
                <a:ext cx="141444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8">
                <a:extLst>
                  <a:ext uri="{FF2B5EF4-FFF2-40B4-BE49-F238E27FC236}">
                    <a16:creationId xmlns:a16="http://schemas.microsoft.com/office/drawing/2014/main" id="{71699FC2-E9BC-4F49-8433-1C50524B5029}"/>
                  </a:ext>
                </a:extLst>
              </p14:cNvPr>
              <p14:cNvContentPartPr/>
              <p14:nvPr/>
            </p14:nvContentPartPr>
            <p14:xfrm>
              <a:off x="4743104" y="2862774"/>
              <a:ext cx="1196640" cy="343080"/>
            </p14:xfrm>
          </p:contentPart>
        </mc:Choice>
        <mc:Fallback xmlns="">
          <p:pic>
            <p:nvPicPr>
              <p:cNvPr id="87" name="Ink 88">
                <a:extLst>
                  <a:ext uri="{FF2B5EF4-FFF2-40B4-BE49-F238E27FC236}">
                    <a16:creationId xmlns:a16="http://schemas.microsoft.com/office/drawing/2014/main" id="{71699FC2-E9BC-4F49-8433-1C50524B502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27984" y="2847654"/>
                <a:ext cx="12272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7" name="Ink 110">
                <a:extLst>
                  <a:ext uri="{FF2B5EF4-FFF2-40B4-BE49-F238E27FC236}">
                    <a16:creationId xmlns:a16="http://schemas.microsoft.com/office/drawing/2014/main" id="{5C2781FC-3424-E340-A73F-673804A682C1}"/>
                  </a:ext>
                </a:extLst>
              </p14:cNvPr>
              <p14:cNvContentPartPr/>
              <p14:nvPr/>
            </p14:nvContentPartPr>
            <p14:xfrm>
              <a:off x="10308442" y="2795814"/>
              <a:ext cx="536040" cy="264960"/>
            </p14:xfrm>
          </p:contentPart>
        </mc:Choice>
        <mc:Fallback xmlns="">
          <p:pic>
            <p:nvPicPr>
              <p:cNvPr id="107" name="Ink 110">
                <a:extLst>
                  <a:ext uri="{FF2B5EF4-FFF2-40B4-BE49-F238E27FC236}">
                    <a16:creationId xmlns:a16="http://schemas.microsoft.com/office/drawing/2014/main" id="{5C2781FC-3424-E340-A73F-673804A682C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93322" y="2780694"/>
                <a:ext cx="566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8" name="Ink 111">
                <a:extLst>
                  <a:ext uri="{FF2B5EF4-FFF2-40B4-BE49-F238E27FC236}">
                    <a16:creationId xmlns:a16="http://schemas.microsoft.com/office/drawing/2014/main" id="{ED8E5BA4-F979-A94D-BA36-342775DFC0F4}"/>
                  </a:ext>
                </a:extLst>
              </p14:cNvPr>
              <p14:cNvContentPartPr/>
              <p14:nvPr/>
            </p14:nvContentPartPr>
            <p14:xfrm>
              <a:off x="9679162" y="2790054"/>
              <a:ext cx="405720" cy="302040"/>
            </p14:xfrm>
          </p:contentPart>
        </mc:Choice>
        <mc:Fallback xmlns="">
          <p:pic>
            <p:nvPicPr>
              <p:cNvPr id="108" name="Ink 111">
                <a:extLst>
                  <a:ext uri="{FF2B5EF4-FFF2-40B4-BE49-F238E27FC236}">
                    <a16:creationId xmlns:a16="http://schemas.microsoft.com/office/drawing/2014/main" id="{ED8E5BA4-F979-A94D-BA36-342775DFC0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64055" y="2774934"/>
                <a:ext cx="436293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Ink 112">
                <a:extLst>
                  <a:ext uri="{FF2B5EF4-FFF2-40B4-BE49-F238E27FC236}">
                    <a16:creationId xmlns:a16="http://schemas.microsoft.com/office/drawing/2014/main" id="{5D73A8D6-1C81-A04C-B356-68985353FEAF}"/>
                  </a:ext>
                </a:extLst>
              </p14:cNvPr>
              <p14:cNvContentPartPr/>
              <p14:nvPr/>
            </p14:nvContentPartPr>
            <p14:xfrm>
              <a:off x="8976802" y="2910294"/>
              <a:ext cx="562320" cy="197280"/>
            </p14:xfrm>
          </p:contentPart>
        </mc:Choice>
        <mc:Fallback xmlns="">
          <p:pic>
            <p:nvPicPr>
              <p:cNvPr id="109" name="Ink 112">
                <a:extLst>
                  <a:ext uri="{FF2B5EF4-FFF2-40B4-BE49-F238E27FC236}">
                    <a16:creationId xmlns:a16="http://schemas.microsoft.com/office/drawing/2014/main" id="{5D73A8D6-1C81-A04C-B356-68985353FEA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61672" y="2895174"/>
                <a:ext cx="5929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Ink 113">
                <a:extLst>
                  <a:ext uri="{FF2B5EF4-FFF2-40B4-BE49-F238E27FC236}">
                    <a16:creationId xmlns:a16="http://schemas.microsoft.com/office/drawing/2014/main" id="{CE949D2E-A5ED-D04E-BED5-4E6445B30154}"/>
                  </a:ext>
                </a:extLst>
              </p14:cNvPr>
              <p14:cNvContentPartPr/>
              <p14:nvPr/>
            </p14:nvContentPartPr>
            <p14:xfrm>
              <a:off x="8363362" y="2956374"/>
              <a:ext cx="354240" cy="151200"/>
            </p14:xfrm>
          </p:contentPart>
        </mc:Choice>
        <mc:Fallback xmlns="">
          <p:pic>
            <p:nvPicPr>
              <p:cNvPr id="110" name="Ink 113">
                <a:extLst>
                  <a:ext uri="{FF2B5EF4-FFF2-40B4-BE49-F238E27FC236}">
                    <a16:creationId xmlns:a16="http://schemas.microsoft.com/office/drawing/2014/main" id="{CE949D2E-A5ED-D04E-BED5-4E6445B301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47866" y="2941254"/>
                <a:ext cx="384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" name="Ink 123">
                <a:extLst>
                  <a:ext uri="{FF2B5EF4-FFF2-40B4-BE49-F238E27FC236}">
                    <a16:creationId xmlns:a16="http://schemas.microsoft.com/office/drawing/2014/main" id="{D3DC7A57-AF09-344D-B5D1-6E35CF2246FE}"/>
                  </a:ext>
                </a:extLst>
              </p14:cNvPr>
              <p14:cNvContentPartPr/>
              <p14:nvPr/>
            </p14:nvContentPartPr>
            <p14:xfrm>
              <a:off x="11000362" y="2753694"/>
              <a:ext cx="858240" cy="316800"/>
            </p14:xfrm>
          </p:contentPart>
        </mc:Choice>
        <mc:Fallback xmlns="">
          <p:pic>
            <p:nvPicPr>
              <p:cNvPr id="123" name="Ink 123">
                <a:extLst>
                  <a:ext uri="{FF2B5EF4-FFF2-40B4-BE49-F238E27FC236}">
                    <a16:creationId xmlns:a16="http://schemas.microsoft.com/office/drawing/2014/main" id="{D3DC7A57-AF09-344D-B5D1-6E35CF2246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984888" y="2738591"/>
                <a:ext cx="888827" cy="34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9" name="Ink 140">
                <a:extLst>
                  <a:ext uri="{FF2B5EF4-FFF2-40B4-BE49-F238E27FC236}">
                    <a16:creationId xmlns:a16="http://schemas.microsoft.com/office/drawing/2014/main" id="{51D05A4F-9752-C447-BC28-F82342563700}"/>
                  </a:ext>
                </a:extLst>
              </p14:cNvPr>
              <p14:cNvContentPartPr/>
              <p14:nvPr/>
            </p14:nvContentPartPr>
            <p14:xfrm>
              <a:off x="6100762" y="3265614"/>
              <a:ext cx="681840" cy="359280"/>
            </p14:xfrm>
          </p:contentPart>
        </mc:Choice>
        <mc:Fallback xmlns="">
          <p:pic>
            <p:nvPicPr>
              <p:cNvPr id="139" name="Ink 140">
                <a:extLst>
                  <a:ext uri="{FF2B5EF4-FFF2-40B4-BE49-F238E27FC236}">
                    <a16:creationId xmlns:a16="http://schemas.microsoft.com/office/drawing/2014/main" id="{51D05A4F-9752-C447-BC28-F823425637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5642" y="3250494"/>
                <a:ext cx="7120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41">
                <a:extLst>
                  <a:ext uri="{FF2B5EF4-FFF2-40B4-BE49-F238E27FC236}">
                    <a16:creationId xmlns:a16="http://schemas.microsoft.com/office/drawing/2014/main" id="{33B06990-B8D8-4440-9C36-FEA9303FDC4A}"/>
                  </a:ext>
                </a:extLst>
              </p14:cNvPr>
              <p14:cNvContentPartPr/>
              <p14:nvPr/>
            </p14:nvContentPartPr>
            <p14:xfrm>
              <a:off x="4704682" y="3307734"/>
              <a:ext cx="1131120" cy="320040"/>
            </p14:xfrm>
          </p:contentPart>
        </mc:Choice>
        <mc:Fallback xmlns="">
          <p:pic>
            <p:nvPicPr>
              <p:cNvPr id="140" name="Ink 141">
                <a:extLst>
                  <a:ext uri="{FF2B5EF4-FFF2-40B4-BE49-F238E27FC236}">
                    <a16:creationId xmlns:a16="http://schemas.microsoft.com/office/drawing/2014/main" id="{33B06990-B8D8-4440-9C36-FEA9303FDC4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89207" y="3292614"/>
                <a:ext cx="116135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8ADEDCB-2596-8946-9129-CEC381F18227}"/>
                  </a:ext>
                </a:extLst>
              </p14:cNvPr>
              <p14:cNvContentPartPr/>
              <p14:nvPr/>
            </p14:nvContentPartPr>
            <p14:xfrm>
              <a:off x="7010842" y="3310254"/>
              <a:ext cx="187560" cy="1875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8ADEDCB-2596-8946-9129-CEC381F1822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95722" y="3294774"/>
                <a:ext cx="218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0" name="Ink 150">
                <a:extLst>
                  <a:ext uri="{FF2B5EF4-FFF2-40B4-BE49-F238E27FC236}">
                    <a16:creationId xmlns:a16="http://schemas.microsoft.com/office/drawing/2014/main" id="{451E65F7-EE51-5149-BBCE-74A329DAA05B}"/>
                  </a:ext>
                </a:extLst>
              </p14:cNvPr>
              <p14:cNvContentPartPr/>
              <p14:nvPr/>
            </p14:nvContentPartPr>
            <p14:xfrm>
              <a:off x="7411522" y="3328254"/>
              <a:ext cx="468720" cy="216360"/>
            </p14:xfrm>
          </p:contentPart>
        </mc:Choice>
        <mc:Fallback xmlns="">
          <p:pic>
            <p:nvPicPr>
              <p:cNvPr id="150" name="Ink 150">
                <a:extLst>
                  <a:ext uri="{FF2B5EF4-FFF2-40B4-BE49-F238E27FC236}">
                    <a16:creationId xmlns:a16="http://schemas.microsoft.com/office/drawing/2014/main" id="{451E65F7-EE51-5149-BBCE-74A329DAA05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96030" y="3312774"/>
                <a:ext cx="499344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5" name="Ink 155">
                <a:extLst>
                  <a:ext uri="{FF2B5EF4-FFF2-40B4-BE49-F238E27FC236}">
                    <a16:creationId xmlns:a16="http://schemas.microsoft.com/office/drawing/2014/main" id="{6C295438-24F4-2249-962D-319FA045CF61}"/>
                  </a:ext>
                </a:extLst>
              </p14:cNvPr>
              <p14:cNvContentPartPr/>
              <p14:nvPr/>
            </p14:nvContentPartPr>
            <p14:xfrm>
              <a:off x="4597664" y="4147614"/>
              <a:ext cx="369720" cy="426960"/>
            </p14:xfrm>
          </p:contentPart>
        </mc:Choice>
        <mc:Fallback xmlns="">
          <p:pic>
            <p:nvPicPr>
              <p:cNvPr id="155" name="Ink 155">
                <a:extLst>
                  <a:ext uri="{FF2B5EF4-FFF2-40B4-BE49-F238E27FC236}">
                    <a16:creationId xmlns:a16="http://schemas.microsoft.com/office/drawing/2014/main" id="{6C295438-24F4-2249-962D-319FA045CF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82544" y="4132134"/>
                <a:ext cx="3999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7" name="Ink 168">
                <a:extLst>
                  <a:ext uri="{FF2B5EF4-FFF2-40B4-BE49-F238E27FC236}">
                    <a16:creationId xmlns:a16="http://schemas.microsoft.com/office/drawing/2014/main" id="{1FCFE4F1-1D69-F346-8E9C-A4E90EE07463}"/>
                  </a:ext>
                </a:extLst>
              </p14:cNvPr>
              <p14:cNvContentPartPr/>
              <p14:nvPr/>
            </p14:nvContentPartPr>
            <p14:xfrm>
              <a:off x="6100664" y="4397094"/>
              <a:ext cx="166680" cy="151200"/>
            </p14:xfrm>
          </p:contentPart>
        </mc:Choice>
        <mc:Fallback xmlns="">
          <p:pic>
            <p:nvPicPr>
              <p:cNvPr id="167" name="Ink 168">
                <a:extLst>
                  <a:ext uri="{FF2B5EF4-FFF2-40B4-BE49-F238E27FC236}">
                    <a16:creationId xmlns:a16="http://schemas.microsoft.com/office/drawing/2014/main" id="{1FCFE4F1-1D69-F346-8E9C-A4E90EE074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85544" y="4381974"/>
                <a:ext cx="1972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8" name="Ink 169">
                <a:extLst>
                  <a:ext uri="{FF2B5EF4-FFF2-40B4-BE49-F238E27FC236}">
                    <a16:creationId xmlns:a16="http://schemas.microsoft.com/office/drawing/2014/main" id="{F7951388-452D-2D4A-A3BC-F6A86EDF3005}"/>
                  </a:ext>
                </a:extLst>
              </p14:cNvPr>
              <p14:cNvContentPartPr/>
              <p14:nvPr/>
            </p14:nvContentPartPr>
            <p14:xfrm>
              <a:off x="5195624" y="4209894"/>
              <a:ext cx="676800" cy="536400"/>
            </p14:xfrm>
          </p:contentPart>
        </mc:Choice>
        <mc:Fallback xmlns="">
          <p:pic>
            <p:nvPicPr>
              <p:cNvPr id="168" name="Ink 169">
                <a:extLst>
                  <a:ext uri="{FF2B5EF4-FFF2-40B4-BE49-F238E27FC236}">
                    <a16:creationId xmlns:a16="http://schemas.microsoft.com/office/drawing/2014/main" id="{F7951388-452D-2D4A-A3BC-F6A86EDF300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80496" y="4194764"/>
                <a:ext cx="707416" cy="567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6" name="Ink 176">
                <a:extLst>
                  <a:ext uri="{FF2B5EF4-FFF2-40B4-BE49-F238E27FC236}">
                    <a16:creationId xmlns:a16="http://schemas.microsoft.com/office/drawing/2014/main" id="{F8AFB062-B64D-CF4D-9F1F-E11BF5012080}"/>
                  </a:ext>
                </a:extLst>
              </p14:cNvPr>
              <p14:cNvContentPartPr/>
              <p14:nvPr/>
            </p14:nvContentPartPr>
            <p14:xfrm>
              <a:off x="6490904" y="4189014"/>
              <a:ext cx="458280" cy="442800"/>
            </p14:xfrm>
          </p:contentPart>
        </mc:Choice>
        <mc:Fallback xmlns="">
          <p:pic>
            <p:nvPicPr>
              <p:cNvPr id="176" name="Ink 176">
                <a:extLst>
                  <a:ext uri="{FF2B5EF4-FFF2-40B4-BE49-F238E27FC236}">
                    <a16:creationId xmlns:a16="http://schemas.microsoft.com/office/drawing/2014/main" id="{F8AFB062-B64D-CF4D-9F1F-E11BF501208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75412" y="4173882"/>
                <a:ext cx="488904" cy="473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1" name="Ink 191">
                <a:extLst>
                  <a:ext uri="{FF2B5EF4-FFF2-40B4-BE49-F238E27FC236}">
                    <a16:creationId xmlns:a16="http://schemas.microsoft.com/office/drawing/2014/main" id="{8E726C5E-CA96-3E4F-AA0C-D76326D5804E}"/>
                  </a:ext>
                </a:extLst>
              </p14:cNvPr>
              <p14:cNvContentPartPr/>
              <p14:nvPr/>
            </p14:nvContentPartPr>
            <p14:xfrm>
              <a:off x="7083824" y="4137174"/>
              <a:ext cx="530640" cy="338400"/>
            </p14:xfrm>
          </p:contentPart>
        </mc:Choice>
        <mc:Fallback xmlns="">
          <p:pic>
            <p:nvPicPr>
              <p:cNvPr id="191" name="Ink 191">
                <a:extLst>
                  <a:ext uri="{FF2B5EF4-FFF2-40B4-BE49-F238E27FC236}">
                    <a16:creationId xmlns:a16="http://schemas.microsoft.com/office/drawing/2014/main" id="{8E726C5E-CA96-3E4F-AA0C-D76326D5804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68354" y="4122054"/>
                <a:ext cx="560859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5" name="Ink 195">
                <a:extLst>
                  <a:ext uri="{FF2B5EF4-FFF2-40B4-BE49-F238E27FC236}">
                    <a16:creationId xmlns:a16="http://schemas.microsoft.com/office/drawing/2014/main" id="{0CFC238D-9118-8C48-8428-87815A4AD8DC}"/>
                  </a:ext>
                </a:extLst>
              </p14:cNvPr>
              <p14:cNvContentPartPr/>
              <p14:nvPr/>
            </p14:nvContentPartPr>
            <p14:xfrm>
              <a:off x="4202384" y="5343894"/>
              <a:ext cx="316440" cy="275760"/>
            </p14:xfrm>
          </p:contentPart>
        </mc:Choice>
        <mc:Fallback xmlns="">
          <p:pic>
            <p:nvPicPr>
              <p:cNvPr id="195" name="Ink 195">
                <a:extLst>
                  <a:ext uri="{FF2B5EF4-FFF2-40B4-BE49-F238E27FC236}">
                    <a16:creationId xmlns:a16="http://schemas.microsoft.com/office/drawing/2014/main" id="{0CFC238D-9118-8C48-8428-87815A4AD8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87264" y="5328434"/>
                <a:ext cx="347040" cy="305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9" name="Ink 209">
                <a:extLst>
                  <a:ext uri="{FF2B5EF4-FFF2-40B4-BE49-F238E27FC236}">
                    <a16:creationId xmlns:a16="http://schemas.microsoft.com/office/drawing/2014/main" id="{49AC164F-F498-1D46-9435-7D1DD9918B29}"/>
                  </a:ext>
                </a:extLst>
              </p14:cNvPr>
              <p14:cNvContentPartPr/>
              <p14:nvPr/>
            </p14:nvContentPartPr>
            <p14:xfrm>
              <a:off x="4238744" y="5323014"/>
              <a:ext cx="1997640" cy="666000"/>
            </p14:xfrm>
          </p:contentPart>
        </mc:Choice>
        <mc:Fallback xmlns="">
          <p:pic>
            <p:nvPicPr>
              <p:cNvPr id="209" name="Ink 209">
                <a:extLst>
                  <a:ext uri="{FF2B5EF4-FFF2-40B4-BE49-F238E27FC236}">
                    <a16:creationId xmlns:a16="http://schemas.microsoft.com/office/drawing/2014/main" id="{49AC164F-F498-1D46-9435-7D1DD9918B2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23624" y="5307894"/>
                <a:ext cx="2028240" cy="6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00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19E6-9909-034A-A4BE-3A2DC2FD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&amp; permutations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306970E7-E501-FF47-B158-6FD5609E5434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76989B32-35AF-A846-99C5-D2A87DEB7FAB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3F02E-DCC8-A545-B615-1C25E2989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07" y="1638375"/>
            <a:ext cx="3796145" cy="157242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061FBF-29BE-1B4E-B25F-EC9845923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07" y="3649313"/>
            <a:ext cx="3209983" cy="17612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C23EB-5587-3541-ACDC-10E06B651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07" y="5410610"/>
            <a:ext cx="3209983" cy="199069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4">
                <a:extLst>
                  <a:ext uri="{FF2B5EF4-FFF2-40B4-BE49-F238E27FC236}">
                    <a16:creationId xmlns:a16="http://schemas.microsoft.com/office/drawing/2014/main" id="{38638066-2865-5647-AD87-E98F54BB296F}"/>
                  </a:ext>
                </a:extLst>
              </p14:cNvPr>
              <p14:cNvContentPartPr/>
              <p14:nvPr/>
            </p14:nvContentPartPr>
            <p14:xfrm>
              <a:off x="5405210" y="1641105"/>
              <a:ext cx="867600" cy="30780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38638066-2865-5647-AD87-E98F54BB2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0090" y="1625967"/>
                <a:ext cx="897840" cy="33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BF148EF-726C-5246-8A86-30B358D62067}"/>
                  </a:ext>
                </a:extLst>
              </p14:cNvPr>
              <p14:cNvContentPartPr/>
              <p14:nvPr/>
            </p14:nvContentPartPr>
            <p14:xfrm>
              <a:off x="6579890" y="1743705"/>
              <a:ext cx="127080" cy="1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BF148EF-726C-5246-8A86-30B358D620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4410" y="1728225"/>
                <a:ext cx="1576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63DB86-9601-BB4C-9648-AFE53F4DA8D3}"/>
                  </a:ext>
                </a:extLst>
              </p14:cNvPr>
              <p14:cNvContentPartPr/>
              <p14:nvPr/>
            </p14:nvContentPartPr>
            <p14:xfrm>
              <a:off x="6586730" y="1852785"/>
              <a:ext cx="1846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63DB86-9601-BB4C-9648-AFE53F4DA8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71250" y="1837665"/>
                <a:ext cx="215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49FD3417-7909-194E-98EA-05D49FE54BA5}"/>
                  </a:ext>
                </a:extLst>
              </p14:cNvPr>
              <p14:cNvContentPartPr/>
              <p14:nvPr/>
            </p14:nvContentPartPr>
            <p14:xfrm>
              <a:off x="6969050" y="1647945"/>
              <a:ext cx="546480" cy="232560"/>
            </p14:xfrm>
          </p:contentPart>
        </mc:Choice>
        <mc:Fallback xmlns=""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49FD3417-7909-194E-98EA-05D49FE54B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53570" y="1632825"/>
                <a:ext cx="577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58519560-D5C5-BA49-8608-E1077B341525}"/>
                  </a:ext>
                </a:extLst>
              </p14:cNvPr>
              <p14:cNvContentPartPr/>
              <p14:nvPr/>
            </p14:nvContentPartPr>
            <p14:xfrm>
              <a:off x="5466770" y="2098665"/>
              <a:ext cx="1126800" cy="25956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58519560-D5C5-BA49-8608-E1077B3415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1650" y="2083206"/>
                <a:ext cx="1157400" cy="28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7">
                <a:extLst>
                  <a:ext uri="{FF2B5EF4-FFF2-40B4-BE49-F238E27FC236}">
                    <a16:creationId xmlns:a16="http://schemas.microsoft.com/office/drawing/2014/main" id="{E0DB1A5C-AD6B-444E-870B-690E507F7DE2}"/>
                  </a:ext>
                </a:extLst>
              </p14:cNvPr>
              <p14:cNvContentPartPr/>
              <p14:nvPr/>
            </p14:nvContentPartPr>
            <p14:xfrm>
              <a:off x="6921170" y="2119185"/>
              <a:ext cx="579960" cy="191520"/>
            </p14:xfrm>
          </p:contentPart>
        </mc:Choice>
        <mc:Fallback xmlns="">
          <p:pic>
            <p:nvPicPr>
              <p:cNvPr id="37" name="Ink 37">
                <a:extLst>
                  <a:ext uri="{FF2B5EF4-FFF2-40B4-BE49-F238E27FC236}">
                    <a16:creationId xmlns:a16="http://schemas.microsoft.com/office/drawing/2014/main" id="{E0DB1A5C-AD6B-444E-870B-690E507F7DE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06050" y="2103705"/>
                <a:ext cx="6105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A04028-4C46-684F-9025-463868C00C16}"/>
                  </a:ext>
                </a:extLst>
              </p14:cNvPr>
              <p14:cNvContentPartPr/>
              <p14:nvPr/>
            </p14:nvContentPartPr>
            <p14:xfrm>
              <a:off x="6730010" y="2644785"/>
              <a:ext cx="157320" cy="14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A04028-4C46-684F-9025-463868C00C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14890" y="2629665"/>
                <a:ext cx="187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7A64C79-FF5F-7D4A-8CFC-F69A09AA99CF}"/>
                  </a:ext>
                </a:extLst>
              </p14:cNvPr>
              <p14:cNvContentPartPr/>
              <p14:nvPr/>
            </p14:nvContentPartPr>
            <p14:xfrm>
              <a:off x="6730010" y="2781225"/>
              <a:ext cx="184680" cy="27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7A64C79-FF5F-7D4A-8CFC-F69A09AA99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890" y="2766105"/>
                <a:ext cx="2152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1">
                <a:extLst>
                  <a:ext uri="{FF2B5EF4-FFF2-40B4-BE49-F238E27FC236}">
                    <a16:creationId xmlns:a16="http://schemas.microsoft.com/office/drawing/2014/main" id="{CA2697D9-2B6E-4A48-BE2F-4D46058EB22A}"/>
                  </a:ext>
                </a:extLst>
              </p14:cNvPr>
              <p14:cNvContentPartPr/>
              <p14:nvPr/>
            </p14:nvContentPartPr>
            <p14:xfrm>
              <a:off x="5255090" y="2569905"/>
              <a:ext cx="1284120" cy="293760"/>
            </p14:xfrm>
          </p:contentPart>
        </mc:Choice>
        <mc:Fallback xmlns="">
          <p:pic>
            <p:nvPicPr>
              <p:cNvPr id="51" name="Ink 51">
                <a:extLst>
                  <a:ext uri="{FF2B5EF4-FFF2-40B4-BE49-F238E27FC236}">
                    <a16:creationId xmlns:a16="http://schemas.microsoft.com/office/drawing/2014/main" id="{CA2697D9-2B6E-4A48-BE2F-4D46058EB2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9970" y="2554444"/>
                <a:ext cx="1314360" cy="3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Ink 57">
                <a:extLst>
                  <a:ext uri="{FF2B5EF4-FFF2-40B4-BE49-F238E27FC236}">
                    <a16:creationId xmlns:a16="http://schemas.microsoft.com/office/drawing/2014/main" id="{02627049-6424-134E-83D6-766DCF064535}"/>
                  </a:ext>
                </a:extLst>
              </p14:cNvPr>
              <p14:cNvContentPartPr/>
              <p14:nvPr/>
            </p14:nvContentPartPr>
            <p14:xfrm>
              <a:off x="4449410" y="3621825"/>
              <a:ext cx="287280" cy="470880"/>
            </p14:xfrm>
          </p:contentPart>
        </mc:Choice>
        <mc:Fallback xmlns="">
          <p:pic>
            <p:nvPicPr>
              <p:cNvPr id="57" name="Ink 57">
                <a:extLst>
                  <a:ext uri="{FF2B5EF4-FFF2-40B4-BE49-F238E27FC236}">
                    <a16:creationId xmlns:a16="http://schemas.microsoft.com/office/drawing/2014/main" id="{02627049-6424-134E-83D6-766DCF0645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4290" y="3606705"/>
                <a:ext cx="31752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EE983BA3-7092-DE48-974D-CA58F6B282EE}"/>
                  </a:ext>
                </a:extLst>
              </p14:cNvPr>
              <p14:cNvContentPartPr/>
              <p14:nvPr/>
            </p14:nvContentPartPr>
            <p14:xfrm>
              <a:off x="4920650" y="3627945"/>
              <a:ext cx="921960" cy="300960"/>
            </p14:xfrm>
          </p:contentPart>
        </mc:Choice>
        <mc:Fallback xmlns=""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EE983BA3-7092-DE48-974D-CA58F6B282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05170" y="3612825"/>
                <a:ext cx="9525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0" name="Ink 93">
                <a:extLst>
                  <a:ext uri="{FF2B5EF4-FFF2-40B4-BE49-F238E27FC236}">
                    <a16:creationId xmlns:a16="http://schemas.microsoft.com/office/drawing/2014/main" id="{DCB464A8-977C-A943-9233-8BF1A74D1F27}"/>
                  </a:ext>
                </a:extLst>
              </p14:cNvPr>
              <p14:cNvContentPartPr/>
              <p14:nvPr/>
            </p14:nvContentPartPr>
            <p14:xfrm>
              <a:off x="5193890" y="4399785"/>
              <a:ext cx="1509120" cy="300600"/>
            </p14:xfrm>
          </p:contentPart>
        </mc:Choice>
        <mc:Fallback xmlns="">
          <p:pic>
            <p:nvPicPr>
              <p:cNvPr id="90" name="Ink 93">
                <a:extLst>
                  <a:ext uri="{FF2B5EF4-FFF2-40B4-BE49-F238E27FC236}">
                    <a16:creationId xmlns:a16="http://schemas.microsoft.com/office/drawing/2014/main" id="{DCB464A8-977C-A943-9233-8BF1A74D1F2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78414" y="4384324"/>
                <a:ext cx="1539353" cy="330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" name="Ink 94">
                <a:extLst>
                  <a:ext uri="{FF2B5EF4-FFF2-40B4-BE49-F238E27FC236}">
                    <a16:creationId xmlns:a16="http://schemas.microsoft.com/office/drawing/2014/main" id="{7493B94D-C8E7-724E-9F14-2ECA3A7787FB}"/>
                  </a:ext>
                </a:extLst>
              </p14:cNvPr>
              <p14:cNvContentPartPr/>
              <p14:nvPr/>
            </p14:nvContentPartPr>
            <p14:xfrm>
              <a:off x="4531490" y="4338225"/>
              <a:ext cx="389520" cy="471600"/>
            </p14:xfrm>
          </p:contentPart>
        </mc:Choice>
        <mc:Fallback xmlns="">
          <p:pic>
            <p:nvPicPr>
              <p:cNvPr id="91" name="Ink 94">
                <a:extLst>
                  <a:ext uri="{FF2B5EF4-FFF2-40B4-BE49-F238E27FC236}">
                    <a16:creationId xmlns:a16="http://schemas.microsoft.com/office/drawing/2014/main" id="{7493B94D-C8E7-724E-9F14-2ECA3A7787F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16010" y="4322745"/>
                <a:ext cx="42012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2" name="Ink 95">
                <a:extLst>
                  <a:ext uri="{FF2B5EF4-FFF2-40B4-BE49-F238E27FC236}">
                    <a16:creationId xmlns:a16="http://schemas.microsoft.com/office/drawing/2014/main" id="{67A1DCD5-1486-F04C-850B-0DE6DEE456B4}"/>
                  </a:ext>
                </a:extLst>
              </p14:cNvPr>
              <p14:cNvContentPartPr/>
              <p14:nvPr/>
            </p14:nvContentPartPr>
            <p14:xfrm>
              <a:off x="6873290" y="3533265"/>
              <a:ext cx="560520" cy="266040"/>
            </p14:xfrm>
          </p:contentPart>
        </mc:Choice>
        <mc:Fallback xmlns="">
          <p:pic>
            <p:nvPicPr>
              <p:cNvPr id="92" name="Ink 95">
                <a:extLst>
                  <a:ext uri="{FF2B5EF4-FFF2-40B4-BE49-F238E27FC236}">
                    <a16:creationId xmlns:a16="http://schemas.microsoft.com/office/drawing/2014/main" id="{67A1DCD5-1486-F04C-850B-0DE6DEE456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58160" y="3518145"/>
                <a:ext cx="5911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3" name="Ink 96">
                <a:extLst>
                  <a:ext uri="{FF2B5EF4-FFF2-40B4-BE49-F238E27FC236}">
                    <a16:creationId xmlns:a16="http://schemas.microsoft.com/office/drawing/2014/main" id="{C8C452CA-3FDC-5A41-B449-464E3E8D170A}"/>
                  </a:ext>
                </a:extLst>
              </p14:cNvPr>
              <p14:cNvContentPartPr/>
              <p14:nvPr/>
            </p14:nvContentPartPr>
            <p14:xfrm>
              <a:off x="5896970" y="3580425"/>
              <a:ext cx="765000" cy="239400"/>
            </p14:xfrm>
          </p:contentPart>
        </mc:Choice>
        <mc:Fallback xmlns="">
          <p:pic>
            <p:nvPicPr>
              <p:cNvPr id="93" name="Ink 96">
                <a:extLst>
                  <a:ext uri="{FF2B5EF4-FFF2-40B4-BE49-F238E27FC236}">
                    <a16:creationId xmlns:a16="http://schemas.microsoft.com/office/drawing/2014/main" id="{C8C452CA-3FDC-5A41-B449-464E3E8D170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81850" y="3564945"/>
                <a:ext cx="7956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" name="Ink 100">
                <a:extLst>
                  <a:ext uri="{FF2B5EF4-FFF2-40B4-BE49-F238E27FC236}">
                    <a16:creationId xmlns:a16="http://schemas.microsoft.com/office/drawing/2014/main" id="{49D975DD-38BC-3548-A581-4F0E3695C169}"/>
                  </a:ext>
                </a:extLst>
              </p14:cNvPr>
              <p14:cNvContentPartPr/>
              <p14:nvPr/>
            </p14:nvContentPartPr>
            <p14:xfrm>
              <a:off x="6982730" y="4262985"/>
              <a:ext cx="444240" cy="354600"/>
            </p14:xfrm>
          </p:contentPart>
        </mc:Choice>
        <mc:Fallback xmlns="">
          <p:pic>
            <p:nvPicPr>
              <p:cNvPr id="100" name="Ink 100">
                <a:extLst>
                  <a:ext uri="{FF2B5EF4-FFF2-40B4-BE49-F238E27FC236}">
                    <a16:creationId xmlns:a16="http://schemas.microsoft.com/office/drawing/2014/main" id="{49D975DD-38BC-3548-A581-4F0E3695C1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67250" y="4247865"/>
                <a:ext cx="47484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55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75D3-8F27-1A40-AEEB-4559D6CD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" y="-188695"/>
            <a:ext cx="10515600" cy="1325563"/>
          </a:xfrm>
        </p:spPr>
        <p:txBody>
          <a:bodyPr/>
          <a:lstStyle/>
          <a:p>
            <a:r>
              <a:rPr lang="en-US" dirty="0"/>
              <a:t>Compound measures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489F2F-6167-644F-B550-7B0291107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0" y="1057538"/>
            <a:ext cx="3822700" cy="1032408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1F1F9-17FC-9C4F-ABAB-356BDAA9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0" y="2102026"/>
            <a:ext cx="3822700" cy="1054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4CE7E-D63A-9142-BB9F-6B1E7EBCC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0" y="3321476"/>
            <a:ext cx="3924300" cy="17526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6F1D1E16-E59F-2740-939A-0757A65719B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FF72F0E6-B14C-4B41-B0AE-7E0F29F787C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Number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784C10-EDEA-2F4D-8652-49A9A2C5A70F}"/>
                  </a:ext>
                </a:extLst>
              </p14:cNvPr>
              <p14:cNvContentPartPr/>
              <p14:nvPr/>
            </p14:nvContentPartPr>
            <p14:xfrm>
              <a:off x="5256170" y="1454985"/>
              <a:ext cx="5508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784C10-EDEA-2F4D-8652-49A9A2C5A7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1050" y="1439505"/>
                <a:ext cx="85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05481623-39D8-2342-AB39-A58C101FD407}"/>
                  </a:ext>
                </a:extLst>
              </p14:cNvPr>
              <p14:cNvContentPartPr/>
              <p14:nvPr/>
            </p14:nvContentPartPr>
            <p14:xfrm>
              <a:off x="5092370" y="465705"/>
              <a:ext cx="724320" cy="29304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id="{05481623-39D8-2342-AB39-A58C101FD4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7242" y="450225"/>
                <a:ext cx="754935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37BB4763-4D94-1942-9AFB-EBB7C651567D}"/>
                  </a:ext>
                </a:extLst>
              </p14:cNvPr>
              <p14:cNvContentPartPr/>
              <p14:nvPr/>
            </p14:nvContentPartPr>
            <p14:xfrm>
              <a:off x="6109730" y="430785"/>
              <a:ext cx="1079280" cy="35532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37BB4763-4D94-1942-9AFB-EBB7C65156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4610" y="415305"/>
                <a:ext cx="1109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163A087-F984-D042-BD4C-0B6522A31E5D}"/>
                  </a:ext>
                </a:extLst>
              </p14:cNvPr>
              <p14:cNvContentPartPr/>
              <p14:nvPr/>
            </p14:nvContentPartPr>
            <p14:xfrm>
              <a:off x="6096050" y="1140705"/>
              <a:ext cx="11628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163A087-F984-D042-BD4C-0B6522A31E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80930" y="1125585"/>
                <a:ext cx="146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76FA147-599E-CA44-A015-C014EE85E55A}"/>
                  </a:ext>
                </a:extLst>
              </p14:cNvPr>
              <p14:cNvContentPartPr/>
              <p14:nvPr/>
            </p14:nvContentPartPr>
            <p14:xfrm>
              <a:off x="6102890" y="1222785"/>
              <a:ext cx="129960" cy="2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76FA147-599E-CA44-A015-C014EE85E5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87770" y="1207305"/>
                <a:ext cx="160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1D23A568-1568-8C4B-9351-10C6D34F8B6F}"/>
                  </a:ext>
                </a:extLst>
              </p14:cNvPr>
              <p14:cNvContentPartPr/>
              <p14:nvPr/>
            </p14:nvContentPartPr>
            <p14:xfrm>
              <a:off x="5065010" y="1035225"/>
              <a:ext cx="881280" cy="26964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1D23A568-1568-8C4B-9351-10C6D34F8B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49890" y="1020105"/>
                <a:ext cx="911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0C0763F9-CFB1-F240-B1ED-F8F63F777291}"/>
                  </a:ext>
                </a:extLst>
              </p14:cNvPr>
              <p14:cNvContentPartPr/>
              <p14:nvPr/>
            </p14:nvContentPartPr>
            <p14:xfrm>
              <a:off x="6417170" y="1072665"/>
              <a:ext cx="505440" cy="22536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0C0763F9-CFB1-F240-B1ED-F8F63F7772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1701" y="1057210"/>
                <a:ext cx="535658" cy="25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C7159406-3FD2-D14A-8683-B74FC8B1B896}"/>
                  </a:ext>
                </a:extLst>
              </p14:cNvPr>
              <p14:cNvContentPartPr/>
              <p14:nvPr/>
            </p14:nvContentPartPr>
            <p14:xfrm>
              <a:off x="7045010" y="1052145"/>
              <a:ext cx="369360" cy="23220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C7159406-3FD2-D14A-8683-B74FC8B1B8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29875" y="1036689"/>
                <a:ext cx="399990" cy="262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Ink 59">
                <a:extLst>
                  <a:ext uri="{FF2B5EF4-FFF2-40B4-BE49-F238E27FC236}">
                    <a16:creationId xmlns:a16="http://schemas.microsoft.com/office/drawing/2014/main" id="{AF890A63-DA03-5E42-B3C1-D7ACDD7A40D5}"/>
                  </a:ext>
                </a:extLst>
              </p14:cNvPr>
              <p14:cNvContentPartPr/>
              <p14:nvPr/>
            </p14:nvContentPartPr>
            <p14:xfrm>
              <a:off x="9039050" y="471465"/>
              <a:ext cx="478080" cy="177840"/>
            </p14:xfrm>
          </p:contentPart>
        </mc:Choice>
        <mc:Fallback xmlns="">
          <p:pic>
            <p:nvPicPr>
              <p:cNvPr id="58" name="Ink 59">
                <a:extLst>
                  <a:ext uri="{FF2B5EF4-FFF2-40B4-BE49-F238E27FC236}">
                    <a16:creationId xmlns:a16="http://schemas.microsoft.com/office/drawing/2014/main" id="{AF890A63-DA03-5E42-B3C1-D7ACDD7A40D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23582" y="456345"/>
                <a:ext cx="508297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60">
                <a:extLst>
                  <a:ext uri="{FF2B5EF4-FFF2-40B4-BE49-F238E27FC236}">
                    <a16:creationId xmlns:a16="http://schemas.microsoft.com/office/drawing/2014/main" id="{372CCBF4-4FB3-814D-95B8-877AD48754AE}"/>
                  </a:ext>
                </a:extLst>
              </p14:cNvPr>
              <p14:cNvContentPartPr/>
              <p14:nvPr/>
            </p14:nvContentPartPr>
            <p14:xfrm>
              <a:off x="8315090" y="389745"/>
              <a:ext cx="512640" cy="312840"/>
            </p14:xfrm>
          </p:contentPart>
        </mc:Choice>
        <mc:Fallback xmlns="">
          <p:pic>
            <p:nvPicPr>
              <p:cNvPr id="59" name="Ink 60">
                <a:extLst>
                  <a:ext uri="{FF2B5EF4-FFF2-40B4-BE49-F238E27FC236}">
                    <a16:creationId xmlns:a16="http://schemas.microsoft.com/office/drawing/2014/main" id="{372CCBF4-4FB3-814D-95B8-877AD48754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99959" y="374625"/>
                <a:ext cx="543262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4">
                <a:extLst>
                  <a:ext uri="{FF2B5EF4-FFF2-40B4-BE49-F238E27FC236}">
                    <a16:creationId xmlns:a16="http://schemas.microsoft.com/office/drawing/2014/main" id="{F49139A0-CDDE-6741-B423-E7FF61B7FEC4}"/>
                  </a:ext>
                </a:extLst>
              </p14:cNvPr>
              <p14:cNvContentPartPr/>
              <p14:nvPr/>
            </p14:nvContentPartPr>
            <p14:xfrm>
              <a:off x="10281770" y="102825"/>
              <a:ext cx="843840" cy="587520"/>
            </p14:xfrm>
          </p:contentPart>
        </mc:Choice>
        <mc:Fallback xmlns="">
          <p:pic>
            <p:nvPicPr>
              <p:cNvPr id="74" name="Ink 74">
                <a:extLst>
                  <a:ext uri="{FF2B5EF4-FFF2-40B4-BE49-F238E27FC236}">
                    <a16:creationId xmlns:a16="http://schemas.microsoft.com/office/drawing/2014/main" id="{F49139A0-CDDE-6741-B423-E7FF61B7FEC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66290" y="87705"/>
                <a:ext cx="87444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6">
                <a:extLst>
                  <a:ext uri="{FF2B5EF4-FFF2-40B4-BE49-F238E27FC236}">
                    <a16:creationId xmlns:a16="http://schemas.microsoft.com/office/drawing/2014/main" id="{B4466283-46CB-C241-A1BB-2D2D7983932E}"/>
                  </a:ext>
                </a:extLst>
              </p14:cNvPr>
              <p14:cNvContentPartPr/>
              <p14:nvPr/>
            </p14:nvContentPartPr>
            <p14:xfrm>
              <a:off x="8711090" y="1202265"/>
              <a:ext cx="525960" cy="34560"/>
            </p14:xfrm>
          </p:contentPart>
        </mc:Choice>
        <mc:Fallback xmlns="">
          <p:pic>
            <p:nvPicPr>
              <p:cNvPr id="84" name="Ink 86">
                <a:extLst>
                  <a:ext uri="{FF2B5EF4-FFF2-40B4-BE49-F238E27FC236}">
                    <a16:creationId xmlns:a16="http://schemas.microsoft.com/office/drawing/2014/main" id="{B4466283-46CB-C241-A1BB-2D2D7983932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95970" y="1187145"/>
                <a:ext cx="556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5" name="Ink 87">
                <a:extLst>
                  <a:ext uri="{FF2B5EF4-FFF2-40B4-BE49-F238E27FC236}">
                    <a16:creationId xmlns:a16="http://schemas.microsoft.com/office/drawing/2014/main" id="{4154C789-A810-0C47-AAFC-ACAD12F0A0E5}"/>
                  </a:ext>
                </a:extLst>
              </p14:cNvPr>
              <p14:cNvContentPartPr/>
              <p14:nvPr/>
            </p14:nvContentPartPr>
            <p14:xfrm>
              <a:off x="8875250" y="1386585"/>
              <a:ext cx="361800" cy="205200"/>
            </p14:xfrm>
          </p:contentPart>
        </mc:Choice>
        <mc:Fallback xmlns="">
          <p:pic>
            <p:nvPicPr>
              <p:cNvPr id="85" name="Ink 87">
                <a:extLst>
                  <a:ext uri="{FF2B5EF4-FFF2-40B4-BE49-F238E27FC236}">
                    <a16:creationId xmlns:a16="http://schemas.microsoft.com/office/drawing/2014/main" id="{4154C789-A810-0C47-AAFC-ACAD12F0A0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59785" y="1371465"/>
                <a:ext cx="39237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8">
                <a:extLst>
                  <a:ext uri="{FF2B5EF4-FFF2-40B4-BE49-F238E27FC236}">
                    <a16:creationId xmlns:a16="http://schemas.microsoft.com/office/drawing/2014/main" id="{5DB7897C-16EC-8B4D-AABF-B8AB1E5EB8BC}"/>
                  </a:ext>
                </a:extLst>
              </p14:cNvPr>
              <p14:cNvContentPartPr/>
              <p14:nvPr/>
            </p14:nvContentPartPr>
            <p14:xfrm>
              <a:off x="8731610" y="778905"/>
              <a:ext cx="492120" cy="334800"/>
            </p14:xfrm>
          </p:contentPart>
        </mc:Choice>
        <mc:Fallback xmlns="">
          <p:pic>
            <p:nvPicPr>
              <p:cNvPr id="86" name="Ink 88">
                <a:extLst>
                  <a:ext uri="{FF2B5EF4-FFF2-40B4-BE49-F238E27FC236}">
                    <a16:creationId xmlns:a16="http://schemas.microsoft.com/office/drawing/2014/main" id="{5DB7897C-16EC-8B4D-AABF-B8AB1E5EB8B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16490" y="763785"/>
                <a:ext cx="5223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6" name="Ink 96">
                <a:extLst>
                  <a:ext uri="{FF2B5EF4-FFF2-40B4-BE49-F238E27FC236}">
                    <a16:creationId xmlns:a16="http://schemas.microsoft.com/office/drawing/2014/main" id="{2CAE9637-24AF-264E-A9CF-2B48C5D89F8D}"/>
                  </a:ext>
                </a:extLst>
              </p14:cNvPr>
              <p14:cNvContentPartPr/>
              <p14:nvPr/>
            </p14:nvContentPartPr>
            <p14:xfrm>
              <a:off x="9387170" y="935865"/>
              <a:ext cx="723960" cy="376200"/>
            </p14:xfrm>
          </p:contentPart>
        </mc:Choice>
        <mc:Fallback xmlns="">
          <p:pic>
            <p:nvPicPr>
              <p:cNvPr id="96" name="Ink 96">
                <a:extLst>
                  <a:ext uri="{FF2B5EF4-FFF2-40B4-BE49-F238E27FC236}">
                    <a16:creationId xmlns:a16="http://schemas.microsoft.com/office/drawing/2014/main" id="{2CAE9637-24AF-264E-A9CF-2B48C5D89F8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72050" y="920731"/>
                <a:ext cx="754560" cy="406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6" name="Ink 106">
                <a:extLst>
                  <a:ext uri="{FF2B5EF4-FFF2-40B4-BE49-F238E27FC236}">
                    <a16:creationId xmlns:a16="http://schemas.microsoft.com/office/drawing/2014/main" id="{F997AA1C-103D-5C47-82A7-F591E2DA4E69}"/>
                  </a:ext>
                </a:extLst>
              </p14:cNvPr>
              <p14:cNvContentPartPr/>
              <p14:nvPr/>
            </p14:nvContentPartPr>
            <p14:xfrm>
              <a:off x="10282490" y="970065"/>
              <a:ext cx="941760" cy="327960"/>
            </p14:xfrm>
          </p:contentPart>
        </mc:Choice>
        <mc:Fallback xmlns="">
          <p:pic>
            <p:nvPicPr>
              <p:cNvPr id="106" name="Ink 106">
                <a:extLst>
                  <a:ext uri="{FF2B5EF4-FFF2-40B4-BE49-F238E27FC236}">
                    <a16:creationId xmlns:a16="http://schemas.microsoft.com/office/drawing/2014/main" id="{F997AA1C-103D-5C47-82A7-F591E2DA4E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67010" y="954945"/>
                <a:ext cx="9723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8" name="Ink 118">
                <a:extLst>
                  <a:ext uri="{FF2B5EF4-FFF2-40B4-BE49-F238E27FC236}">
                    <a16:creationId xmlns:a16="http://schemas.microsoft.com/office/drawing/2014/main" id="{9F17F126-1E33-CE47-ADC4-531A9CA0EFCF}"/>
                  </a:ext>
                </a:extLst>
              </p14:cNvPr>
              <p14:cNvContentPartPr/>
              <p14:nvPr/>
            </p14:nvContentPartPr>
            <p14:xfrm>
              <a:off x="8608850" y="1775745"/>
              <a:ext cx="1468080" cy="369000"/>
            </p14:xfrm>
          </p:contentPart>
        </mc:Choice>
        <mc:Fallback xmlns="">
          <p:pic>
            <p:nvPicPr>
              <p:cNvPr id="118" name="Ink 118">
                <a:extLst>
                  <a:ext uri="{FF2B5EF4-FFF2-40B4-BE49-F238E27FC236}">
                    <a16:creationId xmlns:a16="http://schemas.microsoft.com/office/drawing/2014/main" id="{9F17F126-1E33-CE47-ADC4-531A9CA0EF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93374" y="1760625"/>
                <a:ext cx="1498672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2" name="Ink 122">
                <a:extLst>
                  <a:ext uri="{FF2B5EF4-FFF2-40B4-BE49-F238E27FC236}">
                    <a16:creationId xmlns:a16="http://schemas.microsoft.com/office/drawing/2014/main" id="{B2533171-929B-604B-A177-D2F740A223F8}"/>
                  </a:ext>
                </a:extLst>
              </p14:cNvPr>
              <p14:cNvContentPartPr/>
              <p14:nvPr/>
            </p14:nvContentPartPr>
            <p14:xfrm>
              <a:off x="10254410" y="1727865"/>
              <a:ext cx="55080" cy="253080"/>
            </p14:xfrm>
          </p:contentPart>
        </mc:Choice>
        <mc:Fallback xmlns="">
          <p:pic>
            <p:nvPicPr>
              <p:cNvPr id="122" name="Ink 122">
                <a:extLst>
                  <a:ext uri="{FF2B5EF4-FFF2-40B4-BE49-F238E27FC236}">
                    <a16:creationId xmlns:a16="http://schemas.microsoft.com/office/drawing/2014/main" id="{B2533171-929B-604B-A177-D2F740A223F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38930" y="1712745"/>
                <a:ext cx="85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4" name="Ink 135">
                <a:extLst>
                  <a:ext uri="{FF2B5EF4-FFF2-40B4-BE49-F238E27FC236}">
                    <a16:creationId xmlns:a16="http://schemas.microsoft.com/office/drawing/2014/main" id="{7F4D7E69-26C4-1E4E-8CEF-5947010382A9}"/>
                  </a:ext>
                </a:extLst>
              </p14:cNvPr>
              <p14:cNvContentPartPr/>
              <p14:nvPr/>
            </p14:nvContentPartPr>
            <p14:xfrm>
              <a:off x="9032930" y="2270385"/>
              <a:ext cx="1132920" cy="564120"/>
            </p14:xfrm>
          </p:contentPart>
        </mc:Choice>
        <mc:Fallback xmlns="">
          <p:pic>
            <p:nvPicPr>
              <p:cNvPr id="134" name="Ink 135">
                <a:extLst>
                  <a:ext uri="{FF2B5EF4-FFF2-40B4-BE49-F238E27FC236}">
                    <a16:creationId xmlns:a16="http://schemas.microsoft.com/office/drawing/2014/main" id="{7F4D7E69-26C4-1E4E-8CEF-5947010382A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17450" y="2255265"/>
                <a:ext cx="11635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5" name="Ink 136">
                <a:extLst>
                  <a:ext uri="{FF2B5EF4-FFF2-40B4-BE49-F238E27FC236}">
                    <a16:creationId xmlns:a16="http://schemas.microsoft.com/office/drawing/2014/main" id="{CD892E25-C34F-F44F-81DE-A67267AF18C5}"/>
                  </a:ext>
                </a:extLst>
              </p14:cNvPr>
              <p14:cNvContentPartPr/>
              <p14:nvPr/>
            </p14:nvContentPartPr>
            <p14:xfrm>
              <a:off x="10431890" y="1721025"/>
              <a:ext cx="327960" cy="239400"/>
            </p14:xfrm>
          </p:contentPart>
        </mc:Choice>
        <mc:Fallback xmlns="">
          <p:pic>
            <p:nvPicPr>
              <p:cNvPr id="135" name="Ink 136">
                <a:extLst>
                  <a:ext uri="{FF2B5EF4-FFF2-40B4-BE49-F238E27FC236}">
                    <a16:creationId xmlns:a16="http://schemas.microsoft.com/office/drawing/2014/main" id="{CD892E25-C34F-F44F-81DE-A67267AF18C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16770" y="1705905"/>
                <a:ext cx="358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6" name="Ink 146">
                <a:extLst>
                  <a:ext uri="{FF2B5EF4-FFF2-40B4-BE49-F238E27FC236}">
                    <a16:creationId xmlns:a16="http://schemas.microsoft.com/office/drawing/2014/main" id="{E0E6207D-9A49-5D4D-92AC-088D936E7E01}"/>
                  </a:ext>
                </a:extLst>
              </p14:cNvPr>
              <p14:cNvContentPartPr/>
              <p14:nvPr/>
            </p14:nvContentPartPr>
            <p14:xfrm>
              <a:off x="10322450" y="2288025"/>
              <a:ext cx="1221840" cy="314280"/>
            </p14:xfrm>
          </p:contentPart>
        </mc:Choice>
        <mc:Fallback xmlns="">
          <p:pic>
            <p:nvPicPr>
              <p:cNvPr id="146" name="Ink 146">
                <a:extLst>
                  <a:ext uri="{FF2B5EF4-FFF2-40B4-BE49-F238E27FC236}">
                    <a16:creationId xmlns:a16="http://schemas.microsoft.com/office/drawing/2014/main" id="{E0E6207D-9A49-5D4D-92AC-088D936E7E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07330" y="2272545"/>
                <a:ext cx="12524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2" name="Ink 152">
                <a:extLst>
                  <a:ext uri="{FF2B5EF4-FFF2-40B4-BE49-F238E27FC236}">
                    <a16:creationId xmlns:a16="http://schemas.microsoft.com/office/drawing/2014/main" id="{8D0AC7E1-3AB3-374F-BCDD-9DC5B1D523F0}"/>
                  </a:ext>
                </a:extLst>
              </p14:cNvPr>
              <p14:cNvContentPartPr/>
              <p14:nvPr/>
            </p14:nvContentPartPr>
            <p14:xfrm>
              <a:off x="4758650" y="1823625"/>
              <a:ext cx="736920" cy="437040"/>
            </p14:xfrm>
          </p:contentPart>
        </mc:Choice>
        <mc:Fallback xmlns="">
          <p:pic>
            <p:nvPicPr>
              <p:cNvPr id="152" name="Ink 152">
                <a:extLst>
                  <a:ext uri="{FF2B5EF4-FFF2-40B4-BE49-F238E27FC236}">
                    <a16:creationId xmlns:a16="http://schemas.microsoft.com/office/drawing/2014/main" id="{8D0AC7E1-3AB3-374F-BCDD-9DC5B1D523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43170" y="1808158"/>
                <a:ext cx="767520" cy="467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1">
                <a:extLst>
                  <a:ext uri="{FF2B5EF4-FFF2-40B4-BE49-F238E27FC236}">
                    <a16:creationId xmlns:a16="http://schemas.microsoft.com/office/drawing/2014/main" id="{39582A80-3CFE-3B4A-BB94-95C2DE82EA81}"/>
                  </a:ext>
                </a:extLst>
              </p14:cNvPr>
              <p14:cNvContentPartPr/>
              <p14:nvPr/>
            </p14:nvContentPartPr>
            <p14:xfrm>
              <a:off x="4873850" y="2281185"/>
              <a:ext cx="758160" cy="245880"/>
            </p14:xfrm>
          </p:contentPart>
        </mc:Choice>
        <mc:Fallback xmlns="">
          <p:pic>
            <p:nvPicPr>
              <p:cNvPr id="161" name="Ink 161">
                <a:extLst>
                  <a:ext uri="{FF2B5EF4-FFF2-40B4-BE49-F238E27FC236}">
                    <a16:creationId xmlns:a16="http://schemas.microsoft.com/office/drawing/2014/main" id="{39582A80-3CFE-3B4A-BB94-95C2DE82EA8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58730" y="2265728"/>
                <a:ext cx="788760" cy="276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5" name="Ink 165">
                <a:extLst>
                  <a:ext uri="{FF2B5EF4-FFF2-40B4-BE49-F238E27FC236}">
                    <a16:creationId xmlns:a16="http://schemas.microsoft.com/office/drawing/2014/main" id="{7F279099-2FFA-7C43-A646-48210B586F76}"/>
                  </a:ext>
                </a:extLst>
              </p14:cNvPr>
              <p14:cNvContentPartPr/>
              <p14:nvPr/>
            </p14:nvContentPartPr>
            <p14:xfrm>
              <a:off x="4088690" y="792585"/>
              <a:ext cx="341640" cy="587520"/>
            </p14:xfrm>
          </p:contentPart>
        </mc:Choice>
        <mc:Fallback xmlns="">
          <p:pic>
            <p:nvPicPr>
              <p:cNvPr id="165" name="Ink 165">
                <a:extLst>
                  <a:ext uri="{FF2B5EF4-FFF2-40B4-BE49-F238E27FC236}">
                    <a16:creationId xmlns:a16="http://schemas.microsoft.com/office/drawing/2014/main" id="{7F279099-2FFA-7C43-A646-48210B586F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73570" y="777465"/>
                <a:ext cx="37224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3" name="Ink 184">
                <a:extLst>
                  <a:ext uri="{FF2B5EF4-FFF2-40B4-BE49-F238E27FC236}">
                    <a16:creationId xmlns:a16="http://schemas.microsoft.com/office/drawing/2014/main" id="{3BF4D970-405D-FC48-9152-C9DC6BEB5AB3}"/>
                  </a:ext>
                </a:extLst>
              </p14:cNvPr>
              <p14:cNvContentPartPr/>
              <p14:nvPr/>
            </p14:nvContentPartPr>
            <p14:xfrm>
              <a:off x="5993810" y="2458665"/>
              <a:ext cx="723960" cy="239400"/>
            </p14:xfrm>
          </p:contentPart>
        </mc:Choice>
        <mc:Fallback xmlns="">
          <p:pic>
            <p:nvPicPr>
              <p:cNvPr id="183" name="Ink 184">
                <a:extLst>
                  <a:ext uri="{FF2B5EF4-FFF2-40B4-BE49-F238E27FC236}">
                    <a16:creationId xmlns:a16="http://schemas.microsoft.com/office/drawing/2014/main" id="{3BF4D970-405D-FC48-9152-C9DC6BEB5AB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78330" y="2443185"/>
                <a:ext cx="754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4" name="Ink 185">
                <a:extLst>
                  <a:ext uri="{FF2B5EF4-FFF2-40B4-BE49-F238E27FC236}">
                    <a16:creationId xmlns:a16="http://schemas.microsoft.com/office/drawing/2014/main" id="{26623BF5-8D49-244D-8CA8-9BB1788EE265}"/>
                  </a:ext>
                </a:extLst>
              </p14:cNvPr>
              <p14:cNvContentPartPr/>
              <p14:nvPr/>
            </p14:nvContentPartPr>
            <p14:xfrm>
              <a:off x="5822810" y="1905345"/>
              <a:ext cx="2158200" cy="280440"/>
            </p14:xfrm>
          </p:contentPart>
        </mc:Choice>
        <mc:Fallback xmlns="">
          <p:pic>
            <p:nvPicPr>
              <p:cNvPr id="184" name="Ink 185">
                <a:extLst>
                  <a:ext uri="{FF2B5EF4-FFF2-40B4-BE49-F238E27FC236}">
                    <a16:creationId xmlns:a16="http://schemas.microsoft.com/office/drawing/2014/main" id="{26623BF5-8D49-244D-8CA8-9BB1788EE2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07687" y="1890225"/>
                <a:ext cx="218880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9" name="Ink 189">
                <a:extLst>
                  <a:ext uri="{FF2B5EF4-FFF2-40B4-BE49-F238E27FC236}">
                    <a16:creationId xmlns:a16="http://schemas.microsoft.com/office/drawing/2014/main" id="{F879B7EF-0847-EA47-BCB2-5FAE455F27A6}"/>
                  </a:ext>
                </a:extLst>
              </p14:cNvPr>
              <p14:cNvContentPartPr/>
              <p14:nvPr/>
            </p14:nvContentPartPr>
            <p14:xfrm>
              <a:off x="6826850" y="2465505"/>
              <a:ext cx="123120" cy="198360"/>
            </p14:xfrm>
          </p:contentPart>
        </mc:Choice>
        <mc:Fallback xmlns="">
          <p:pic>
            <p:nvPicPr>
              <p:cNvPr id="189" name="Ink 189">
                <a:extLst>
                  <a:ext uri="{FF2B5EF4-FFF2-40B4-BE49-F238E27FC236}">
                    <a16:creationId xmlns:a16="http://schemas.microsoft.com/office/drawing/2014/main" id="{F879B7EF-0847-EA47-BCB2-5FAE455F27A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11370" y="2450025"/>
                <a:ext cx="153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8" name="Ink 198">
                <a:extLst>
                  <a:ext uri="{FF2B5EF4-FFF2-40B4-BE49-F238E27FC236}">
                    <a16:creationId xmlns:a16="http://schemas.microsoft.com/office/drawing/2014/main" id="{45770040-C85F-8942-849F-26DEC3FF3FE2}"/>
                  </a:ext>
                </a:extLst>
              </p14:cNvPr>
              <p14:cNvContentPartPr/>
              <p14:nvPr/>
            </p14:nvContentPartPr>
            <p14:xfrm>
              <a:off x="6915410" y="2403945"/>
              <a:ext cx="840240" cy="280440"/>
            </p14:xfrm>
          </p:contentPart>
        </mc:Choice>
        <mc:Fallback xmlns="">
          <p:pic>
            <p:nvPicPr>
              <p:cNvPr id="198" name="Ink 198">
                <a:extLst>
                  <a:ext uri="{FF2B5EF4-FFF2-40B4-BE49-F238E27FC236}">
                    <a16:creationId xmlns:a16="http://schemas.microsoft.com/office/drawing/2014/main" id="{45770040-C85F-8942-849F-26DEC3FF3F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00290" y="2388825"/>
                <a:ext cx="8708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2" name="Ink 202">
                <a:extLst>
                  <a:ext uri="{FF2B5EF4-FFF2-40B4-BE49-F238E27FC236}">
                    <a16:creationId xmlns:a16="http://schemas.microsoft.com/office/drawing/2014/main" id="{B0627DD3-8C9C-844B-858D-C4DF85FE5D12}"/>
                  </a:ext>
                </a:extLst>
              </p14:cNvPr>
              <p14:cNvContentPartPr/>
              <p14:nvPr/>
            </p14:nvContentPartPr>
            <p14:xfrm>
              <a:off x="4286690" y="2922705"/>
              <a:ext cx="300960" cy="539640"/>
            </p14:xfrm>
          </p:contentPart>
        </mc:Choice>
        <mc:Fallback xmlns="">
          <p:pic>
            <p:nvPicPr>
              <p:cNvPr id="202" name="Ink 202">
                <a:extLst>
                  <a:ext uri="{FF2B5EF4-FFF2-40B4-BE49-F238E27FC236}">
                    <a16:creationId xmlns:a16="http://schemas.microsoft.com/office/drawing/2014/main" id="{B0627DD3-8C9C-844B-858D-C4DF85FE5D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1570" y="2907585"/>
                <a:ext cx="3312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9" name="Ink 232">
                <a:extLst>
                  <a:ext uri="{FF2B5EF4-FFF2-40B4-BE49-F238E27FC236}">
                    <a16:creationId xmlns:a16="http://schemas.microsoft.com/office/drawing/2014/main" id="{AB320E15-EE41-3F4C-A2DB-6D95D1728CFB}"/>
                  </a:ext>
                </a:extLst>
              </p14:cNvPr>
              <p14:cNvContentPartPr/>
              <p14:nvPr/>
            </p14:nvContentPartPr>
            <p14:xfrm>
              <a:off x="7884890" y="3060225"/>
              <a:ext cx="2260440" cy="279360"/>
            </p14:xfrm>
          </p:contentPart>
        </mc:Choice>
        <mc:Fallback xmlns="">
          <p:pic>
            <p:nvPicPr>
              <p:cNvPr id="229" name="Ink 232">
                <a:extLst>
                  <a:ext uri="{FF2B5EF4-FFF2-40B4-BE49-F238E27FC236}">
                    <a16:creationId xmlns:a16="http://schemas.microsoft.com/office/drawing/2014/main" id="{AB320E15-EE41-3F4C-A2DB-6D95D1728C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69770" y="3045124"/>
                <a:ext cx="2291040" cy="309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0" name="Ink 233">
                <a:extLst>
                  <a:ext uri="{FF2B5EF4-FFF2-40B4-BE49-F238E27FC236}">
                    <a16:creationId xmlns:a16="http://schemas.microsoft.com/office/drawing/2014/main" id="{F49B3328-6658-7248-AA0C-3BA038E2D900}"/>
                  </a:ext>
                </a:extLst>
              </p14:cNvPr>
              <p14:cNvContentPartPr/>
              <p14:nvPr/>
            </p14:nvContentPartPr>
            <p14:xfrm>
              <a:off x="7072370" y="3038985"/>
              <a:ext cx="601200" cy="259560"/>
            </p14:xfrm>
          </p:contentPart>
        </mc:Choice>
        <mc:Fallback xmlns="">
          <p:pic>
            <p:nvPicPr>
              <p:cNvPr id="230" name="Ink 233">
                <a:extLst>
                  <a:ext uri="{FF2B5EF4-FFF2-40B4-BE49-F238E27FC236}">
                    <a16:creationId xmlns:a16="http://schemas.microsoft.com/office/drawing/2014/main" id="{F49B3328-6658-7248-AA0C-3BA038E2D9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57250" y="3023886"/>
                <a:ext cx="631800" cy="28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31" name="Ink 234">
                <a:extLst>
                  <a:ext uri="{FF2B5EF4-FFF2-40B4-BE49-F238E27FC236}">
                    <a16:creationId xmlns:a16="http://schemas.microsoft.com/office/drawing/2014/main" id="{1135F4A7-35FE-A840-A709-DFC458C9F6BB}"/>
                  </a:ext>
                </a:extLst>
              </p14:cNvPr>
              <p14:cNvContentPartPr/>
              <p14:nvPr/>
            </p14:nvContentPartPr>
            <p14:xfrm>
              <a:off x="6143930" y="2970585"/>
              <a:ext cx="703440" cy="321120"/>
            </p14:xfrm>
          </p:contentPart>
        </mc:Choice>
        <mc:Fallback xmlns="">
          <p:pic>
            <p:nvPicPr>
              <p:cNvPr id="231" name="Ink 234">
                <a:extLst>
                  <a:ext uri="{FF2B5EF4-FFF2-40B4-BE49-F238E27FC236}">
                    <a16:creationId xmlns:a16="http://schemas.microsoft.com/office/drawing/2014/main" id="{1135F4A7-35FE-A840-A709-DFC458C9F6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128818" y="2955465"/>
                <a:ext cx="733665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2" name="Ink 235">
                <a:extLst>
                  <a:ext uri="{FF2B5EF4-FFF2-40B4-BE49-F238E27FC236}">
                    <a16:creationId xmlns:a16="http://schemas.microsoft.com/office/drawing/2014/main" id="{22814903-1197-C045-B4A6-C63E44403FC4}"/>
                  </a:ext>
                </a:extLst>
              </p14:cNvPr>
              <p14:cNvContentPartPr/>
              <p14:nvPr/>
            </p14:nvContentPartPr>
            <p14:xfrm>
              <a:off x="4703210" y="3018465"/>
              <a:ext cx="1175040" cy="280440"/>
            </p14:xfrm>
          </p:contentPart>
        </mc:Choice>
        <mc:Fallback xmlns="">
          <p:pic>
            <p:nvPicPr>
              <p:cNvPr id="232" name="Ink 235">
                <a:extLst>
                  <a:ext uri="{FF2B5EF4-FFF2-40B4-BE49-F238E27FC236}">
                    <a16:creationId xmlns:a16="http://schemas.microsoft.com/office/drawing/2014/main" id="{22814903-1197-C045-B4A6-C63E44403F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88085" y="3003345"/>
                <a:ext cx="1205649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9" name="Ink 239">
                <a:extLst>
                  <a:ext uri="{FF2B5EF4-FFF2-40B4-BE49-F238E27FC236}">
                    <a16:creationId xmlns:a16="http://schemas.microsoft.com/office/drawing/2014/main" id="{33377A56-2CED-1C46-BA6A-4663B6AF80DA}"/>
                  </a:ext>
                </a:extLst>
              </p14:cNvPr>
              <p14:cNvContentPartPr/>
              <p14:nvPr/>
            </p14:nvContentPartPr>
            <p14:xfrm>
              <a:off x="10254410" y="3107385"/>
              <a:ext cx="327240" cy="355320"/>
            </p14:xfrm>
          </p:contentPart>
        </mc:Choice>
        <mc:Fallback xmlns="">
          <p:pic>
            <p:nvPicPr>
              <p:cNvPr id="239" name="Ink 239">
                <a:extLst>
                  <a:ext uri="{FF2B5EF4-FFF2-40B4-BE49-F238E27FC236}">
                    <a16:creationId xmlns:a16="http://schemas.microsoft.com/office/drawing/2014/main" id="{33377A56-2CED-1C46-BA6A-4663B6AF80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38930" y="3091905"/>
                <a:ext cx="3578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3" name="Ink 243">
                <a:extLst>
                  <a:ext uri="{FF2B5EF4-FFF2-40B4-BE49-F238E27FC236}">
                    <a16:creationId xmlns:a16="http://schemas.microsoft.com/office/drawing/2014/main" id="{61901E40-6921-3E4C-B5F6-0CB149D27C68}"/>
                  </a:ext>
                </a:extLst>
              </p14:cNvPr>
              <p14:cNvContentPartPr/>
              <p14:nvPr/>
            </p14:nvContentPartPr>
            <p14:xfrm>
              <a:off x="11332970" y="997425"/>
              <a:ext cx="409320" cy="410040"/>
            </p14:xfrm>
          </p:contentPart>
        </mc:Choice>
        <mc:Fallback xmlns="">
          <p:pic>
            <p:nvPicPr>
              <p:cNvPr id="243" name="Ink 243">
                <a:extLst>
                  <a:ext uri="{FF2B5EF4-FFF2-40B4-BE49-F238E27FC236}">
                    <a16:creationId xmlns:a16="http://schemas.microsoft.com/office/drawing/2014/main" id="{61901E40-6921-3E4C-B5F6-0CB149D27C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317850" y="982305"/>
                <a:ext cx="4399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47" name="Ink 247">
                <a:extLst>
                  <a:ext uri="{FF2B5EF4-FFF2-40B4-BE49-F238E27FC236}">
                    <a16:creationId xmlns:a16="http://schemas.microsoft.com/office/drawing/2014/main" id="{3AF10736-DB14-AF44-A9C2-4D18FD9E818F}"/>
                  </a:ext>
                </a:extLst>
              </p14:cNvPr>
              <p14:cNvContentPartPr/>
              <p14:nvPr/>
            </p14:nvContentPartPr>
            <p14:xfrm>
              <a:off x="7537490" y="908505"/>
              <a:ext cx="470880" cy="396360"/>
            </p14:xfrm>
          </p:contentPart>
        </mc:Choice>
        <mc:Fallback xmlns="">
          <p:pic>
            <p:nvPicPr>
              <p:cNvPr id="247" name="Ink 247">
                <a:extLst>
                  <a:ext uri="{FF2B5EF4-FFF2-40B4-BE49-F238E27FC236}">
                    <a16:creationId xmlns:a16="http://schemas.microsoft.com/office/drawing/2014/main" id="{3AF10736-DB14-AF44-A9C2-4D18FD9E81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22370" y="893385"/>
                <a:ext cx="50112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51" name="Ink 251">
                <a:extLst>
                  <a:ext uri="{FF2B5EF4-FFF2-40B4-BE49-F238E27FC236}">
                    <a16:creationId xmlns:a16="http://schemas.microsoft.com/office/drawing/2014/main" id="{DC1E7B00-A76A-C747-B242-275CB17DB98D}"/>
                  </a:ext>
                </a:extLst>
              </p14:cNvPr>
              <p14:cNvContentPartPr/>
              <p14:nvPr/>
            </p14:nvContentPartPr>
            <p14:xfrm>
              <a:off x="10964330" y="1715985"/>
              <a:ext cx="444240" cy="483480"/>
            </p14:xfrm>
          </p:contentPart>
        </mc:Choice>
        <mc:Fallback xmlns="">
          <p:pic>
            <p:nvPicPr>
              <p:cNvPr id="251" name="Ink 251">
                <a:extLst>
                  <a:ext uri="{FF2B5EF4-FFF2-40B4-BE49-F238E27FC236}">
                    <a16:creationId xmlns:a16="http://schemas.microsoft.com/office/drawing/2014/main" id="{DC1E7B00-A76A-C747-B242-275CB17DB98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949210" y="1700505"/>
                <a:ext cx="4748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55" name="Ink 255">
                <a:extLst>
                  <a:ext uri="{FF2B5EF4-FFF2-40B4-BE49-F238E27FC236}">
                    <a16:creationId xmlns:a16="http://schemas.microsoft.com/office/drawing/2014/main" id="{4A62E4A2-1EC5-524D-BD80-2F325178E4CC}"/>
                  </a:ext>
                </a:extLst>
              </p14:cNvPr>
              <p14:cNvContentPartPr/>
              <p14:nvPr/>
            </p14:nvContentPartPr>
            <p14:xfrm>
              <a:off x="7789490" y="2376585"/>
              <a:ext cx="492120" cy="382680"/>
            </p14:xfrm>
          </p:contentPart>
        </mc:Choice>
        <mc:Fallback xmlns="">
          <p:pic>
            <p:nvPicPr>
              <p:cNvPr id="255" name="Ink 255">
                <a:extLst>
                  <a:ext uri="{FF2B5EF4-FFF2-40B4-BE49-F238E27FC236}">
                    <a16:creationId xmlns:a16="http://schemas.microsoft.com/office/drawing/2014/main" id="{4A62E4A2-1EC5-524D-BD80-2F325178E4C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74010" y="2361465"/>
                <a:ext cx="5223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69CF5F1-7006-AB4B-A38D-950CAAB32505}"/>
                  </a:ext>
                </a:extLst>
              </p14:cNvPr>
              <p14:cNvContentPartPr/>
              <p14:nvPr/>
            </p14:nvContentPartPr>
            <p14:xfrm>
              <a:off x="1179890" y="-1419615"/>
              <a:ext cx="102600" cy="824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69CF5F1-7006-AB4B-A38D-950CAAB3250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59730" y="-1440135"/>
                <a:ext cx="143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6" name="Ink 266">
                <a:extLst>
                  <a:ext uri="{FF2B5EF4-FFF2-40B4-BE49-F238E27FC236}">
                    <a16:creationId xmlns:a16="http://schemas.microsoft.com/office/drawing/2014/main" id="{E981BE76-4354-F84D-829C-91558D2A1927}"/>
                  </a:ext>
                </a:extLst>
              </p14:cNvPr>
              <p14:cNvContentPartPr/>
              <p14:nvPr/>
            </p14:nvContentPartPr>
            <p14:xfrm>
              <a:off x="4314050" y="3591225"/>
              <a:ext cx="921240" cy="696960"/>
            </p14:xfrm>
          </p:contentPart>
        </mc:Choice>
        <mc:Fallback xmlns="">
          <p:pic>
            <p:nvPicPr>
              <p:cNvPr id="266" name="Ink 266">
                <a:extLst>
                  <a:ext uri="{FF2B5EF4-FFF2-40B4-BE49-F238E27FC236}">
                    <a16:creationId xmlns:a16="http://schemas.microsoft.com/office/drawing/2014/main" id="{E981BE76-4354-F84D-829C-91558D2A19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98570" y="3576105"/>
                <a:ext cx="95184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4CAD977-C253-1449-96C0-5562CFFE84DA}"/>
                  </a:ext>
                </a:extLst>
              </p14:cNvPr>
              <p14:cNvContentPartPr/>
              <p14:nvPr/>
            </p14:nvContentPartPr>
            <p14:xfrm>
              <a:off x="5904890" y="3659625"/>
              <a:ext cx="164160" cy="2257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4CAD977-C253-1449-96C0-5562CFFE84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89770" y="3644505"/>
                <a:ext cx="194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30A0EAB-E3B5-264D-B007-42DC1162A6E8}"/>
                  </a:ext>
                </a:extLst>
              </p14:cNvPr>
              <p14:cNvContentPartPr/>
              <p14:nvPr/>
            </p14:nvContentPartPr>
            <p14:xfrm>
              <a:off x="5925410" y="3673305"/>
              <a:ext cx="150480" cy="4824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30A0EAB-E3B5-264D-B007-42DC1162A6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10290" y="3658185"/>
                <a:ext cx="181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FF1EC1CF-816C-9440-A1D1-7A987753F12D}"/>
                  </a:ext>
                </a:extLst>
              </p14:cNvPr>
              <p14:cNvContentPartPr/>
              <p14:nvPr/>
            </p14:nvContentPartPr>
            <p14:xfrm>
              <a:off x="6150770" y="3652785"/>
              <a:ext cx="273600" cy="1915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FF1EC1CF-816C-9440-A1D1-7A987753F12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35290" y="3637665"/>
                <a:ext cx="303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CA32478-16C1-504C-9CAA-B0CD6BE368B3}"/>
                  </a:ext>
                </a:extLst>
              </p14:cNvPr>
              <p14:cNvContentPartPr/>
              <p14:nvPr/>
            </p14:nvContentPartPr>
            <p14:xfrm>
              <a:off x="5809490" y="3926025"/>
              <a:ext cx="451080" cy="756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CA32478-16C1-504C-9CAA-B0CD6BE368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794010" y="3910545"/>
                <a:ext cx="4816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DD8EF94-2150-1447-A0DB-578FDFCEE9A4}"/>
                  </a:ext>
                </a:extLst>
              </p14:cNvPr>
              <p14:cNvContentPartPr/>
              <p14:nvPr/>
            </p14:nvContentPartPr>
            <p14:xfrm>
              <a:off x="5713730" y="4212585"/>
              <a:ext cx="239400" cy="1641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DD8EF94-2150-1447-A0DB-578FDFCEE9A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98610" y="4197465"/>
                <a:ext cx="2700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7B6A42D3-B28B-0148-9FD4-4ECDC8A029A4}"/>
                  </a:ext>
                </a:extLst>
              </p14:cNvPr>
              <p14:cNvContentPartPr/>
              <p14:nvPr/>
            </p14:nvContentPartPr>
            <p14:xfrm>
              <a:off x="6034490" y="4246785"/>
              <a:ext cx="360" cy="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7B6A42D3-B28B-0148-9FD4-4ECDC8A029A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19370" y="4231665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474637E-76AC-BA48-89DE-C63BA756E437}"/>
                  </a:ext>
                </a:extLst>
              </p14:cNvPr>
              <p14:cNvContentPartPr/>
              <p14:nvPr/>
            </p14:nvContentPartPr>
            <p14:xfrm>
              <a:off x="6123410" y="4096665"/>
              <a:ext cx="190080" cy="2530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474637E-76AC-BA48-89DE-C63BA756E43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08290" y="4081185"/>
                <a:ext cx="2206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00B807E-F5F2-D941-9532-35D5402D1E1E}"/>
                  </a:ext>
                </a:extLst>
              </p14:cNvPr>
              <p14:cNvContentPartPr/>
              <p14:nvPr/>
            </p14:nvContentPartPr>
            <p14:xfrm>
              <a:off x="6184970" y="4110345"/>
              <a:ext cx="164160" cy="277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00B807E-F5F2-D941-9532-35D5402D1E1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169490" y="4094865"/>
                <a:ext cx="194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A3A4927-FBF1-624A-BF5C-DC714D2AF157}"/>
                  </a:ext>
                </a:extLst>
              </p14:cNvPr>
              <p14:cNvContentPartPr/>
              <p14:nvPr/>
            </p14:nvContentPartPr>
            <p14:xfrm>
              <a:off x="5993810" y="4205745"/>
              <a:ext cx="55080" cy="414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A3A4927-FBF1-624A-BF5C-DC714D2AF1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78330" y="4190625"/>
                <a:ext cx="85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F111D20-57F4-BD49-B4E3-506A15722E3C}"/>
                  </a:ext>
                </a:extLst>
              </p14:cNvPr>
              <p14:cNvContentPartPr/>
              <p14:nvPr/>
            </p14:nvContentPartPr>
            <p14:xfrm>
              <a:off x="6662690" y="3905505"/>
              <a:ext cx="143640" cy="277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EF111D20-57F4-BD49-B4E3-506A15722E3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47570" y="3890025"/>
                <a:ext cx="174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F846860-BB68-7D49-82E8-2CF92E8062B5}"/>
                  </a:ext>
                </a:extLst>
              </p14:cNvPr>
              <p14:cNvContentPartPr/>
              <p14:nvPr/>
            </p14:nvContentPartPr>
            <p14:xfrm>
              <a:off x="6615170" y="4041945"/>
              <a:ext cx="225720" cy="277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F846860-BB68-7D49-82E8-2CF92E8062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99690" y="4026825"/>
                <a:ext cx="2563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85" name="Ink 285">
                <a:extLst>
                  <a:ext uri="{FF2B5EF4-FFF2-40B4-BE49-F238E27FC236}">
                    <a16:creationId xmlns:a16="http://schemas.microsoft.com/office/drawing/2014/main" id="{C59FE363-F39B-7445-912D-CEB3CC0AFAAA}"/>
                  </a:ext>
                </a:extLst>
              </p14:cNvPr>
              <p14:cNvContentPartPr/>
              <p14:nvPr/>
            </p14:nvContentPartPr>
            <p14:xfrm>
              <a:off x="7045010" y="3761865"/>
              <a:ext cx="519480" cy="246240"/>
            </p14:xfrm>
          </p:contentPart>
        </mc:Choice>
        <mc:Fallback xmlns="">
          <p:pic>
            <p:nvPicPr>
              <p:cNvPr id="285" name="Ink 285">
                <a:extLst>
                  <a:ext uri="{FF2B5EF4-FFF2-40B4-BE49-F238E27FC236}">
                    <a16:creationId xmlns:a16="http://schemas.microsoft.com/office/drawing/2014/main" id="{C59FE363-F39B-7445-912D-CEB3CC0AFA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29880" y="3746745"/>
                <a:ext cx="550101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92" name="Ink 292">
                <a:extLst>
                  <a:ext uri="{FF2B5EF4-FFF2-40B4-BE49-F238E27FC236}">
                    <a16:creationId xmlns:a16="http://schemas.microsoft.com/office/drawing/2014/main" id="{A0417550-C8E2-9B43-9EB7-86B0B12BA9E0}"/>
                  </a:ext>
                </a:extLst>
              </p14:cNvPr>
              <p14:cNvContentPartPr/>
              <p14:nvPr/>
            </p14:nvContentPartPr>
            <p14:xfrm>
              <a:off x="7686890" y="3686985"/>
              <a:ext cx="730800" cy="307440"/>
            </p14:xfrm>
          </p:contentPart>
        </mc:Choice>
        <mc:Fallback xmlns="">
          <p:pic>
            <p:nvPicPr>
              <p:cNvPr id="292" name="Ink 292">
                <a:extLst>
                  <a:ext uri="{FF2B5EF4-FFF2-40B4-BE49-F238E27FC236}">
                    <a16:creationId xmlns:a16="http://schemas.microsoft.com/office/drawing/2014/main" id="{A0417550-C8E2-9B43-9EB7-86B0B12BA9E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671770" y="3671505"/>
                <a:ext cx="761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97" name="Ink 297">
                <a:extLst>
                  <a:ext uri="{FF2B5EF4-FFF2-40B4-BE49-F238E27FC236}">
                    <a16:creationId xmlns:a16="http://schemas.microsoft.com/office/drawing/2014/main" id="{4B115D47-D5DA-8C4F-B8B9-2CD2794691D2}"/>
                  </a:ext>
                </a:extLst>
              </p14:cNvPr>
              <p14:cNvContentPartPr/>
              <p14:nvPr/>
            </p14:nvContentPartPr>
            <p14:xfrm>
              <a:off x="4382450" y="4820265"/>
              <a:ext cx="334800" cy="266760"/>
            </p14:xfrm>
          </p:contentPart>
        </mc:Choice>
        <mc:Fallback xmlns="">
          <p:pic>
            <p:nvPicPr>
              <p:cNvPr id="297" name="Ink 297">
                <a:extLst>
                  <a:ext uri="{FF2B5EF4-FFF2-40B4-BE49-F238E27FC236}">
                    <a16:creationId xmlns:a16="http://schemas.microsoft.com/office/drawing/2014/main" id="{4B115D47-D5DA-8C4F-B8B9-2CD2794691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66970" y="4805145"/>
                <a:ext cx="3654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04" name="Ink 304">
                <a:extLst>
                  <a:ext uri="{FF2B5EF4-FFF2-40B4-BE49-F238E27FC236}">
                    <a16:creationId xmlns:a16="http://schemas.microsoft.com/office/drawing/2014/main" id="{495FCFD1-C390-724E-A684-36EAF8B41D9F}"/>
                  </a:ext>
                </a:extLst>
              </p14:cNvPr>
              <p14:cNvContentPartPr/>
              <p14:nvPr/>
            </p14:nvContentPartPr>
            <p14:xfrm>
              <a:off x="4294250" y="5161905"/>
              <a:ext cx="456840" cy="293760"/>
            </p14:xfrm>
          </p:contentPart>
        </mc:Choice>
        <mc:Fallback xmlns="">
          <p:pic>
            <p:nvPicPr>
              <p:cNvPr id="304" name="Ink 304">
                <a:extLst>
                  <a:ext uri="{FF2B5EF4-FFF2-40B4-BE49-F238E27FC236}">
                    <a16:creationId xmlns:a16="http://schemas.microsoft.com/office/drawing/2014/main" id="{495FCFD1-C390-724E-A684-36EAF8B41D9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279142" y="5146444"/>
                <a:ext cx="487056" cy="323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3" name="Ink 313">
                <a:extLst>
                  <a:ext uri="{FF2B5EF4-FFF2-40B4-BE49-F238E27FC236}">
                    <a16:creationId xmlns:a16="http://schemas.microsoft.com/office/drawing/2014/main" id="{6BF89BBA-85CB-B642-ADB9-BFFCCCE89C85}"/>
                  </a:ext>
                </a:extLst>
              </p14:cNvPr>
              <p14:cNvContentPartPr/>
              <p14:nvPr/>
            </p14:nvContentPartPr>
            <p14:xfrm>
              <a:off x="4935410" y="4847625"/>
              <a:ext cx="1495440" cy="328320"/>
            </p14:xfrm>
          </p:contentPart>
        </mc:Choice>
        <mc:Fallback xmlns="">
          <p:pic>
            <p:nvPicPr>
              <p:cNvPr id="313" name="Ink 313">
                <a:extLst>
                  <a:ext uri="{FF2B5EF4-FFF2-40B4-BE49-F238E27FC236}">
                    <a16:creationId xmlns:a16="http://schemas.microsoft.com/office/drawing/2014/main" id="{6BF89BBA-85CB-B642-ADB9-BFFCCCE89C8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919934" y="4832488"/>
                <a:ext cx="1525673" cy="35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24" name="Ink 324">
                <a:extLst>
                  <a:ext uri="{FF2B5EF4-FFF2-40B4-BE49-F238E27FC236}">
                    <a16:creationId xmlns:a16="http://schemas.microsoft.com/office/drawing/2014/main" id="{C2C1EA16-235A-9247-8D31-4DA01095169E}"/>
                  </a:ext>
                </a:extLst>
              </p14:cNvPr>
              <p14:cNvContentPartPr/>
              <p14:nvPr/>
            </p14:nvContentPartPr>
            <p14:xfrm>
              <a:off x="6567290" y="4779225"/>
              <a:ext cx="1208520" cy="328320"/>
            </p14:xfrm>
          </p:contentPart>
        </mc:Choice>
        <mc:Fallback xmlns="">
          <p:pic>
            <p:nvPicPr>
              <p:cNvPr id="324" name="Ink 324">
                <a:extLst>
                  <a:ext uri="{FF2B5EF4-FFF2-40B4-BE49-F238E27FC236}">
                    <a16:creationId xmlns:a16="http://schemas.microsoft.com/office/drawing/2014/main" id="{C2C1EA16-235A-9247-8D31-4DA01095169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51815" y="4764088"/>
                <a:ext cx="1239111" cy="35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9" name="Ink 329">
                <a:extLst>
                  <a:ext uri="{FF2B5EF4-FFF2-40B4-BE49-F238E27FC236}">
                    <a16:creationId xmlns:a16="http://schemas.microsoft.com/office/drawing/2014/main" id="{1357C32E-28F4-084D-911F-043ACE01E464}"/>
                  </a:ext>
                </a:extLst>
              </p14:cNvPr>
              <p14:cNvContentPartPr/>
              <p14:nvPr/>
            </p14:nvContentPartPr>
            <p14:xfrm>
              <a:off x="8950130" y="4260465"/>
              <a:ext cx="369360" cy="239400"/>
            </p14:xfrm>
          </p:contentPart>
        </mc:Choice>
        <mc:Fallback xmlns="">
          <p:pic>
            <p:nvPicPr>
              <p:cNvPr id="329" name="Ink 329">
                <a:extLst>
                  <a:ext uri="{FF2B5EF4-FFF2-40B4-BE49-F238E27FC236}">
                    <a16:creationId xmlns:a16="http://schemas.microsoft.com/office/drawing/2014/main" id="{1357C32E-28F4-084D-911F-043ACE01E4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934995" y="4245345"/>
                <a:ext cx="39999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36" name="Ink 336">
                <a:extLst>
                  <a:ext uri="{FF2B5EF4-FFF2-40B4-BE49-F238E27FC236}">
                    <a16:creationId xmlns:a16="http://schemas.microsoft.com/office/drawing/2014/main" id="{8715D5C2-D49A-0C4F-89BC-5C91955BF840}"/>
                  </a:ext>
                </a:extLst>
              </p14:cNvPr>
              <p14:cNvContentPartPr/>
              <p14:nvPr/>
            </p14:nvContentPartPr>
            <p14:xfrm>
              <a:off x="9026090" y="4267305"/>
              <a:ext cx="722520" cy="382680"/>
            </p14:xfrm>
          </p:contentPart>
        </mc:Choice>
        <mc:Fallback xmlns="">
          <p:pic>
            <p:nvPicPr>
              <p:cNvPr id="336" name="Ink 336">
                <a:extLst>
                  <a:ext uri="{FF2B5EF4-FFF2-40B4-BE49-F238E27FC236}">
                    <a16:creationId xmlns:a16="http://schemas.microsoft.com/office/drawing/2014/main" id="{8715D5C2-D49A-0C4F-89BC-5C91955BF84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010970" y="4252185"/>
                <a:ext cx="7531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586DD079-CB75-BD42-8A9C-F424FE2A2365}"/>
                  </a:ext>
                </a:extLst>
              </p14:cNvPr>
              <p14:cNvContentPartPr/>
              <p14:nvPr/>
            </p14:nvContentPartPr>
            <p14:xfrm>
              <a:off x="10056410" y="4520025"/>
              <a:ext cx="61920" cy="720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586DD079-CB75-BD42-8A9C-F424FE2A236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040930" y="4504545"/>
                <a:ext cx="92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F680E023-707B-9C40-A0A1-44E16B141013}"/>
                  </a:ext>
                </a:extLst>
              </p14:cNvPr>
              <p14:cNvContentPartPr/>
              <p14:nvPr/>
            </p14:nvContentPartPr>
            <p14:xfrm>
              <a:off x="10029050" y="4670145"/>
              <a:ext cx="177840" cy="1404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F680E023-707B-9C40-A0A1-44E16B14101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013570" y="4655025"/>
                <a:ext cx="208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49" name="Ink 349">
                <a:extLst>
                  <a:ext uri="{FF2B5EF4-FFF2-40B4-BE49-F238E27FC236}">
                    <a16:creationId xmlns:a16="http://schemas.microsoft.com/office/drawing/2014/main" id="{35143F29-D3EE-C94F-A7AD-64935C5FFBA4}"/>
                  </a:ext>
                </a:extLst>
              </p14:cNvPr>
              <p14:cNvContentPartPr/>
              <p14:nvPr/>
            </p14:nvContentPartPr>
            <p14:xfrm>
              <a:off x="8929610" y="4779225"/>
              <a:ext cx="922320" cy="294120"/>
            </p14:xfrm>
          </p:contentPart>
        </mc:Choice>
        <mc:Fallback xmlns="">
          <p:pic>
            <p:nvPicPr>
              <p:cNvPr id="349" name="Ink 349">
                <a:extLst>
                  <a:ext uri="{FF2B5EF4-FFF2-40B4-BE49-F238E27FC236}">
                    <a16:creationId xmlns:a16="http://schemas.microsoft.com/office/drawing/2014/main" id="{35143F29-D3EE-C94F-A7AD-64935C5FFBA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914484" y="4764105"/>
                <a:ext cx="952932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83" name="Ink 383">
                <a:extLst>
                  <a:ext uri="{FF2B5EF4-FFF2-40B4-BE49-F238E27FC236}">
                    <a16:creationId xmlns:a16="http://schemas.microsoft.com/office/drawing/2014/main" id="{BD61F584-F57D-D545-A1DB-C4D9F99FCA27}"/>
                  </a:ext>
                </a:extLst>
              </p14:cNvPr>
              <p14:cNvContentPartPr/>
              <p14:nvPr/>
            </p14:nvContentPartPr>
            <p14:xfrm>
              <a:off x="10342970" y="4349385"/>
              <a:ext cx="1530000" cy="409680"/>
            </p14:xfrm>
          </p:contentPart>
        </mc:Choice>
        <mc:Fallback xmlns="">
          <p:pic>
            <p:nvPicPr>
              <p:cNvPr id="383" name="Ink 383">
                <a:extLst>
                  <a:ext uri="{FF2B5EF4-FFF2-40B4-BE49-F238E27FC236}">
                    <a16:creationId xmlns:a16="http://schemas.microsoft.com/office/drawing/2014/main" id="{BD61F584-F57D-D545-A1DB-C4D9F99FCA2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327850" y="4333919"/>
                <a:ext cx="1560240" cy="4402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48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182</Words>
  <Application>Microsoft Macintosh PowerPoint</Application>
  <PresentationFormat>Widescreen</PresentationFormat>
  <Paragraphs>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Number</vt:lpstr>
      <vt:lpstr>Bounds and error intervals</vt:lpstr>
      <vt:lpstr>PowerPoint Presentation</vt:lpstr>
      <vt:lpstr>Bounds and error intervals</vt:lpstr>
      <vt:lpstr>Checking and estimating</vt:lpstr>
      <vt:lpstr>PowerPoint Presentation</vt:lpstr>
      <vt:lpstr>Combinations &amp; permutations</vt:lpstr>
      <vt:lpstr>Combinations &amp; permutations</vt:lpstr>
      <vt:lpstr>Compound measures</vt:lpstr>
      <vt:lpstr>Compound measures</vt:lpstr>
      <vt:lpstr>Compound measures</vt:lpstr>
      <vt:lpstr>Compound measures </vt:lpstr>
      <vt:lpstr>Functional maths</vt:lpstr>
      <vt:lpstr>Index laws</vt:lpstr>
      <vt:lpstr>Index laws</vt:lpstr>
      <vt:lpstr>HCF &amp; LCM</vt:lpstr>
      <vt:lpstr>Operations with fractions</vt:lpstr>
      <vt:lpstr>Order of operation and arithmetic </vt:lpstr>
      <vt:lpstr>Percentages</vt:lpstr>
      <vt:lpstr>Percentages</vt:lpstr>
      <vt:lpstr>Powers, roots and reciprocals</vt:lpstr>
      <vt:lpstr>Product of primes</vt:lpstr>
      <vt:lpstr>Recurring decimals</vt:lpstr>
      <vt:lpstr>Simplifying Surds</vt:lpstr>
      <vt:lpstr>PowerPoint Presentation</vt:lpstr>
      <vt:lpstr>Standard form</vt:lpstr>
      <vt:lpstr>Standard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9</cp:revision>
  <dcterms:created xsi:type="dcterms:W3CDTF">2019-11-01T18:29:51Z</dcterms:created>
  <dcterms:modified xsi:type="dcterms:W3CDTF">2019-11-15T21:49:15Z</dcterms:modified>
</cp:coreProperties>
</file>