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341" r:id="rId4"/>
    <p:sldId id="261" r:id="rId5"/>
    <p:sldId id="315" r:id="rId6"/>
    <p:sldId id="268" r:id="rId7"/>
    <p:sldId id="262" r:id="rId8"/>
    <p:sldId id="342" r:id="rId9"/>
    <p:sldId id="324" r:id="rId10"/>
    <p:sldId id="343" r:id="rId11"/>
    <p:sldId id="258" r:id="rId12"/>
    <p:sldId id="344" r:id="rId13"/>
    <p:sldId id="314" r:id="rId14"/>
    <p:sldId id="312" r:id="rId15"/>
    <p:sldId id="345" r:id="rId16"/>
    <p:sldId id="260" r:id="rId17"/>
    <p:sldId id="265" r:id="rId18"/>
    <p:sldId id="329" r:id="rId19"/>
    <p:sldId id="321" r:id="rId20"/>
    <p:sldId id="322" r:id="rId21"/>
    <p:sldId id="338" r:id="rId22"/>
    <p:sldId id="340" r:id="rId23"/>
    <p:sldId id="259" r:id="rId24"/>
    <p:sldId id="267" r:id="rId25"/>
    <p:sldId id="346" r:id="rId26"/>
    <p:sldId id="269" r:id="rId27"/>
    <p:sldId id="266" r:id="rId28"/>
    <p:sldId id="347" r:id="rId29"/>
    <p:sldId id="263" r:id="rId30"/>
    <p:sldId id="348" r:id="rId31"/>
    <p:sldId id="307" r:id="rId32"/>
    <p:sldId id="34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40A43-0B44-B091-3CFD-130F2E44A858}" v="260" dt="2019-11-12T23:06:30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1"/>
  </p:normalViewPr>
  <p:slideViewPr>
    <p:cSldViewPr snapToGrid="0" snapToObjects="1">
      <p:cViewPr varScale="1">
        <p:scale>
          <a:sx n="105" d="100"/>
          <a:sy n="105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ynton" userId="S::dly@goffs.herts.sch.uk::50afdeab-93a2-47ed-ad76-3713a9801c7c" providerId="AD" clId="Web-{7D540A43-0B44-B091-3CFD-130F2E44A858}"/>
    <pc:docChg chg="addSld modSld">
      <pc:chgData name="David Lynton" userId="S::dly@goffs.herts.sch.uk::50afdeab-93a2-47ed-ad76-3713a9801c7c" providerId="AD" clId="Web-{7D540A43-0B44-B091-3CFD-130F2E44A858}" dt="2019-11-12T23:06:30.679" v="258"/>
      <pc:docMkLst>
        <pc:docMk/>
      </pc:docMkLst>
      <pc:sldChg chg="addSp delSp modSp">
        <pc:chgData name="David Lynton" userId="S::dly@goffs.herts.sch.uk::50afdeab-93a2-47ed-ad76-3713a9801c7c" providerId="AD" clId="Web-{7D540A43-0B44-B091-3CFD-130F2E44A858}" dt="2019-11-12T22:59:22.687" v="86" actId="1076"/>
        <pc:sldMkLst>
          <pc:docMk/>
          <pc:sldMk cId="3300804099" sldId="258"/>
        </pc:sldMkLst>
        <pc:picChg chg="mod">
          <ac:chgData name="David Lynton" userId="S::dly@goffs.herts.sch.uk::50afdeab-93a2-47ed-ad76-3713a9801c7c" providerId="AD" clId="Web-{7D540A43-0B44-B091-3CFD-130F2E44A858}" dt="2019-11-12T22:58:10.245" v="81" actId="14100"/>
          <ac:picMkLst>
            <pc:docMk/>
            <pc:sldMk cId="3300804099" sldId="258"/>
            <ac:picMk id="3" creationId="{DDDFD41B-CD63-7F4C-AC74-CE98E659981F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7:53.979" v="75"/>
          <ac:picMkLst>
            <pc:docMk/>
            <pc:sldMk cId="3300804099" sldId="258"/>
            <ac:picMk id="4" creationId="{3884A400-1ABC-5740-9831-8916DF054E74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7:53.979" v="74"/>
          <ac:picMkLst>
            <pc:docMk/>
            <pc:sldMk cId="3300804099" sldId="258"/>
            <ac:picMk id="6" creationId="{1EA9B86D-214A-5C4B-9D6F-B28F92D0E766}"/>
          </ac:picMkLst>
        </pc:picChg>
        <pc:picChg chg="add del mod">
          <ac:chgData name="David Lynton" userId="S::dly@goffs.herts.sch.uk::50afdeab-93a2-47ed-ad76-3713a9801c7c" providerId="AD" clId="Web-{7D540A43-0B44-B091-3CFD-130F2E44A858}" dt="2019-11-12T22:59:22.687" v="86" actId="1076"/>
          <ac:picMkLst>
            <pc:docMk/>
            <pc:sldMk cId="3300804099" sldId="258"/>
            <ac:picMk id="8" creationId="{DFAA02E5-F5CD-E549-B6B9-3E8E20A228EE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7:58.667" v="77" actId="14100"/>
          <ac:picMkLst>
            <pc:docMk/>
            <pc:sldMk cId="3300804099" sldId="258"/>
            <ac:picMk id="9" creationId="{FCBA44D9-AC98-CD4C-AA53-092DAFE4431C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8:05.683" v="79" actId="14100"/>
          <ac:picMkLst>
            <pc:docMk/>
            <pc:sldMk cId="3300804099" sldId="258"/>
            <ac:picMk id="10" creationId="{1C386C76-E2B1-0645-BA67-CA6EC7C5D0F0}"/>
          </ac:picMkLst>
        </pc:picChg>
      </pc:sldChg>
      <pc:sldChg chg="modSp">
        <pc:chgData name="David Lynton" userId="S::dly@goffs.herts.sch.uk::50afdeab-93a2-47ed-ad76-3713a9801c7c" providerId="AD" clId="Web-{7D540A43-0B44-B091-3CFD-130F2E44A858}" dt="2019-11-12T23:01:11.756" v="125" actId="1076"/>
        <pc:sldMkLst>
          <pc:docMk/>
          <pc:sldMk cId="1109032193" sldId="260"/>
        </pc:sldMkLst>
        <pc:picChg chg="mod">
          <ac:chgData name="David Lynton" userId="S::dly@goffs.herts.sch.uk::50afdeab-93a2-47ed-ad76-3713a9801c7c" providerId="AD" clId="Web-{7D540A43-0B44-B091-3CFD-130F2E44A858}" dt="2019-11-12T23:01:11.756" v="125" actId="1076"/>
          <ac:picMkLst>
            <pc:docMk/>
            <pc:sldMk cId="1109032193" sldId="260"/>
            <ac:picMk id="5" creationId="{E08686D3-7156-3B40-B380-0662B158C66B}"/>
          </ac:picMkLst>
        </pc:picChg>
      </pc:sldChg>
      <pc:sldChg chg="modSp">
        <pc:chgData name="David Lynton" userId="S::dly@goffs.herts.sch.uk::50afdeab-93a2-47ed-ad76-3713a9801c7c" providerId="AD" clId="Web-{7D540A43-0B44-B091-3CFD-130F2E44A858}" dt="2019-11-12T22:55:35.979" v="30" actId="1076"/>
        <pc:sldMkLst>
          <pc:docMk/>
          <pc:sldMk cId="2785469585" sldId="261"/>
        </pc:sldMkLst>
        <pc:picChg chg="mod">
          <ac:chgData name="David Lynton" userId="S::dly@goffs.herts.sch.uk::50afdeab-93a2-47ed-ad76-3713a9801c7c" providerId="AD" clId="Web-{7D540A43-0B44-B091-3CFD-130F2E44A858}" dt="2019-11-12T22:55:32.854" v="28" actId="1076"/>
          <ac:picMkLst>
            <pc:docMk/>
            <pc:sldMk cId="2785469585" sldId="261"/>
            <ac:picMk id="3" creationId="{5E8EBB7B-8003-2A41-B359-BA6C3A6483CC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5:35.979" v="30" actId="1076"/>
          <ac:picMkLst>
            <pc:docMk/>
            <pc:sldMk cId="2785469585" sldId="261"/>
            <ac:picMk id="5" creationId="{DEB20A0C-52F3-834B-A824-60F1D4C70A04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5:26.448" v="25" actId="1076"/>
          <ac:picMkLst>
            <pc:docMk/>
            <pc:sldMk cId="2785469585" sldId="261"/>
            <ac:picMk id="6" creationId="{2014607F-C154-A244-9DFF-A9DD091AA28B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5:28.823" v="26" actId="1076"/>
          <ac:picMkLst>
            <pc:docMk/>
            <pc:sldMk cId="2785469585" sldId="261"/>
            <ac:picMk id="8" creationId="{6D8FD1D8-CC5C-1C44-9502-F288A27A1365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5:34.276" v="29" actId="1076"/>
          <ac:picMkLst>
            <pc:docMk/>
            <pc:sldMk cId="2785469585" sldId="261"/>
            <ac:picMk id="10" creationId="{9BA50CEA-9DC7-A547-A229-BE473A86FB70}"/>
          </ac:picMkLst>
        </pc:picChg>
      </pc:sldChg>
      <pc:sldChg chg="delSp modSp">
        <pc:chgData name="David Lynton" userId="S::dly@goffs.herts.sch.uk::50afdeab-93a2-47ed-ad76-3713a9801c7c" providerId="AD" clId="Web-{7D540A43-0B44-B091-3CFD-130F2E44A858}" dt="2019-11-12T22:56:04.338" v="37"/>
        <pc:sldMkLst>
          <pc:docMk/>
          <pc:sldMk cId="111339425" sldId="262"/>
        </pc:sldMkLst>
        <pc:picChg chg="del">
          <ac:chgData name="David Lynton" userId="S::dly@goffs.herts.sch.uk::50afdeab-93a2-47ed-ad76-3713a9801c7c" providerId="AD" clId="Web-{7D540A43-0B44-B091-3CFD-130F2E44A858}" dt="2019-11-12T22:56:04.338" v="36"/>
          <ac:picMkLst>
            <pc:docMk/>
            <pc:sldMk cId="111339425" sldId="262"/>
            <ac:picMk id="4" creationId="{562FFB46-2776-3D46-83E9-0C18750BB442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5:57.870" v="33" actId="1076"/>
          <ac:picMkLst>
            <pc:docMk/>
            <pc:sldMk cId="111339425" sldId="262"/>
            <ac:picMk id="5" creationId="{017B84D7-776E-4140-8AEE-0DF4FE5193BC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6:04.338" v="35"/>
          <ac:picMkLst>
            <pc:docMk/>
            <pc:sldMk cId="111339425" sldId="262"/>
            <ac:picMk id="6" creationId="{3F9E2CDE-B27E-D140-A849-F2DB8A0C913B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6:04.338" v="37"/>
          <ac:picMkLst>
            <pc:docMk/>
            <pc:sldMk cId="111339425" sldId="262"/>
            <ac:picMk id="7" creationId="{EF96B18F-4266-444E-B3E0-D59C740ABC5B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6:01.135" v="34" actId="1076"/>
          <ac:picMkLst>
            <pc:docMk/>
            <pc:sldMk cId="111339425" sldId="262"/>
            <ac:picMk id="8" creationId="{B2AC7C59-75E8-3449-B89D-7FB58BCAEF33}"/>
          </ac:picMkLst>
        </pc:picChg>
      </pc:sldChg>
      <pc:sldChg chg="addSp delSp modSp">
        <pc:chgData name="David Lynton" userId="S::dly@goffs.herts.sch.uk::50afdeab-93a2-47ed-ad76-3713a9801c7c" providerId="AD" clId="Web-{7D540A43-0B44-B091-3CFD-130F2E44A858}" dt="2019-11-12T23:05:32.960" v="230" actId="1076"/>
        <pc:sldMkLst>
          <pc:docMk/>
          <pc:sldMk cId="1394681649" sldId="263"/>
        </pc:sldMkLst>
        <pc:spChg chg="add del mod">
          <ac:chgData name="David Lynton" userId="S::dly@goffs.herts.sch.uk::50afdeab-93a2-47ed-ad76-3713a9801c7c" providerId="AD" clId="Web-{7D540A43-0B44-B091-3CFD-130F2E44A858}" dt="2019-11-12T23:05:22.945" v="227"/>
          <ac:spMkLst>
            <pc:docMk/>
            <pc:sldMk cId="1394681649" sldId="263"/>
            <ac:spMk id="13" creationId="{84900E0B-2CE5-4E62-81FC-C86CEA9FEAF9}"/>
          </ac:spMkLst>
        </pc:spChg>
        <pc:picChg chg="del">
          <ac:chgData name="David Lynton" userId="S::dly@goffs.herts.sch.uk::50afdeab-93a2-47ed-ad76-3713a9801c7c" providerId="AD" clId="Web-{7D540A43-0B44-B091-3CFD-130F2E44A858}" dt="2019-11-12T23:05:20.257" v="223"/>
          <ac:picMkLst>
            <pc:docMk/>
            <pc:sldMk cId="1394681649" sldId="263"/>
            <ac:picMk id="3" creationId="{F8EC0CE4-3DA2-4646-9CEF-FC5A78A4F4E9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5:20.257" v="224"/>
          <ac:picMkLst>
            <pc:docMk/>
            <pc:sldMk cId="1394681649" sldId="263"/>
            <ac:picMk id="4" creationId="{3CB938E8-B847-524B-B707-870F48F147C4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5:20.351" v="226"/>
          <ac:picMkLst>
            <pc:docMk/>
            <pc:sldMk cId="1394681649" sldId="263"/>
            <ac:picMk id="5" creationId="{AB4F53E9-11CE-5349-A053-CB7780529836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5:30.679" v="229" actId="1076"/>
          <ac:picMkLst>
            <pc:docMk/>
            <pc:sldMk cId="1394681649" sldId="263"/>
            <ac:picMk id="6" creationId="{68425054-27BA-4747-B2D7-9286F9DCB90D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5:20.257" v="225"/>
          <ac:picMkLst>
            <pc:docMk/>
            <pc:sldMk cId="1394681649" sldId="263"/>
            <ac:picMk id="7" creationId="{C40F14FA-3F79-1545-8E95-E6203350F8A4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5:25.460" v="228" actId="1076"/>
          <ac:picMkLst>
            <pc:docMk/>
            <pc:sldMk cId="1394681649" sldId="263"/>
            <ac:picMk id="10" creationId="{F1F91E3A-A9FE-1C44-A7BB-08BF23DF0796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5:32.960" v="230" actId="1076"/>
          <ac:picMkLst>
            <pc:docMk/>
            <pc:sldMk cId="1394681649" sldId="263"/>
            <ac:picMk id="11" creationId="{4906FA0A-32FD-FC46-80D5-46F253E57CFC}"/>
          </ac:picMkLst>
        </pc:picChg>
      </pc:sldChg>
      <pc:sldChg chg="delSp modSp">
        <pc:chgData name="David Lynton" userId="S::dly@goffs.herts.sch.uk::50afdeab-93a2-47ed-ad76-3713a9801c7c" providerId="AD" clId="Web-{7D540A43-0B44-B091-3CFD-130F2E44A858}" dt="2019-11-12T22:54:41.666" v="9"/>
        <pc:sldMkLst>
          <pc:docMk/>
          <pc:sldMk cId="2243980398" sldId="264"/>
        </pc:sldMkLst>
        <pc:picChg chg="mod">
          <ac:chgData name="David Lynton" userId="S::dly@goffs.herts.sch.uk::50afdeab-93a2-47ed-ad76-3713a9801c7c" providerId="AD" clId="Web-{7D540A43-0B44-B091-3CFD-130F2E44A858}" dt="2019-11-12T22:54:22.040" v="2" actId="1076"/>
          <ac:picMkLst>
            <pc:docMk/>
            <pc:sldMk cId="2243980398" sldId="264"/>
            <ac:picMk id="4" creationId="{3A546027-E40B-0F40-B369-ACD51623096A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4:41.666" v="9"/>
          <ac:picMkLst>
            <pc:docMk/>
            <pc:sldMk cId="2243980398" sldId="264"/>
            <ac:picMk id="6" creationId="{AC374F8A-971D-6940-913E-784CA1402A15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4:25.619" v="4" actId="1076"/>
          <ac:picMkLst>
            <pc:docMk/>
            <pc:sldMk cId="2243980398" sldId="264"/>
            <ac:picMk id="7" creationId="{3C582412-7B7E-0C43-9FAE-E5E5A0412B17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4:23.759" v="3" actId="1076"/>
          <ac:picMkLst>
            <pc:docMk/>
            <pc:sldMk cId="2243980398" sldId="264"/>
            <ac:picMk id="9" creationId="{E525EC6A-4890-7341-B10F-F1B17C087152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4:20.494" v="1" actId="1076"/>
          <ac:picMkLst>
            <pc:docMk/>
            <pc:sldMk cId="2243980398" sldId="264"/>
            <ac:picMk id="10" creationId="{C894F044-B14E-3749-9427-676F726E73C0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4:41.666" v="8"/>
          <ac:picMkLst>
            <pc:docMk/>
            <pc:sldMk cId="2243980398" sldId="264"/>
            <ac:picMk id="11" creationId="{3AE4DDC9-CFD2-994E-86A8-C85D8D13AFF7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4:41.666" v="7"/>
          <ac:picMkLst>
            <pc:docMk/>
            <pc:sldMk cId="2243980398" sldId="264"/>
            <ac:picMk id="12" creationId="{01138277-08D2-0B4B-AF06-D8958840DFE8}"/>
          </ac:picMkLst>
        </pc:picChg>
        <pc:picChg chg="del mod">
          <ac:chgData name="David Lynton" userId="S::dly@goffs.herts.sch.uk::50afdeab-93a2-47ed-ad76-3713a9801c7c" providerId="AD" clId="Web-{7D540A43-0B44-B091-3CFD-130F2E44A858}" dt="2019-11-12T22:54:41.666" v="6"/>
          <ac:picMkLst>
            <pc:docMk/>
            <pc:sldMk cId="2243980398" sldId="264"/>
            <ac:picMk id="13" creationId="{E99652BC-B9E5-1C43-B0CE-B55D16E23CBA}"/>
          </ac:picMkLst>
        </pc:picChg>
      </pc:sldChg>
      <pc:sldChg chg="modSp">
        <pc:chgData name="David Lynton" userId="S::dly@goffs.herts.sch.uk::50afdeab-93a2-47ed-ad76-3713a9801c7c" providerId="AD" clId="Web-{7D540A43-0B44-B091-3CFD-130F2E44A858}" dt="2019-11-12T23:01:48.694" v="139" actId="1076"/>
        <pc:sldMkLst>
          <pc:docMk/>
          <pc:sldMk cId="878344045" sldId="265"/>
        </pc:sldMkLst>
        <pc:spChg chg="mod">
          <ac:chgData name="David Lynton" userId="S::dly@goffs.herts.sch.uk::50afdeab-93a2-47ed-ad76-3713a9801c7c" providerId="AD" clId="Web-{7D540A43-0B44-B091-3CFD-130F2E44A858}" dt="2019-11-12T23:01:26.772" v="129" actId="1076"/>
          <ac:spMkLst>
            <pc:docMk/>
            <pc:sldMk cId="878344045" sldId="265"/>
            <ac:spMk id="2" creationId="{BD76A997-4B47-0D4B-89C2-7C861966FA96}"/>
          </ac:spMkLst>
        </pc:spChg>
        <pc:picChg chg="mod">
          <ac:chgData name="David Lynton" userId="S::dly@goffs.herts.sch.uk::50afdeab-93a2-47ed-ad76-3713a9801c7c" providerId="AD" clId="Web-{7D540A43-0B44-B091-3CFD-130F2E44A858}" dt="2019-11-12T23:01:48.694" v="139" actId="1076"/>
          <ac:picMkLst>
            <pc:docMk/>
            <pc:sldMk cId="878344045" sldId="265"/>
            <ac:picMk id="4" creationId="{E5ABCD26-6D39-F14D-9271-C78DD1262207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1:44.131" v="137" actId="14100"/>
          <ac:picMkLst>
            <pc:docMk/>
            <pc:sldMk cId="878344045" sldId="265"/>
            <ac:picMk id="5" creationId="{3472C907-4103-B34E-A3EC-A474A35C55B6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1:35.537" v="133" actId="1076"/>
          <ac:picMkLst>
            <pc:docMk/>
            <pc:sldMk cId="878344045" sldId="265"/>
            <ac:picMk id="6" creationId="{C3F13954-552A-274C-AFD1-678DD2FFD80F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1:40.819" v="136" actId="1076"/>
          <ac:picMkLst>
            <pc:docMk/>
            <pc:sldMk cId="878344045" sldId="265"/>
            <ac:picMk id="10" creationId="{CE5E9786-A824-8943-824E-C74F88E44471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1:37.225" v="134" actId="1076"/>
          <ac:picMkLst>
            <pc:docMk/>
            <pc:sldMk cId="878344045" sldId="265"/>
            <ac:picMk id="11" creationId="{5F567196-628A-424D-8353-8F1E74AC37DB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1:39.209" v="135" actId="1076"/>
          <ac:picMkLst>
            <pc:docMk/>
            <pc:sldMk cId="878344045" sldId="265"/>
            <ac:picMk id="12" creationId="{439EF82A-96C5-C346-93C9-F5E0764968FC}"/>
          </ac:picMkLst>
        </pc:picChg>
      </pc:sldChg>
      <pc:sldChg chg="addSp delSp modSp">
        <pc:chgData name="David Lynton" userId="S::dly@goffs.herts.sch.uk::50afdeab-93a2-47ed-ad76-3713a9801c7c" providerId="AD" clId="Web-{7D540A43-0B44-B091-3CFD-130F2E44A858}" dt="2019-11-12T23:04:58.241" v="214" actId="1076"/>
        <pc:sldMkLst>
          <pc:docMk/>
          <pc:sldMk cId="3568428608" sldId="266"/>
        </pc:sldMkLst>
        <pc:spChg chg="add del mod">
          <ac:chgData name="David Lynton" userId="S::dly@goffs.herts.sch.uk::50afdeab-93a2-47ed-ad76-3713a9801c7c" providerId="AD" clId="Web-{7D540A43-0B44-B091-3CFD-130F2E44A858}" dt="2019-11-12T23:04:50.351" v="209"/>
          <ac:spMkLst>
            <pc:docMk/>
            <pc:sldMk cId="3568428608" sldId="266"/>
            <ac:spMk id="12" creationId="{A7A16E00-C5EF-43FF-989D-EFB3333E06F2}"/>
          </ac:spMkLst>
        </pc:spChg>
        <pc:picChg chg="del">
          <ac:chgData name="David Lynton" userId="S::dly@goffs.herts.sch.uk::50afdeab-93a2-47ed-ad76-3713a9801c7c" providerId="AD" clId="Web-{7D540A43-0B44-B091-3CFD-130F2E44A858}" dt="2019-11-12T23:04:48.148" v="207"/>
          <ac:picMkLst>
            <pc:docMk/>
            <pc:sldMk cId="3568428608" sldId="266"/>
            <ac:picMk id="3" creationId="{8E9DEAE5-93F9-7642-97FC-FE705035A57D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4:55.429" v="212" actId="1076"/>
          <ac:picMkLst>
            <pc:docMk/>
            <pc:sldMk cId="3568428608" sldId="266"/>
            <ac:picMk id="4" creationId="{A7B27A84-6CB1-5643-B078-6DF03285F620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4:48.241" v="208"/>
          <ac:picMkLst>
            <pc:docMk/>
            <pc:sldMk cId="3568428608" sldId="266"/>
            <ac:picMk id="5" creationId="{240E802B-86C6-4544-8298-30C8FDDCA7AD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4:48.148" v="206"/>
          <ac:picMkLst>
            <pc:docMk/>
            <pc:sldMk cId="3568428608" sldId="266"/>
            <ac:picMk id="8" creationId="{353FCE83-404D-3B4D-B0EE-C3DEB2DABA91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4:58.241" v="214" actId="1076"/>
          <ac:picMkLst>
            <pc:docMk/>
            <pc:sldMk cId="3568428608" sldId="266"/>
            <ac:picMk id="9" creationId="{12848D06-10BD-9E4D-9C0D-C1CA9033FBF3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4:48.132" v="205"/>
          <ac:picMkLst>
            <pc:docMk/>
            <pc:sldMk cId="3568428608" sldId="266"/>
            <ac:picMk id="10" creationId="{AA019F11-D242-2443-96A8-6CA95E39CB8D}"/>
          </ac:picMkLst>
        </pc:picChg>
      </pc:sldChg>
      <pc:sldChg chg="delSp modSp">
        <pc:chgData name="David Lynton" userId="S::dly@goffs.herts.sch.uk::50afdeab-93a2-47ed-ad76-3713a9801c7c" providerId="AD" clId="Web-{7D540A43-0B44-B091-3CFD-130F2E44A858}" dt="2019-11-12T23:03:21.554" v="168" actId="14100"/>
        <pc:sldMkLst>
          <pc:docMk/>
          <pc:sldMk cId="1936094488" sldId="267"/>
        </pc:sldMkLst>
        <pc:picChg chg="mod">
          <ac:chgData name="David Lynton" userId="S::dly@goffs.herts.sch.uk::50afdeab-93a2-47ed-ad76-3713a9801c7c" providerId="AD" clId="Web-{7D540A43-0B44-B091-3CFD-130F2E44A858}" dt="2019-11-12T23:03:18.944" v="167" actId="1076"/>
          <ac:picMkLst>
            <pc:docMk/>
            <pc:sldMk cId="1936094488" sldId="267"/>
            <ac:picMk id="3" creationId="{C7940DA5-C5FB-0F4A-B3C4-8220E0C63D85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3:13.866" v="165" actId="14100"/>
          <ac:picMkLst>
            <pc:docMk/>
            <pc:sldMk cId="1936094488" sldId="267"/>
            <ac:picMk id="4" creationId="{AC454482-E3C6-B44F-8152-7F9244D96077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3:21.554" v="168" actId="14100"/>
          <ac:picMkLst>
            <pc:docMk/>
            <pc:sldMk cId="1936094488" sldId="267"/>
            <ac:picMk id="5" creationId="{39193246-7C15-A341-BBA3-E07F57B41814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3:10.772" v="163"/>
          <ac:picMkLst>
            <pc:docMk/>
            <pc:sldMk cId="1936094488" sldId="267"/>
            <ac:picMk id="6" creationId="{E11C3A62-57BE-3B42-8248-50FC14D5AA48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3:17.694" v="166" actId="1076"/>
          <ac:picMkLst>
            <pc:docMk/>
            <pc:sldMk cId="1936094488" sldId="267"/>
            <ac:picMk id="7" creationId="{31BD0FF2-0B4A-CF4F-A024-59680929381B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3:10.772" v="162"/>
          <ac:picMkLst>
            <pc:docMk/>
            <pc:sldMk cId="1936094488" sldId="267"/>
            <ac:picMk id="10" creationId="{7B4AF98F-DC4F-9844-9535-9F43175B76C2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3:10.772" v="161"/>
          <ac:picMkLst>
            <pc:docMk/>
            <pc:sldMk cId="1936094488" sldId="267"/>
            <ac:picMk id="11" creationId="{970DF952-D040-E04F-B94D-6B471E5D5F65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3:10.772" v="160"/>
          <ac:picMkLst>
            <pc:docMk/>
            <pc:sldMk cId="1936094488" sldId="267"/>
            <ac:picMk id="12" creationId="{C57BF001-B07A-D34F-996D-4DA9C58AECA7}"/>
          </ac:picMkLst>
        </pc:picChg>
      </pc:sldChg>
      <pc:sldChg chg="modSp">
        <pc:chgData name="David Lynton" userId="S::dly@goffs.herts.sch.uk::50afdeab-93a2-47ed-ad76-3713a9801c7c" providerId="AD" clId="Web-{7D540A43-0B44-B091-3CFD-130F2E44A858}" dt="2019-11-12T22:55:47.120" v="31" actId="1076"/>
        <pc:sldMkLst>
          <pc:docMk/>
          <pc:sldMk cId="2585038065" sldId="268"/>
        </pc:sldMkLst>
        <pc:picChg chg="mod">
          <ac:chgData name="David Lynton" userId="S::dly@goffs.herts.sch.uk::50afdeab-93a2-47ed-ad76-3713a9801c7c" providerId="AD" clId="Web-{7D540A43-0B44-B091-3CFD-130F2E44A858}" dt="2019-11-12T22:55:47.120" v="31" actId="1076"/>
          <ac:picMkLst>
            <pc:docMk/>
            <pc:sldMk cId="2585038065" sldId="268"/>
            <ac:picMk id="8" creationId="{140E9345-8605-AF4B-94C6-A7EA166EFF02}"/>
          </ac:picMkLst>
        </pc:picChg>
      </pc:sldChg>
      <pc:sldChg chg="modSp">
        <pc:chgData name="David Lynton" userId="S::dly@goffs.herts.sch.uk::50afdeab-93a2-47ed-ad76-3713a9801c7c" providerId="AD" clId="Web-{7D540A43-0B44-B091-3CFD-130F2E44A858}" dt="2019-11-12T23:04:22.429" v="195" actId="1076"/>
        <pc:sldMkLst>
          <pc:docMk/>
          <pc:sldMk cId="111790767" sldId="269"/>
        </pc:sldMkLst>
        <pc:spChg chg="mod">
          <ac:chgData name="David Lynton" userId="S::dly@goffs.herts.sch.uk::50afdeab-93a2-47ed-ad76-3713a9801c7c" providerId="AD" clId="Web-{7D540A43-0B44-B091-3CFD-130F2E44A858}" dt="2019-11-12T23:04:18.226" v="191" actId="1076"/>
          <ac:spMkLst>
            <pc:docMk/>
            <pc:sldMk cId="111790767" sldId="269"/>
            <ac:spMk id="2" creationId="{95A0D5A9-5205-294B-A3AA-8C2676E8F54F}"/>
          </ac:spMkLst>
        </pc:spChg>
        <pc:picChg chg="mod">
          <ac:chgData name="David Lynton" userId="S::dly@goffs.herts.sch.uk::50afdeab-93a2-47ed-ad76-3713a9801c7c" providerId="AD" clId="Web-{7D540A43-0B44-B091-3CFD-130F2E44A858}" dt="2019-11-12T23:04:11.569" v="188" actId="1076"/>
          <ac:picMkLst>
            <pc:docMk/>
            <pc:sldMk cId="111790767" sldId="269"/>
            <ac:picMk id="3" creationId="{DD0C199D-475D-8C40-958D-D21DD48A1248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4:22.398" v="192" actId="1076"/>
          <ac:picMkLst>
            <pc:docMk/>
            <pc:sldMk cId="111790767" sldId="269"/>
            <ac:picMk id="4" creationId="{8748933A-0643-434F-822B-6287B5F1C696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4:08.382" v="186" actId="1076"/>
          <ac:picMkLst>
            <pc:docMk/>
            <pc:sldMk cId="111790767" sldId="269"/>
            <ac:picMk id="5" creationId="{3D9A02D5-BCAC-914B-AF75-90B2A0C949D2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4:22.398" v="193" actId="1076"/>
          <ac:picMkLst>
            <pc:docMk/>
            <pc:sldMk cId="111790767" sldId="269"/>
            <ac:picMk id="7" creationId="{534FC7DD-5654-3347-A197-AFFB53AEC208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4:08.397" v="187" actId="1076"/>
          <ac:picMkLst>
            <pc:docMk/>
            <pc:sldMk cId="111790767" sldId="269"/>
            <ac:picMk id="10" creationId="{72375419-529B-7749-8B42-3ADC46869ABB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4:22.413" v="194" actId="1076"/>
          <ac:picMkLst>
            <pc:docMk/>
            <pc:sldMk cId="111790767" sldId="269"/>
            <ac:picMk id="11" creationId="{FD61E208-F855-FE44-86C1-D2E361951350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4:22.429" v="195" actId="1076"/>
          <ac:picMkLst>
            <pc:docMk/>
            <pc:sldMk cId="111790767" sldId="269"/>
            <ac:picMk id="12" creationId="{678EE37B-49E3-DC42-8186-9F93CED3DE83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4:11.585" v="189" actId="1076"/>
          <ac:picMkLst>
            <pc:docMk/>
            <pc:sldMk cId="111790767" sldId="269"/>
            <ac:picMk id="13" creationId="{366130FA-8942-794A-A495-2E71F9E97526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4:11.601" v="190" actId="1076"/>
          <ac:picMkLst>
            <pc:docMk/>
            <pc:sldMk cId="111790767" sldId="269"/>
            <ac:picMk id="14" creationId="{C1F3A7BB-57FF-E34D-8959-D5EA77430F25}"/>
          </ac:picMkLst>
        </pc:picChg>
      </pc:sldChg>
      <pc:sldChg chg="addSp delSp modSp">
        <pc:chgData name="David Lynton" userId="S::dly@goffs.herts.sch.uk::50afdeab-93a2-47ed-ad76-3713a9801c7c" providerId="AD" clId="Web-{7D540A43-0B44-B091-3CFD-130F2E44A858}" dt="2019-11-12T23:06:30.679" v="258"/>
        <pc:sldMkLst>
          <pc:docMk/>
          <pc:sldMk cId="2400094660" sldId="307"/>
        </pc:sldMkLst>
        <pc:spChg chg="add del mod">
          <ac:chgData name="David Lynton" userId="S::dly@goffs.herts.sch.uk::50afdeab-93a2-47ed-ad76-3713a9801c7c" providerId="AD" clId="Web-{7D540A43-0B44-B091-3CFD-130F2E44A858}" dt="2019-11-12T23:06:21.179" v="250"/>
          <ac:spMkLst>
            <pc:docMk/>
            <pc:sldMk cId="2400094660" sldId="307"/>
            <ac:spMk id="4" creationId="{A84E4477-9C56-417D-AB6F-776C48B1C12B}"/>
          </ac:spMkLst>
        </pc:spChg>
        <pc:spChg chg="del mod">
          <ac:chgData name="David Lynton" userId="S::dly@goffs.herts.sch.uk::50afdeab-93a2-47ed-ad76-3713a9801c7c" providerId="AD" clId="Web-{7D540A43-0B44-B091-3CFD-130F2E44A858}" dt="2019-11-12T23:06:30.679" v="258"/>
          <ac:spMkLst>
            <pc:docMk/>
            <pc:sldMk cId="2400094660" sldId="307"/>
            <ac:spMk id="8" creationId="{44F26C30-A866-0844-A205-0DB9FFECFF86}"/>
          </ac:spMkLst>
        </pc:spChg>
        <pc:picChg chg="del">
          <ac:chgData name="David Lynton" userId="S::dly@goffs.herts.sch.uk::50afdeab-93a2-47ed-ad76-3713a9801c7c" providerId="AD" clId="Web-{7D540A43-0B44-B091-3CFD-130F2E44A858}" dt="2019-11-12T23:06:18.508" v="249"/>
          <ac:picMkLst>
            <pc:docMk/>
            <pc:sldMk cId="2400094660" sldId="307"/>
            <ac:picMk id="5" creationId="{BFB6AE03-6BBA-964F-97C8-F35D73D81549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6:25.836" v="253" actId="1076"/>
          <ac:picMkLst>
            <pc:docMk/>
            <pc:sldMk cId="2400094660" sldId="307"/>
            <ac:picMk id="7" creationId="{54993EB5-24D3-B84F-AA11-BAA5D21B78A0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6:23.789" v="252"/>
          <ac:picMkLst>
            <pc:docMk/>
            <pc:sldMk cId="2400094660" sldId="307"/>
            <ac:picMk id="10" creationId="{0D648A87-3319-3842-B473-715C88FA54A0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6:23.789" v="251"/>
          <ac:picMkLst>
            <pc:docMk/>
            <pc:sldMk cId="2400094660" sldId="307"/>
            <ac:picMk id="12" creationId="{310B4526-A536-774A-9A66-6CD5074F0428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6:27.695" v="254" actId="1076"/>
          <ac:picMkLst>
            <pc:docMk/>
            <pc:sldMk cId="2400094660" sldId="307"/>
            <ac:picMk id="14" creationId="{A5F2E324-735E-F642-9E3F-DA25EBD368C0}"/>
          </ac:picMkLst>
        </pc:picChg>
      </pc:sldChg>
      <pc:sldChg chg="delSp modSp">
        <pc:chgData name="David Lynton" userId="S::dly@goffs.herts.sch.uk::50afdeab-93a2-47ed-ad76-3713a9801c7c" providerId="AD" clId="Web-{7D540A43-0B44-B091-3CFD-130F2E44A858}" dt="2019-11-12T23:00:56.050" v="124"/>
        <pc:sldMkLst>
          <pc:docMk/>
          <pc:sldMk cId="3251945576" sldId="312"/>
        </pc:sldMkLst>
        <pc:picChg chg="del">
          <ac:chgData name="David Lynton" userId="S::dly@goffs.herts.sch.uk::50afdeab-93a2-47ed-ad76-3713a9801c7c" providerId="AD" clId="Web-{7D540A43-0B44-B091-3CFD-130F2E44A858}" dt="2019-11-12T23:00:56.050" v="124"/>
          <ac:picMkLst>
            <pc:docMk/>
            <pc:sldMk cId="3251945576" sldId="312"/>
            <ac:picMk id="3" creationId="{00000000-0000-0000-0000-000000000000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0:17.469" v="104" actId="1076"/>
          <ac:picMkLst>
            <pc:docMk/>
            <pc:sldMk cId="3251945576" sldId="312"/>
            <ac:picMk id="4" creationId="{B499628E-B40F-C146-8E83-10CBE8223FEB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0:15.390" v="103" actId="14100"/>
          <ac:picMkLst>
            <pc:docMk/>
            <pc:sldMk cId="3251945576" sldId="312"/>
            <ac:picMk id="5" creationId="{7B2191F5-F702-4A4B-B817-0ED2D6420AB6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0:19.609" v="105" actId="1076"/>
          <ac:picMkLst>
            <pc:docMk/>
            <pc:sldMk cId="3251945576" sldId="312"/>
            <ac:picMk id="8" creationId="{6A5889AA-4664-5C43-A347-9402DDD55146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0:56.050" v="123"/>
          <ac:picMkLst>
            <pc:docMk/>
            <pc:sldMk cId="3251945576" sldId="312"/>
            <ac:picMk id="9" creationId="{9CF781B0-8377-234B-8485-754C1F86A1FA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0:56.050" v="122"/>
          <ac:picMkLst>
            <pc:docMk/>
            <pc:sldMk cId="3251945576" sldId="312"/>
            <ac:picMk id="10" creationId="{B5DD62D6-3D15-3E48-B52E-B6FE5CF757FE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0:30.250" v="110" actId="14100"/>
          <ac:picMkLst>
            <pc:docMk/>
            <pc:sldMk cId="3251945576" sldId="312"/>
            <ac:picMk id="11" creationId="{F2D7F84B-412F-6347-B921-B1BD7EC21F1B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0:31.812" v="111" actId="1076"/>
          <ac:picMkLst>
            <pc:docMk/>
            <pc:sldMk cId="3251945576" sldId="312"/>
            <ac:picMk id="12" creationId="{3696D196-EF76-8943-B7D5-3424A6CA5738}"/>
          </ac:picMkLst>
        </pc:picChg>
      </pc:sldChg>
      <pc:sldChg chg="modSp">
        <pc:chgData name="David Lynton" userId="S::dly@goffs.herts.sch.uk::50afdeab-93a2-47ed-ad76-3713a9801c7c" providerId="AD" clId="Web-{7D540A43-0B44-B091-3CFD-130F2E44A858}" dt="2019-11-12T23:00:02.234" v="101" actId="14100"/>
        <pc:sldMkLst>
          <pc:docMk/>
          <pc:sldMk cId="3216830419" sldId="314"/>
        </pc:sldMkLst>
        <pc:picChg chg="mod">
          <ac:chgData name="David Lynton" userId="S::dly@goffs.herts.sch.uk::50afdeab-93a2-47ed-ad76-3713a9801c7c" providerId="AD" clId="Web-{7D540A43-0B44-B091-3CFD-130F2E44A858}" dt="2019-11-12T22:59:29.718" v="88" actId="14100"/>
          <ac:picMkLst>
            <pc:docMk/>
            <pc:sldMk cId="3216830419" sldId="314"/>
            <ac:picMk id="3" creationId="{2ED698A9-3865-9D41-BE80-CE9F30D1294E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9:46.672" v="95" actId="1076"/>
          <ac:picMkLst>
            <pc:docMk/>
            <pc:sldMk cId="3216830419" sldId="314"/>
            <ac:picMk id="4" creationId="{1CB7CB23-12B3-8645-89B3-3E4E62D68531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9:48.062" v="96" actId="1076"/>
          <ac:picMkLst>
            <pc:docMk/>
            <pc:sldMk cId="3216830419" sldId="314"/>
            <ac:picMk id="5" creationId="{CA956F28-BA29-5741-8BD8-4D1120F47325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9:49.750" v="97" actId="1076"/>
          <ac:picMkLst>
            <pc:docMk/>
            <pc:sldMk cId="3216830419" sldId="314"/>
            <ac:picMk id="8" creationId="{D18EA07A-2F00-2242-B1B3-CF965C98FFD6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9:55.953" v="99" actId="14100"/>
          <ac:picMkLst>
            <pc:docMk/>
            <pc:sldMk cId="3216830419" sldId="314"/>
            <ac:picMk id="9" creationId="{141C6F7B-1910-574C-9FA6-34AD1A0552C3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0:02.234" v="101" actId="14100"/>
          <ac:picMkLst>
            <pc:docMk/>
            <pc:sldMk cId="3216830419" sldId="314"/>
            <ac:picMk id="10" creationId="{C7A4CCE0-E205-1A42-A5AA-1BF0052AF6DF}"/>
          </ac:picMkLst>
        </pc:picChg>
      </pc:sldChg>
      <pc:sldChg chg="modSp">
        <pc:chgData name="David Lynton" userId="S::dly@goffs.herts.sch.uk::50afdeab-93a2-47ed-ad76-3713a9801c7c" providerId="AD" clId="Web-{7D540A43-0B44-B091-3CFD-130F2E44A858}" dt="2019-11-12T23:02:22.647" v="149" actId="1076"/>
        <pc:sldMkLst>
          <pc:docMk/>
          <pc:sldMk cId="2515973583" sldId="321"/>
        </pc:sldMkLst>
        <pc:picChg chg="mod">
          <ac:chgData name="David Lynton" userId="S::dly@goffs.herts.sch.uk::50afdeab-93a2-47ed-ad76-3713a9801c7c" providerId="AD" clId="Web-{7D540A43-0B44-B091-3CFD-130F2E44A858}" dt="2019-11-12T23:02:22.647" v="149" actId="1076"/>
          <ac:picMkLst>
            <pc:docMk/>
            <pc:sldMk cId="2515973583" sldId="321"/>
            <ac:picMk id="4" creationId="{6B0417E0-0F3C-3E46-9431-40DD50C725F6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2:20.569" v="148" actId="1076"/>
          <ac:picMkLst>
            <pc:docMk/>
            <pc:sldMk cId="2515973583" sldId="321"/>
            <ac:picMk id="6" creationId="{AF26EB53-BDC6-0B4D-9E37-68DD7AB6B498}"/>
          </ac:picMkLst>
        </pc:picChg>
      </pc:sldChg>
      <pc:sldChg chg="modSp">
        <pc:chgData name="David Lynton" userId="S::dly@goffs.herts.sch.uk::50afdeab-93a2-47ed-ad76-3713a9801c7c" providerId="AD" clId="Web-{7D540A43-0B44-B091-3CFD-130F2E44A858}" dt="2019-11-12T23:02:28.819" v="151" actId="14100"/>
        <pc:sldMkLst>
          <pc:docMk/>
          <pc:sldMk cId="2720314178" sldId="322"/>
        </pc:sldMkLst>
        <pc:picChg chg="mod">
          <ac:chgData name="David Lynton" userId="S::dly@goffs.herts.sch.uk::50afdeab-93a2-47ed-ad76-3713a9801c7c" providerId="AD" clId="Web-{7D540A43-0B44-B091-3CFD-130F2E44A858}" dt="2019-11-12T23:02:25.897" v="150" actId="1076"/>
          <ac:picMkLst>
            <pc:docMk/>
            <pc:sldMk cId="2720314178" sldId="322"/>
            <ac:picMk id="3" creationId="{F0538C53-D309-6C42-99BE-8C6EDF87FCA6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2:28.819" v="151" actId="14100"/>
          <ac:picMkLst>
            <pc:docMk/>
            <pc:sldMk cId="2720314178" sldId="322"/>
            <ac:picMk id="5" creationId="{4F7D4175-CBE5-9F41-808E-922AEB704F52}"/>
          </ac:picMkLst>
        </pc:picChg>
      </pc:sldChg>
      <pc:sldChg chg="delSp modSp">
        <pc:chgData name="David Lynton" userId="S::dly@goffs.herts.sch.uk::50afdeab-93a2-47ed-ad76-3713a9801c7c" providerId="AD" clId="Web-{7D540A43-0B44-B091-3CFD-130F2E44A858}" dt="2019-11-12T22:57:02.089" v="53" actId="1076"/>
        <pc:sldMkLst>
          <pc:docMk/>
          <pc:sldMk cId="983839923" sldId="324"/>
        </pc:sldMkLst>
        <pc:picChg chg="del mod">
          <ac:chgData name="David Lynton" userId="S::dly@goffs.herts.sch.uk::50afdeab-93a2-47ed-ad76-3713a9801c7c" providerId="AD" clId="Web-{7D540A43-0B44-B091-3CFD-130F2E44A858}" dt="2019-11-12T22:56:58.245" v="51"/>
          <ac:picMkLst>
            <pc:docMk/>
            <pc:sldMk cId="983839923" sldId="324"/>
            <ac:picMk id="3" creationId="{D7036097-B8AF-7E43-84F6-6B6857A3A99B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6:59.323" v="52"/>
          <ac:picMkLst>
            <pc:docMk/>
            <pc:sldMk cId="983839923" sldId="324"/>
            <ac:picMk id="5" creationId="{2F06612A-03A6-324F-93FB-133110513D07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7:02.089" v="53" actId="1076"/>
          <ac:picMkLst>
            <pc:docMk/>
            <pc:sldMk cId="983839923" sldId="324"/>
            <ac:picMk id="6" creationId="{F592AF59-BEFC-BC40-AFAE-7D4D843498F3}"/>
          </ac:picMkLst>
        </pc:picChg>
      </pc:sldChg>
      <pc:sldChg chg="modSp">
        <pc:chgData name="David Lynton" userId="S::dly@goffs.herts.sch.uk::50afdeab-93a2-47ed-ad76-3713a9801c7c" providerId="AD" clId="Web-{7D540A43-0B44-B091-3CFD-130F2E44A858}" dt="2019-11-12T23:01:55.225" v="142" actId="1076"/>
        <pc:sldMkLst>
          <pc:docMk/>
          <pc:sldMk cId="1118236622" sldId="329"/>
        </pc:sldMkLst>
        <pc:picChg chg="mod">
          <ac:chgData name="David Lynton" userId="S::dly@goffs.herts.sch.uk::50afdeab-93a2-47ed-ad76-3713a9801c7c" providerId="AD" clId="Web-{7D540A43-0B44-B091-3CFD-130F2E44A858}" dt="2019-11-12T23:01:54.147" v="141" actId="1076"/>
          <ac:picMkLst>
            <pc:docMk/>
            <pc:sldMk cId="1118236622" sldId="329"/>
            <ac:picMk id="3" creationId="{B9116A56-263C-FA46-8603-812D038A528C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1:55.225" v="142" actId="1076"/>
          <ac:picMkLst>
            <pc:docMk/>
            <pc:sldMk cId="1118236622" sldId="329"/>
            <ac:picMk id="4" creationId="{00000000-0000-0000-0000-000000000000}"/>
          </ac:picMkLst>
        </pc:picChg>
      </pc:sldChg>
      <pc:sldChg chg="modSp">
        <pc:chgData name="David Lynton" userId="S::dly@goffs.herts.sch.uk::50afdeab-93a2-47ed-ad76-3713a9801c7c" providerId="AD" clId="Web-{7D540A43-0B44-B091-3CFD-130F2E44A858}" dt="2019-11-12T23:02:37.381" v="153" actId="14100"/>
        <pc:sldMkLst>
          <pc:docMk/>
          <pc:sldMk cId="2170443959" sldId="338"/>
        </pc:sldMkLst>
        <pc:picChg chg="mod">
          <ac:chgData name="David Lynton" userId="S::dly@goffs.herts.sch.uk::50afdeab-93a2-47ed-ad76-3713a9801c7c" providerId="AD" clId="Web-{7D540A43-0B44-B091-3CFD-130F2E44A858}" dt="2019-11-12T23:02:37.381" v="153" actId="14100"/>
          <ac:picMkLst>
            <pc:docMk/>
            <pc:sldMk cId="2170443959" sldId="338"/>
            <ac:picMk id="4" creationId="{33EC95FB-F063-9E41-8CA0-DF5BF3A5FDC2}"/>
          </ac:picMkLst>
        </pc:picChg>
      </pc:sldChg>
      <pc:sldChg chg="addSp delSp modSp add replId">
        <pc:chgData name="David Lynton" userId="S::dly@goffs.herts.sch.uk::50afdeab-93a2-47ed-ad76-3713a9801c7c" providerId="AD" clId="Web-{7D540A43-0B44-B091-3CFD-130F2E44A858}" dt="2019-11-12T22:55:00.432" v="20" actId="1076"/>
        <pc:sldMkLst>
          <pc:docMk/>
          <pc:sldMk cId="2531610052" sldId="341"/>
        </pc:sldMkLst>
        <pc:spChg chg="add del mod">
          <ac:chgData name="David Lynton" userId="S::dly@goffs.herts.sch.uk::50afdeab-93a2-47ed-ad76-3713a9801c7c" providerId="AD" clId="Web-{7D540A43-0B44-B091-3CFD-130F2E44A858}" dt="2019-11-12T22:54:49.603" v="15"/>
          <ac:spMkLst>
            <pc:docMk/>
            <pc:sldMk cId="2531610052" sldId="341"/>
            <ac:spMk id="15" creationId="{7C6E0AD0-02B9-4551-8768-590888AF211A}"/>
          </ac:spMkLst>
        </pc:spChg>
        <pc:picChg chg="del">
          <ac:chgData name="David Lynton" userId="S::dly@goffs.herts.sch.uk::50afdeab-93a2-47ed-ad76-3713a9801c7c" providerId="AD" clId="Web-{7D540A43-0B44-B091-3CFD-130F2E44A858}" dt="2019-11-12T22:54:47.009" v="11"/>
          <ac:picMkLst>
            <pc:docMk/>
            <pc:sldMk cId="2531610052" sldId="341"/>
            <ac:picMk id="4" creationId="{3A546027-E40B-0F40-B369-ACD51623096A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4:47.087" v="14"/>
          <ac:picMkLst>
            <pc:docMk/>
            <pc:sldMk cId="2531610052" sldId="341"/>
            <ac:picMk id="5" creationId="{635CCC9F-B68D-D740-9BE7-5A2FE1048976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4:56.541" v="18" actId="1076"/>
          <ac:picMkLst>
            <pc:docMk/>
            <pc:sldMk cId="2531610052" sldId="341"/>
            <ac:picMk id="6" creationId="{AC374F8A-971D-6940-913E-784CA1402A15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4:47.009" v="13"/>
          <ac:picMkLst>
            <pc:docMk/>
            <pc:sldMk cId="2531610052" sldId="341"/>
            <ac:picMk id="7" creationId="{3C582412-7B7E-0C43-9FAE-E5E5A0412B17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4:47.009" v="12"/>
          <ac:picMkLst>
            <pc:docMk/>
            <pc:sldMk cId="2531610052" sldId="341"/>
            <ac:picMk id="9" creationId="{E525EC6A-4890-7341-B10F-F1B17C087152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4:46.994" v="10"/>
          <ac:picMkLst>
            <pc:docMk/>
            <pc:sldMk cId="2531610052" sldId="341"/>
            <ac:picMk id="10" creationId="{C894F044-B14E-3749-9427-676F726E73C0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4:52.353" v="16" actId="1076"/>
          <ac:picMkLst>
            <pc:docMk/>
            <pc:sldMk cId="2531610052" sldId="341"/>
            <ac:picMk id="11" creationId="{3AE4DDC9-CFD2-994E-86A8-C85D8D13AFF7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4:54.744" v="17" actId="1076"/>
          <ac:picMkLst>
            <pc:docMk/>
            <pc:sldMk cId="2531610052" sldId="341"/>
            <ac:picMk id="12" creationId="{01138277-08D2-0B4B-AF06-D8958840DFE8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5:00.432" v="20" actId="1076"/>
          <ac:picMkLst>
            <pc:docMk/>
            <pc:sldMk cId="2531610052" sldId="341"/>
            <ac:picMk id="13" creationId="{E99652BC-B9E5-1C43-B0CE-B55D16E23CBA}"/>
          </ac:picMkLst>
        </pc:picChg>
      </pc:sldChg>
      <pc:sldChg chg="addSp delSp modSp add replId">
        <pc:chgData name="David Lynton" userId="S::dly@goffs.herts.sch.uk::50afdeab-93a2-47ed-ad76-3713a9801c7c" providerId="AD" clId="Web-{7D540A43-0B44-B091-3CFD-130F2E44A858}" dt="2019-11-12T22:56:36.995" v="48" actId="1076"/>
        <pc:sldMkLst>
          <pc:docMk/>
          <pc:sldMk cId="3605800098" sldId="342"/>
        </pc:sldMkLst>
        <pc:spChg chg="mod">
          <ac:chgData name="David Lynton" userId="S::dly@goffs.herts.sch.uk::50afdeab-93a2-47ed-ad76-3713a9801c7c" providerId="AD" clId="Web-{7D540A43-0B44-B091-3CFD-130F2E44A858}" dt="2019-11-12T22:56:33.682" v="46" actId="1076"/>
          <ac:spMkLst>
            <pc:docMk/>
            <pc:sldMk cId="3605800098" sldId="342"/>
            <ac:spMk id="2" creationId="{E854EC5C-5CAE-3E48-8D5F-73B34E9B3FBC}"/>
          </ac:spMkLst>
        </pc:spChg>
        <pc:spChg chg="add del mod">
          <ac:chgData name="David Lynton" userId="S::dly@goffs.herts.sch.uk::50afdeab-93a2-47ed-ad76-3713a9801c7c" providerId="AD" clId="Web-{7D540A43-0B44-B091-3CFD-130F2E44A858}" dt="2019-11-12T22:56:10.901" v="40"/>
          <ac:spMkLst>
            <pc:docMk/>
            <pc:sldMk cId="3605800098" sldId="342"/>
            <ac:spMk id="11" creationId="{C0C1F23D-13A1-4E3A-9744-F789CD3AC76F}"/>
          </ac:spMkLst>
        </pc:spChg>
        <pc:picChg chg="mod">
          <ac:chgData name="David Lynton" userId="S::dly@goffs.herts.sch.uk::50afdeab-93a2-47ed-ad76-3713a9801c7c" providerId="AD" clId="Web-{7D540A43-0B44-B091-3CFD-130F2E44A858}" dt="2019-11-12T22:56:35.089" v="47" actId="1076"/>
          <ac:picMkLst>
            <pc:docMk/>
            <pc:sldMk cId="3605800098" sldId="342"/>
            <ac:picMk id="4" creationId="{562FFB46-2776-3D46-83E9-0C18750BB442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6:07.276" v="39"/>
          <ac:picMkLst>
            <pc:docMk/>
            <pc:sldMk cId="3605800098" sldId="342"/>
            <ac:picMk id="5" creationId="{017B84D7-776E-4140-8AEE-0DF4FE5193BC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6:36.995" v="48" actId="1076"/>
          <ac:picMkLst>
            <pc:docMk/>
            <pc:sldMk cId="3605800098" sldId="342"/>
            <ac:picMk id="6" creationId="{3F9E2CDE-B27E-D140-A849-F2DB8A0C913B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6:19.245" v="44" actId="1076"/>
          <ac:picMkLst>
            <pc:docMk/>
            <pc:sldMk cId="3605800098" sldId="342"/>
            <ac:picMk id="7" creationId="{EF96B18F-4266-444E-B3E0-D59C740ABC5B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6:07.088" v="38"/>
          <ac:picMkLst>
            <pc:docMk/>
            <pc:sldMk cId="3605800098" sldId="342"/>
            <ac:picMk id="8" creationId="{B2AC7C59-75E8-3449-B89D-7FB58BCAEF33}"/>
          </ac:picMkLst>
        </pc:picChg>
      </pc:sldChg>
      <pc:sldChg chg="addSp delSp modSp add replId">
        <pc:chgData name="David Lynton" userId="S::dly@goffs.herts.sch.uk::50afdeab-93a2-47ed-ad76-3713a9801c7c" providerId="AD" clId="Web-{7D540A43-0B44-B091-3CFD-130F2E44A858}" dt="2019-11-12T22:57:18.542" v="65" actId="1076"/>
        <pc:sldMkLst>
          <pc:docMk/>
          <pc:sldMk cId="1900883134" sldId="343"/>
        </pc:sldMkLst>
        <pc:spChg chg="add del mod">
          <ac:chgData name="David Lynton" userId="S::dly@goffs.herts.sch.uk::50afdeab-93a2-47ed-ad76-3713a9801c7c" providerId="AD" clId="Web-{7D540A43-0B44-B091-3CFD-130F2E44A858}" dt="2019-11-12T22:57:07.542" v="58"/>
          <ac:spMkLst>
            <pc:docMk/>
            <pc:sldMk cId="1900883134" sldId="343"/>
            <ac:spMk id="9" creationId="{21A23184-0607-4BD6-AFEA-1E3447CB0D57}"/>
          </ac:spMkLst>
        </pc:spChg>
        <pc:picChg chg="mod">
          <ac:chgData name="David Lynton" userId="S::dly@goffs.herts.sch.uk::50afdeab-93a2-47ed-ad76-3713a9801c7c" providerId="AD" clId="Web-{7D540A43-0B44-B091-3CFD-130F2E44A858}" dt="2019-11-12T22:57:16.526" v="64" actId="14100"/>
          <ac:picMkLst>
            <pc:docMk/>
            <pc:sldMk cId="1900883134" sldId="343"/>
            <ac:picMk id="3" creationId="{D7036097-B8AF-7E43-84F6-6B6857A3A99B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7:04.229" v="54"/>
          <ac:picMkLst>
            <pc:docMk/>
            <pc:sldMk cId="1900883134" sldId="343"/>
            <ac:picMk id="4" creationId="{00000000-0000-0000-0000-000000000000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7:18.542" v="65" actId="1076"/>
          <ac:picMkLst>
            <pc:docMk/>
            <pc:sldMk cId="1900883134" sldId="343"/>
            <ac:picMk id="5" creationId="{2F06612A-03A6-324F-93FB-133110513D07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7:08.307" v="59"/>
          <ac:picMkLst>
            <pc:docMk/>
            <pc:sldMk cId="1900883134" sldId="343"/>
            <ac:picMk id="6" creationId="{F592AF59-BEFC-BC40-AFAE-7D4D843498F3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7:09.698" v="60"/>
          <ac:picMkLst>
            <pc:docMk/>
            <pc:sldMk cId="1900883134" sldId="343"/>
            <ac:picMk id="7" creationId="{C378B57C-048D-7B46-9D69-6931BE252A16}"/>
          </ac:picMkLst>
        </pc:picChg>
      </pc:sldChg>
      <pc:sldChg chg="delSp modSp add replId">
        <pc:chgData name="David Lynton" userId="S::dly@goffs.herts.sch.uk::50afdeab-93a2-47ed-ad76-3713a9801c7c" providerId="AD" clId="Web-{7D540A43-0B44-B091-3CFD-130F2E44A858}" dt="2019-11-12T22:57:48.792" v="73"/>
        <pc:sldMkLst>
          <pc:docMk/>
          <pc:sldMk cId="1353308815" sldId="344"/>
        </pc:sldMkLst>
        <pc:picChg chg="del">
          <ac:chgData name="David Lynton" userId="S::dly@goffs.herts.sch.uk::50afdeab-93a2-47ed-ad76-3713a9801c7c" providerId="AD" clId="Web-{7D540A43-0B44-B091-3CFD-130F2E44A858}" dt="2019-11-12T22:57:48.792" v="72"/>
          <ac:picMkLst>
            <pc:docMk/>
            <pc:sldMk cId="1353308815" sldId="344"/>
            <ac:picMk id="3" creationId="{DDDFD41B-CD63-7F4C-AC74-CE98E659981F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7:37.089" v="67" actId="14100"/>
          <ac:picMkLst>
            <pc:docMk/>
            <pc:sldMk cId="1353308815" sldId="344"/>
            <ac:picMk id="4" creationId="{3884A400-1ABC-5740-9831-8916DF054E74}"/>
          </ac:picMkLst>
        </pc:picChg>
        <pc:picChg chg="mod">
          <ac:chgData name="David Lynton" userId="S::dly@goffs.herts.sch.uk::50afdeab-93a2-47ed-ad76-3713a9801c7c" providerId="AD" clId="Web-{7D540A43-0B44-B091-3CFD-130F2E44A858}" dt="2019-11-12T22:57:44.683" v="69" actId="14100"/>
          <ac:picMkLst>
            <pc:docMk/>
            <pc:sldMk cId="1353308815" sldId="344"/>
            <ac:picMk id="6" creationId="{1EA9B86D-214A-5C4B-9D6F-B28F92D0E766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7:48.792" v="73"/>
          <ac:picMkLst>
            <pc:docMk/>
            <pc:sldMk cId="1353308815" sldId="344"/>
            <ac:picMk id="8" creationId="{DFAA02E5-F5CD-E549-B6B9-3E8E20A228EE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7:48.792" v="70"/>
          <ac:picMkLst>
            <pc:docMk/>
            <pc:sldMk cId="1353308815" sldId="344"/>
            <ac:picMk id="9" creationId="{FCBA44D9-AC98-CD4C-AA53-092DAFE4431C}"/>
          </ac:picMkLst>
        </pc:picChg>
        <pc:picChg chg="del">
          <ac:chgData name="David Lynton" userId="S::dly@goffs.herts.sch.uk::50afdeab-93a2-47ed-ad76-3713a9801c7c" providerId="AD" clId="Web-{7D540A43-0B44-B091-3CFD-130F2E44A858}" dt="2019-11-12T22:57:48.792" v="71"/>
          <ac:picMkLst>
            <pc:docMk/>
            <pc:sldMk cId="1353308815" sldId="344"/>
            <ac:picMk id="10" creationId="{1C386C76-E2B1-0645-BA67-CA6EC7C5D0F0}"/>
          </ac:picMkLst>
        </pc:picChg>
      </pc:sldChg>
      <pc:sldChg chg="addSp delSp modSp add replId">
        <pc:chgData name="David Lynton" userId="S::dly@goffs.herts.sch.uk::50afdeab-93a2-47ed-ad76-3713a9801c7c" providerId="AD" clId="Web-{7D540A43-0B44-B091-3CFD-130F2E44A858}" dt="2019-11-12T23:00:50.206" v="121" actId="1076"/>
        <pc:sldMkLst>
          <pc:docMk/>
          <pc:sldMk cId="4224111684" sldId="345"/>
        </pc:sldMkLst>
        <pc:spChg chg="add del mod">
          <ac:chgData name="David Lynton" userId="S::dly@goffs.herts.sch.uk::50afdeab-93a2-47ed-ad76-3713a9801c7c" providerId="AD" clId="Web-{7D540A43-0B44-B091-3CFD-130F2E44A858}" dt="2019-11-12T23:00:43.375" v="118"/>
          <ac:spMkLst>
            <pc:docMk/>
            <pc:sldMk cId="4224111684" sldId="345"/>
            <ac:spMk id="14" creationId="{C1C9FD59-3BEE-4B68-9E3C-9604E4C63D58}"/>
          </ac:spMkLst>
        </pc:spChg>
        <pc:picChg chg="mod">
          <ac:chgData name="David Lynton" userId="S::dly@goffs.herts.sch.uk::50afdeab-93a2-47ed-ad76-3713a9801c7c" providerId="AD" clId="Web-{7D540A43-0B44-B091-3CFD-130F2E44A858}" dt="2019-11-12T23:00:50.206" v="121" actId="1076"/>
          <ac:picMkLst>
            <pc:docMk/>
            <pc:sldMk cId="4224111684" sldId="345"/>
            <ac:picMk id="3" creationId="{00000000-0000-0000-0000-000000000000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0:39.891" v="116"/>
          <ac:picMkLst>
            <pc:docMk/>
            <pc:sldMk cId="4224111684" sldId="345"/>
            <ac:picMk id="4" creationId="{B499628E-B40F-C146-8E83-10CBE8223FEB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0:39.984" v="117"/>
          <ac:picMkLst>
            <pc:docMk/>
            <pc:sldMk cId="4224111684" sldId="345"/>
            <ac:picMk id="5" creationId="{7B2191F5-F702-4A4B-B817-0ED2D6420AB6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0:39.891" v="115"/>
          <ac:picMkLst>
            <pc:docMk/>
            <pc:sldMk cId="4224111684" sldId="345"/>
            <ac:picMk id="8" creationId="{6A5889AA-4664-5C43-A347-9402DDD55146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0:45.781" v="119" actId="1076"/>
          <ac:picMkLst>
            <pc:docMk/>
            <pc:sldMk cId="4224111684" sldId="345"/>
            <ac:picMk id="9" creationId="{9CF781B0-8377-234B-8485-754C1F86A1FA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0:48.156" v="120" actId="1076"/>
          <ac:picMkLst>
            <pc:docMk/>
            <pc:sldMk cId="4224111684" sldId="345"/>
            <ac:picMk id="10" creationId="{B5DD62D6-3D15-3E48-B52E-B6FE5CF757FE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0:39.891" v="114"/>
          <ac:picMkLst>
            <pc:docMk/>
            <pc:sldMk cId="4224111684" sldId="345"/>
            <ac:picMk id="11" creationId="{F2D7F84B-412F-6347-B921-B1BD7EC21F1B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0:39.891" v="113"/>
          <ac:picMkLst>
            <pc:docMk/>
            <pc:sldMk cId="4224111684" sldId="345"/>
            <ac:picMk id="12" creationId="{3696D196-EF76-8943-B7D5-3424A6CA5738}"/>
          </ac:picMkLst>
        </pc:picChg>
      </pc:sldChg>
      <pc:sldChg chg="addSp delSp modSp add replId">
        <pc:chgData name="David Lynton" userId="S::dly@goffs.herts.sch.uk::50afdeab-93a2-47ed-ad76-3713a9801c7c" providerId="AD" clId="Web-{7D540A43-0B44-B091-3CFD-130F2E44A858}" dt="2019-11-12T23:03:56.929" v="182" actId="1076"/>
        <pc:sldMkLst>
          <pc:docMk/>
          <pc:sldMk cId="388717596" sldId="346"/>
        </pc:sldMkLst>
        <pc:spChg chg="add del mod">
          <ac:chgData name="David Lynton" userId="S::dly@goffs.herts.sch.uk::50afdeab-93a2-47ed-ad76-3713a9801c7c" providerId="AD" clId="Web-{7D540A43-0B44-B091-3CFD-130F2E44A858}" dt="2019-11-12T23:03:32.819" v="170"/>
          <ac:spMkLst>
            <pc:docMk/>
            <pc:sldMk cId="388717596" sldId="346"/>
            <ac:spMk id="14" creationId="{F2CDD868-7FDF-4579-8C12-8E533795755F}"/>
          </ac:spMkLst>
        </pc:spChg>
        <pc:picChg chg="del mod">
          <ac:chgData name="David Lynton" userId="S::dly@goffs.herts.sch.uk::50afdeab-93a2-47ed-ad76-3713a9801c7c" providerId="AD" clId="Web-{7D540A43-0B44-B091-3CFD-130F2E44A858}" dt="2019-11-12T23:03:34.366" v="171"/>
          <ac:picMkLst>
            <pc:docMk/>
            <pc:sldMk cId="388717596" sldId="346"/>
            <ac:picMk id="3" creationId="{C7940DA5-C5FB-0F4A-B3C4-8220E0C63D85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3:37.522" v="173"/>
          <ac:picMkLst>
            <pc:docMk/>
            <pc:sldMk cId="388717596" sldId="346"/>
            <ac:picMk id="4" creationId="{AC454482-E3C6-B44F-8152-7F9244D96077}"/>
          </ac:picMkLst>
        </pc:picChg>
        <pc:picChg chg="del mod">
          <ac:chgData name="David Lynton" userId="S::dly@goffs.herts.sch.uk::50afdeab-93a2-47ed-ad76-3713a9801c7c" providerId="AD" clId="Web-{7D540A43-0B44-B091-3CFD-130F2E44A858}" dt="2019-11-12T23:03:29.897" v="169"/>
          <ac:picMkLst>
            <pc:docMk/>
            <pc:sldMk cId="388717596" sldId="346"/>
            <ac:picMk id="5" creationId="{39193246-7C15-A341-BBA3-E07F57B41814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3:41.210" v="175" actId="14100"/>
          <ac:picMkLst>
            <pc:docMk/>
            <pc:sldMk cId="388717596" sldId="346"/>
            <ac:picMk id="6" creationId="{E11C3A62-57BE-3B42-8248-50FC14D5AA48}"/>
          </ac:picMkLst>
        </pc:picChg>
        <pc:picChg chg="del mod">
          <ac:chgData name="David Lynton" userId="S::dly@goffs.herts.sch.uk::50afdeab-93a2-47ed-ad76-3713a9801c7c" providerId="AD" clId="Web-{7D540A43-0B44-B091-3CFD-130F2E44A858}" dt="2019-11-12T23:03:36.022" v="172"/>
          <ac:picMkLst>
            <pc:docMk/>
            <pc:sldMk cId="388717596" sldId="346"/>
            <ac:picMk id="7" creationId="{31BD0FF2-0B4A-CF4F-A024-59680929381B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3:49.366" v="179" actId="1076"/>
          <ac:picMkLst>
            <pc:docMk/>
            <pc:sldMk cId="388717596" sldId="346"/>
            <ac:picMk id="10" creationId="{7B4AF98F-DC4F-9844-9535-9F43175B76C2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3:52.726" v="181" actId="1076"/>
          <ac:picMkLst>
            <pc:docMk/>
            <pc:sldMk cId="388717596" sldId="346"/>
            <ac:picMk id="11" creationId="{970DF952-D040-E04F-B94D-6B471E5D5F65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3:56.929" v="182" actId="1076"/>
          <ac:picMkLst>
            <pc:docMk/>
            <pc:sldMk cId="388717596" sldId="346"/>
            <ac:picMk id="12" creationId="{C57BF001-B07A-D34F-996D-4DA9C58AECA7}"/>
          </ac:picMkLst>
        </pc:picChg>
      </pc:sldChg>
      <pc:sldChg chg="delSp modSp add replId">
        <pc:chgData name="David Lynton" userId="S::dly@goffs.herts.sch.uk::50afdeab-93a2-47ed-ad76-3713a9801c7c" providerId="AD" clId="Web-{7D540A43-0B44-B091-3CFD-130F2E44A858}" dt="2019-11-12T23:04:43.632" v="204"/>
        <pc:sldMkLst>
          <pc:docMk/>
          <pc:sldMk cId="2336188745" sldId="347"/>
        </pc:sldMkLst>
        <pc:spChg chg="mod">
          <ac:chgData name="David Lynton" userId="S::dly@goffs.herts.sch.uk::50afdeab-93a2-47ed-ad76-3713a9801c7c" providerId="AD" clId="Web-{7D540A43-0B44-B091-3CFD-130F2E44A858}" dt="2019-11-12T23:04:35.163" v="198" actId="1076"/>
          <ac:spMkLst>
            <pc:docMk/>
            <pc:sldMk cId="2336188745" sldId="347"/>
            <ac:spMk id="2" creationId="{DC1CED62-8381-2345-896E-19E2F4EE0C56}"/>
          </ac:spMkLst>
        </pc:spChg>
        <pc:picChg chg="mod">
          <ac:chgData name="David Lynton" userId="S::dly@goffs.herts.sch.uk::50afdeab-93a2-47ed-ad76-3713a9801c7c" providerId="AD" clId="Web-{7D540A43-0B44-B091-3CFD-130F2E44A858}" dt="2019-11-12T23:04:39.945" v="200" actId="1076"/>
          <ac:picMkLst>
            <pc:docMk/>
            <pc:sldMk cId="2336188745" sldId="347"/>
            <ac:picMk id="3" creationId="{8E9DEAE5-93F9-7642-97FC-FE705035A57D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4:43.632" v="204"/>
          <ac:picMkLst>
            <pc:docMk/>
            <pc:sldMk cId="2336188745" sldId="347"/>
            <ac:picMk id="4" creationId="{A7B27A84-6CB1-5643-B078-6DF03285F620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4:36.585" v="199" actId="1076"/>
          <ac:picMkLst>
            <pc:docMk/>
            <pc:sldMk cId="2336188745" sldId="347"/>
            <ac:picMk id="5" creationId="{240E802B-86C6-4544-8298-30C8FDDCA7AD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4:39.960" v="201" actId="1076"/>
          <ac:picMkLst>
            <pc:docMk/>
            <pc:sldMk cId="2336188745" sldId="347"/>
            <ac:picMk id="8" creationId="{353FCE83-404D-3B4D-B0EE-C3DEB2DABA91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4:43.632" v="203"/>
          <ac:picMkLst>
            <pc:docMk/>
            <pc:sldMk cId="2336188745" sldId="347"/>
            <ac:picMk id="9" creationId="{12848D06-10BD-9E4D-9C0D-C1CA9033FBF3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4:41.351" v="202" actId="1076"/>
          <ac:picMkLst>
            <pc:docMk/>
            <pc:sldMk cId="2336188745" sldId="347"/>
            <ac:picMk id="10" creationId="{AA019F11-D242-2443-96A8-6CA95E39CB8D}"/>
          </ac:picMkLst>
        </pc:picChg>
      </pc:sldChg>
      <pc:sldChg chg="delSp modSp add replId">
        <pc:chgData name="David Lynton" userId="S::dly@goffs.herts.sch.uk::50afdeab-93a2-47ed-ad76-3713a9801c7c" providerId="AD" clId="Web-{7D540A43-0B44-B091-3CFD-130F2E44A858}" dt="2019-11-12T23:05:14.538" v="222" actId="1076"/>
        <pc:sldMkLst>
          <pc:docMk/>
          <pc:sldMk cId="15572136" sldId="348"/>
        </pc:sldMkLst>
        <pc:picChg chg="mod">
          <ac:chgData name="David Lynton" userId="S::dly@goffs.herts.sch.uk::50afdeab-93a2-47ed-ad76-3713a9801c7c" providerId="AD" clId="Web-{7D540A43-0B44-B091-3CFD-130F2E44A858}" dt="2019-11-12T23:05:09.507" v="219" actId="1076"/>
          <ac:picMkLst>
            <pc:docMk/>
            <pc:sldMk cId="15572136" sldId="348"/>
            <ac:picMk id="3" creationId="{F8EC0CE4-3DA2-4646-9CEF-FC5A78A4F4E9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5:10.992" v="220" actId="1076"/>
          <ac:picMkLst>
            <pc:docMk/>
            <pc:sldMk cId="15572136" sldId="348"/>
            <ac:picMk id="4" creationId="{3CB938E8-B847-524B-B707-870F48F147C4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5:14.538" v="222" actId="1076"/>
          <ac:picMkLst>
            <pc:docMk/>
            <pc:sldMk cId="15572136" sldId="348"/>
            <ac:picMk id="5" creationId="{AB4F53E9-11CE-5349-A053-CB7780529836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5:07.367" v="218"/>
          <ac:picMkLst>
            <pc:docMk/>
            <pc:sldMk cId="15572136" sldId="348"/>
            <ac:picMk id="6" creationId="{68425054-27BA-4747-B2D7-9286F9DCB90D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5:12.960" v="221" actId="1076"/>
          <ac:picMkLst>
            <pc:docMk/>
            <pc:sldMk cId="15572136" sldId="348"/>
            <ac:picMk id="7" creationId="{C40F14FA-3F79-1545-8E95-E6203350F8A4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5:07.351" v="217"/>
          <ac:picMkLst>
            <pc:docMk/>
            <pc:sldMk cId="15572136" sldId="348"/>
            <ac:picMk id="10" creationId="{F1F91E3A-A9FE-1C44-A7BB-08BF23DF0796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5:07.351" v="216"/>
          <ac:picMkLst>
            <pc:docMk/>
            <pc:sldMk cId="15572136" sldId="348"/>
            <ac:picMk id="11" creationId="{4906FA0A-32FD-FC46-80D5-46F253E57CFC}"/>
          </ac:picMkLst>
        </pc:picChg>
      </pc:sldChg>
      <pc:sldChg chg="delSp modSp add replId">
        <pc:chgData name="David Lynton" userId="S::dly@goffs.herts.sch.uk::50afdeab-93a2-47ed-ad76-3713a9801c7c" providerId="AD" clId="Web-{7D540A43-0B44-B091-3CFD-130F2E44A858}" dt="2019-11-12T23:06:10.070" v="248" actId="1076"/>
        <pc:sldMkLst>
          <pc:docMk/>
          <pc:sldMk cId="777136096" sldId="349"/>
        </pc:sldMkLst>
        <pc:spChg chg="del mod">
          <ac:chgData name="David Lynton" userId="S::dly@goffs.herts.sch.uk::50afdeab-93a2-47ed-ad76-3713a9801c7c" providerId="AD" clId="Web-{7D540A43-0B44-B091-3CFD-130F2E44A858}" dt="2019-11-12T23:05:44.445" v="235"/>
          <ac:spMkLst>
            <pc:docMk/>
            <pc:sldMk cId="777136096" sldId="349"/>
            <ac:spMk id="8" creationId="{44F26C30-A866-0844-A205-0DB9FFECFF86}"/>
          </ac:spMkLst>
        </pc:spChg>
        <pc:picChg chg="mod">
          <ac:chgData name="David Lynton" userId="S::dly@goffs.herts.sch.uk::50afdeab-93a2-47ed-ad76-3713a9801c7c" providerId="AD" clId="Web-{7D540A43-0B44-B091-3CFD-130F2E44A858}" dt="2019-11-12T23:06:05.929" v="245" actId="1076"/>
          <ac:picMkLst>
            <pc:docMk/>
            <pc:sldMk cId="777136096" sldId="349"/>
            <ac:picMk id="5" creationId="{BFB6AE03-6BBA-964F-97C8-F35D73D81549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5:46.148" v="236"/>
          <ac:picMkLst>
            <pc:docMk/>
            <pc:sldMk cId="777136096" sldId="349"/>
            <ac:picMk id="7" creationId="{54993EB5-24D3-B84F-AA11-BAA5D21B78A0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6:07.976" v="247" actId="1076"/>
          <ac:picMkLst>
            <pc:docMk/>
            <pc:sldMk cId="777136096" sldId="349"/>
            <ac:picMk id="10" creationId="{0D648A87-3319-3842-B473-715C88FA54A0}"/>
          </ac:picMkLst>
        </pc:picChg>
        <pc:picChg chg="mod">
          <ac:chgData name="David Lynton" userId="S::dly@goffs.herts.sch.uk::50afdeab-93a2-47ed-ad76-3713a9801c7c" providerId="AD" clId="Web-{7D540A43-0B44-B091-3CFD-130F2E44A858}" dt="2019-11-12T23:06:10.070" v="248" actId="1076"/>
          <ac:picMkLst>
            <pc:docMk/>
            <pc:sldMk cId="777136096" sldId="349"/>
            <ac:picMk id="12" creationId="{310B4526-A536-774A-9A66-6CD5074F0428}"/>
          </ac:picMkLst>
        </pc:picChg>
        <pc:picChg chg="del">
          <ac:chgData name="David Lynton" userId="S::dly@goffs.herts.sch.uk::50afdeab-93a2-47ed-ad76-3713a9801c7c" providerId="AD" clId="Web-{7D540A43-0B44-B091-3CFD-130F2E44A858}" dt="2019-11-12T23:05:47.695" v="237"/>
          <ac:picMkLst>
            <pc:docMk/>
            <pc:sldMk cId="777136096" sldId="349"/>
            <ac:picMk id="14" creationId="{A5F2E324-735E-F642-9E3F-DA25EBD368C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13" Type="http://schemas.openxmlformats.org/officeDocument/2006/relationships/slide" Target="../slides/slide29.xml"/><Relationship Id="rId3" Type="http://schemas.openxmlformats.org/officeDocument/2006/relationships/slide" Target="../slides/slide5.xml"/><Relationship Id="rId7" Type="http://schemas.openxmlformats.org/officeDocument/2006/relationships/slide" Target="../slides/slide13.xml"/><Relationship Id="rId12" Type="http://schemas.openxmlformats.org/officeDocument/2006/relationships/slide" Target="../slides/slide27.xml"/><Relationship Id="rId2" Type="http://schemas.openxmlformats.org/officeDocument/2006/relationships/slide" Target="../slides/slide4.xml"/><Relationship Id="rId1" Type="http://schemas.openxmlformats.org/officeDocument/2006/relationships/slide" Target="../slides/slide2.xml"/><Relationship Id="rId6" Type="http://schemas.openxmlformats.org/officeDocument/2006/relationships/slide" Target="../slides/slide11.xml"/><Relationship Id="rId11" Type="http://schemas.openxmlformats.org/officeDocument/2006/relationships/slide" Target="../slides/slide26.xml"/><Relationship Id="rId5" Type="http://schemas.openxmlformats.org/officeDocument/2006/relationships/slide" Target="../slides/slide7.xml"/><Relationship Id="rId15" Type="http://schemas.openxmlformats.org/officeDocument/2006/relationships/slide" Target="../slides/slide21.xml"/><Relationship Id="rId10" Type="http://schemas.openxmlformats.org/officeDocument/2006/relationships/slide" Target="../slides/slide23.xml"/><Relationship Id="rId4" Type="http://schemas.openxmlformats.org/officeDocument/2006/relationships/slide" Target="../slides/slide6.xml"/><Relationship Id="rId9" Type="http://schemas.openxmlformats.org/officeDocument/2006/relationships/slide" Target="../slides/slide16.xml"/><Relationship Id="rId14" Type="http://schemas.openxmlformats.org/officeDocument/2006/relationships/slide" Target="../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1153C-D4E7-43D3-A830-523D81DB75F3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D1E97F-F101-4389-90DA-B1557FFA2411}">
      <dgm:prSet custT="1"/>
      <dgm:spPr/>
      <dgm:t>
        <a:bodyPr/>
        <a:lstStyle/>
        <a:p>
          <a:r>
            <a:rPr lang="en-GB" sz="2000" dirty="0"/>
            <a:t>Algebraic fractions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6200BB3-5EC6-4EF1-8FAE-C2276CD3E4AC}" type="parTrans" cxnId="{13C17973-65F1-48CD-8367-5D125B147AB3}">
      <dgm:prSet/>
      <dgm:spPr/>
      <dgm:t>
        <a:bodyPr/>
        <a:lstStyle/>
        <a:p>
          <a:endParaRPr lang="en-US" sz="2000"/>
        </a:p>
      </dgm:t>
    </dgm:pt>
    <dgm:pt modelId="{D33AD84A-B8F4-4745-968D-881FBBC6B868}" type="sibTrans" cxnId="{13C17973-65F1-48CD-8367-5D125B147AB3}">
      <dgm:prSet/>
      <dgm:spPr/>
      <dgm:t>
        <a:bodyPr/>
        <a:lstStyle/>
        <a:p>
          <a:endParaRPr lang="en-US" sz="2000"/>
        </a:p>
      </dgm:t>
    </dgm:pt>
    <dgm:pt modelId="{7EBD040B-658C-4B4F-AC83-F3AC149EC7D5}">
      <dgm:prSet custT="1"/>
      <dgm:spPr/>
      <dgm:t>
        <a:bodyPr/>
        <a:lstStyle/>
        <a:p>
          <a:r>
            <a:rPr lang="en-GB" sz="2000" dirty="0"/>
            <a:t>Algebraic Proof (with decimals)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6E20CE4-7A98-4DA4-9130-51171594CD85}" type="parTrans" cxnId="{71C3F330-6C9D-4226-80E4-6F312FB79FD5}">
      <dgm:prSet/>
      <dgm:spPr/>
      <dgm:t>
        <a:bodyPr/>
        <a:lstStyle/>
        <a:p>
          <a:endParaRPr lang="en-US" sz="2000"/>
        </a:p>
      </dgm:t>
    </dgm:pt>
    <dgm:pt modelId="{A2F3DCA3-9BDC-42D1-823B-2E4792BC17B1}" type="sibTrans" cxnId="{71C3F330-6C9D-4226-80E4-6F312FB79FD5}">
      <dgm:prSet/>
      <dgm:spPr/>
      <dgm:t>
        <a:bodyPr/>
        <a:lstStyle/>
        <a:p>
          <a:endParaRPr lang="en-US" sz="2000"/>
        </a:p>
      </dgm:t>
    </dgm:pt>
    <dgm:pt modelId="{2F203896-EE59-4CC7-A0D1-8012B2C27651}">
      <dgm:prSet custT="1"/>
      <dgm:spPr/>
      <dgm:t>
        <a:bodyPr/>
        <a:lstStyle/>
        <a:p>
          <a:r>
            <a:rPr lang="en-GB" sz="2000" dirty="0"/>
            <a:t>Area under a graph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3F5F3E6-A205-4A3F-B493-EC28AB367CF8}" type="parTrans" cxnId="{9C7516CA-3FB2-45B7-A163-BE793F20C8BC}">
      <dgm:prSet/>
      <dgm:spPr/>
      <dgm:t>
        <a:bodyPr/>
        <a:lstStyle/>
        <a:p>
          <a:endParaRPr lang="en-US" sz="2000"/>
        </a:p>
      </dgm:t>
    </dgm:pt>
    <dgm:pt modelId="{FAE0D114-30A6-4F0C-ABF7-B36967473B53}" type="sibTrans" cxnId="{9C7516CA-3FB2-45B7-A163-BE793F20C8BC}">
      <dgm:prSet/>
      <dgm:spPr/>
      <dgm:t>
        <a:bodyPr/>
        <a:lstStyle/>
        <a:p>
          <a:endParaRPr lang="en-US" sz="2000"/>
        </a:p>
      </dgm:t>
    </dgm:pt>
    <dgm:pt modelId="{7C452B7D-EC33-4B19-A4CC-E2E2D7EE528A}">
      <dgm:prSet custT="1"/>
      <dgm:spPr/>
      <dgm:t>
        <a:bodyPr/>
        <a:lstStyle/>
        <a:p>
          <a:r>
            <a:rPr lang="en-GB" sz="2000" dirty="0"/>
            <a:t>Changing the subject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0ECB992-0717-4495-881F-AA2E7FA43E05}" type="parTrans" cxnId="{8B96D12E-475E-40E1-A81E-EFFA5CEDEAE9}">
      <dgm:prSet/>
      <dgm:spPr/>
      <dgm:t>
        <a:bodyPr/>
        <a:lstStyle/>
        <a:p>
          <a:endParaRPr lang="en-US" sz="2000"/>
        </a:p>
      </dgm:t>
    </dgm:pt>
    <dgm:pt modelId="{6C79B62F-BAAF-4CE0-A8F0-ED6DDD0CDE86}" type="sibTrans" cxnId="{8B96D12E-475E-40E1-A81E-EFFA5CEDEAE9}">
      <dgm:prSet/>
      <dgm:spPr/>
      <dgm:t>
        <a:bodyPr/>
        <a:lstStyle/>
        <a:p>
          <a:endParaRPr lang="en-US" sz="2000"/>
        </a:p>
      </dgm:t>
    </dgm:pt>
    <dgm:pt modelId="{FECEF004-AFD0-43D6-A6B3-6F8713113191}">
      <dgm:prSet custT="1"/>
      <dgm:spPr/>
      <dgm:t>
        <a:bodyPr/>
        <a:lstStyle/>
        <a:p>
          <a:r>
            <a:rPr lang="en-GB" sz="2000" dirty="0"/>
            <a:t>Equation of a circle</a:t>
          </a:r>
          <a:endParaRPr lang="en-US" sz="2000" dirty="0"/>
        </a:p>
      </dgm:t>
    </dgm:pt>
    <dgm:pt modelId="{F4800014-B4D6-48DB-BB7D-5090DB77722A}" type="parTrans" cxnId="{A6D54345-2DDA-4798-B0AB-E3C333D4CA81}">
      <dgm:prSet/>
      <dgm:spPr/>
      <dgm:t>
        <a:bodyPr/>
        <a:lstStyle/>
        <a:p>
          <a:endParaRPr lang="en-US" sz="2000"/>
        </a:p>
      </dgm:t>
    </dgm:pt>
    <dgm:pt modelId="{A9A1A3D6-7078-49C5-9241-AECADDAAE1C7}" type="sibTrans" cxnId="{A6D54345-2DDA-4798-B0AB-E3C333D4CA81}">
      <dgm:prSet/>
      <dgm:spPr/>
      <dgm:t>
        <a:bodyPr/>
        <a:lstStyle/>
        <a:p>
          <a:endParaRPr lang="en-US" sz="2000"/>
        </a:p>
      </dgm:t>
    </dgm:pt>
    <dgm:pt modelId="{3F4891DA-C6EE-4622-83CA-654A4DCFBBCF}">
      <dgm:prSet custT="1"/>
      <dgm:spPr/>
      <dgm:t>
        <a:bodyPr/>
        <a:lstStyle/>
        <a:p>
          <a:r>
            <a:rPr lang="en-GB" sz="2000" dirty="0"/>
            <a:t>Equation of a line and tangent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10548CB-F262-4E31-8984-E9AB13C010D4}" type="parTrans" cxnId="{C844701B-A743-4FCD-937E-78AA108FDA4F}">
      <dgm:prSet/>
      <dgm:spPr/>
      <dgm:t>
        <a:bodyPr/>
        <a:lstStyle/>
        <a:p>
          <a:endParaRPr lang="en-US" sz="2000"/>
        </a:p>
      </dgm:t>
    </dgm:pt>
    <dgm:pt modelId="{640C9554-7465-481D-BD93-63626B8E242B}" type="sibTrans" cxnId="{C844701B-A743-4FCD-937E-78AA108FDA4F}">
      <dgm:prSet/>
      <dgm:spPr/>
      <dgm:t>
        <a:bodyPr/>
        <a:lstStyle/>
        <a:p>
          <a:endParaRPr lang="en-US" sz="2000"/>
        </a:p>
      </dgm:t>
    </dgm:pt>
    <dgm:pt modelId="{D4CE0819-F4E9-4F1A-AB0A-CB64D08B95C3}">
      <dgm:prSet custT="1"/>
      <dgm:spPr/>
      <dgm:t>
        <a:bodyPr/>
        <a:lstStyle/>
        <a:p>
          <a:r>
            <a:rPr lang="en-GB" sz="2000" dirty="0"/>
            <a:t>Expanding binomials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909960C8-5D8D-470A-9A5B-3A9FDE2CE87C}" type="parTrans" cxnId="{70B137B4-B14F-4B6A-BA62-6A2B01080623}">
      <dgm:prSet/>
      <dgm:spPr/>
      <dgm:t>
        <a:bodyPr/>
        <a:lstStyle/>
        <a:p>
          <a:endParaRPr lang="en-US" sz="2000"/>
        </a:p>
      </dgm:t>
    </dgm:pt>
    <dgm:pt modelId="{63B13FD5-53D3-4338-9B49-EA499EC2A8F9}" type="sibTrans" cxnId="{70B137B4-B14F-4B6A-BA62-6A2B01080623}">
      <dgm:prSet/>
      <dgm:spPr/>
      <dgm:t>
        <a:bodyPr/>
        <a:lstStyle/>
        <a:p>
          <a:endParaRPr lang="en-US" sz="2000"/>
        </a:p>
      </dgm:t>
    </dgm:pt>
    <dgm:pt modelId="{28C27643-1CFE-4B61-9EA7-A7578EEC5B4F}">
      <dgm:prSet custT="1"/>
      <dgm:spPr/>
      <dgm:t>
        <a:bodyPr/>
        <a:lstStyle/>
        <a:p>
          <a:r>
            <a:rPr lang="en-GB" sz="2000" dirty="0"/>
            <a:t>Factorising and solving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D3063F1E-00F3-4A9F-83BC-758B45CFD229}" type="parTrans" cxnId="{F46D6684-9DA7-4D2B-9F33-9754CAB7EC26}">
      <dgm:prSet/>
      <dgm:spPr/>
      <dgm:t>
        <a:bodyPr/>
        <a:lstStyle/>
        <a:p>
          <a:endParaRPr lang="en-US" sz="2000"/>
        </a:p>
      </dgm:t>
    </dgm:pt>
    <dgm:pt modelId="{87F05AC4-A909-416B-A1B6-52476A9A1DFB}" type="sibTrans" cxnId="{F46D6684-9DA7-4D2B-9F33-9754CAB7EC26}">
      <dgm:prSet/>
      <dgm:spPr/>
      <dgm:t>
        <a:bodyPr/>
        <a:lstStyle/>
        <a:p>
          <a:endParaRPr lang="en-US" sz="2000"/>
        </a:p>
      </dgm:t>
    </dgm:pt>
    <dgm:pt modelId="{8CF57E10-0D66-4637-B8A3-278D245B018F}">
      <dgm:prSet custT="1"/>
      <dgm:spPr/>
      <dgm:t>
        <a:bodyPr/>
        <a:lstStyle/>
        <a:p>
          <a:r>
            <a:rPr lang="en-GB" sz="2000" dirty="0"/>
            <a:t>Functions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745D81AC-835A-4787-BF30-D3A30225A9F0}" type="parTrans" cxnId="{56C02393-E953-44E3-B9FD-0EB6798CDEFF}">
      <dgm:prSet/>
      <dgm:spPr/>
      <dgm:t>
        <a:bodyPr/>
        <a:lstStyle/>
        <a:p>
          <a:endParaRPr lang="en-US" sz="2000"/>
        </a:p>
      </dgm:t>
    </dgm:pt>
    <dgm:pt modelId="{E06F826F-4E06-47EC-9D1E-700B47EB6F1E}" type="sibTrans" cxnId="{56C02393-E953-44E3-B9FD-0EB6798CDEFF}">
      <dgm:prSet/>
      <dgm:spPr/>
      <dgm:t>
        <a:bodyPr/>
        <a:lstStyle/>
        <a:p>
          <a:endParaRPr lang="en-US" sz="2000"/>
        </a:p>
      </dgm:t>
    </dgm:pt>
    <dgm:pt modelId="{9399017A-2384-4EF8-861D-81C83CE062FA}">
      <dgm:prSet custT="1"/>
      <dgm:spPr/>
      <dgm:t>
        <a:bodyPr/>
        <a:lstStyle/>
        <a:p>
          <a:r>
            <a:rPr lang="en-GB" sz="2000" dirty="0"/>
            <a:t>Quadratic Graphs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937D17B7-BE17-4DF0-AAB4-FE4EFB8E2808}" type="parTrans" cxnId="{AE389DF7-3EF6-454E-8E47-C213464000C9}">
      <dgm:prSet/>
      <dgm:spPr/>
      <dgm:t>
        <a:bodyPr/>
        <a:lstStyle/>
        <a:p>
          <a:endParaRPr lang="en-US" sz="2000"/>
        </a:p>
      </dgm:t>
    </dgm:pt>
    <dgm:pt modelId="{7CE7297E-1AB3-4085-A84A-10D4127A287A}" type="sibTrans" cxnId="{AE389DF7-3EF6-454E-8E47-C213464000C9}">
      <dgm:prSet/>
      <dgm:spPr/>
      <dgm:t>
        <a:bodyPr/>
        <a:lstStyle/>
        <a:p>
          <a:endParaRPr lang="en-US" sz="2000"/>
        </a:p>
      </dgm:t>
    </dgm:pt>
    <dgm:pt modelId="{30BE487B-6F75-4D1E-9BC4-D336AA9F57FB}">
      <dgm:prSet custT="1"/>
      <dgm:spPr/>
      <dgm:t>
        <a:bodyPr/>
        <a:lstStyle/>
        <a:p>
          <a:r>
            <a:rPr lang="en-GB" sz="2000"/>
            <a:t>Identifying parallel lines</a:t>
          </a:r>
          <a:endParaRPr lang="en-US" sz="200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BA5EB377-27D7-4502-89A8-4CA90D6A7735}" type="parTrans" cxnId="{0D8C5C96-A310-4C0F-88A9-60D5285371A0}">
      <dgm:prSet/>
      <dgm:spPr/>
      <dgm:t>
        <a:bodyPr/>
        <a:lstStyle/>
        <a:p>
          <a:endParaRPr lang="en-US" sz="2000"/>
        </a:p>
      </dgm:t>
    </dgm:pt>
    <dgm:pt modelId="{DD07DCA1-7DBE-4CDE-A523-16D8D5A8DD31}" type="sibTrans" cxnId="{0D8C5C96-A310-4C0F-88A9-60D5285371A0}">
      <dgm:prSet/>
      <dgm:spPr/>
      <dgm:t>
        <a:bodyPr/>
        <a:lstStyle/>
        <a:p>
          <a:endParaRPr lang="en-US" sz="2000"/>
        </a:p>
      </dgm:t>
    </dgm:pt>
    <dgm:pt modelId="{659E4409-69CF-40BC-A7BE-8514FDCB36B0}">
      <dgm:prSet custT="1"/>
      <dgm:spPr/>
      <dgm:t>
        <a:bodyPr/>
        <a:lstStyle/>
        <a:p>
          <a:r>
            <a:rPr lang="en-GB" sz="2000" dirty="0"/>
            <a:t>Inequalities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EF6467D1-CD17-4DBE-8C32-5FE198FAF287}" type="parTrans" cxnId="{F993A8CA-2459-4536-98AF-6F5DD5AC8A49}">
      <dgm:prSet/>
      <dgm:spPr/>
      <dgm:t>
        <a:bodyPr/>
        <a:lstStyle/>
        <a:p>
          <a:endParaRPr lang="en-US" sz="2000"/>
        </a:p>
      </dgm:t>
    </dgm:pt>
    <dgm:pt modelId="{D0B90740-6B3E-44DC-92C6-17DB7781A9CF}" type="sibTrans" cxnId="{F993A8CA-2459-4536-98AF-6F5DD5AC8A49}">
      <dgm:prSet/>
      <dgm:spPr/>
      <dgm:t>
        <a:bodyPr/>
        <a:lstStyle/>
        <a:p>
          <a:endParaRPr lang="en-US" sz="2000"/>
        </a:p>
      </dgm:t>
    </dgm:pt>
    <dgm:pt modelId="{3EF7D388-59CE-4CBD-8E3D-35354981A79F}">
      <dgm:prSet custT="1"/>
      <dgm:spPr/>
      <dgm:t>
        <a:bodyPr/>
        <a:lstStyle/>
        <a:p>
          <a:r>
            <a:rPr lang="en-GB" sz="2000" dirty="0"/>
            <a:t>Iteration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 action="ppaction://hlinksldjump"/>
          </dgm14:cNvPr>
        </a:ext>
      </dgm:extLst>
    </dgm:pt>
    <dgm:pt modelId="{AEC67C76-121B-4657-89A9-CDF0D6CE8A38}" type="parTrans" cxnId="{F639B3A1-9ECB-4381-BDEA-B5CE0D3F94C9}">
      <dgm:prSet/>
      <dgm:spPr/>
      <dgm:t>
        <a:bodyPr/>
        <a:lstStyle/>
        <a:p>
          <a:endParaRPr lang="en-US" sz="2000"/>
        </a:p>
      </dgm:t>
    </dgm:pt>
    <dgm:pt modelId="{37B5FE32-08CA-4FC2-921D-795FFD609192}" type="sibTrans" cxnId="{F639B3A1-9ECB-4381-BDEA-B5CE0D3F94C9}">
      <dgm:prSet/>
      <dgm:spPr/>
      <dgm:t>
        <a:bodyPr/>
        <a:lstStyle/>
        <a:p>
          <a:endParaRPr lang="en-US" sz="2000"/>
        </a:p>
      </dgm:t>
    </dgm:pt>
    <dgm:pt modelId="{AB002989-24C7-4477-A284-3697735E87D4}">
      <dgm:prSet custT="1"/>
      <dgm:spPr/>
      <dgm:t>
        <a:bodyPr/>
        <a:lstStyle/>
        <a:p>
          <a:r>
            <a:rPr lang="en-GB" sz="2000" dirty="0"/>
            <a:t>Sequences 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E21284AC-722E-41CF-91FF-D86F708E52D3}" type="parTrans" cxnId="{CCDF255A-C41B-4AB4-A1A4-B5FF072BD171}">
      <dgm:prSet/>
      <dgm:spPr/>
      <dgm:t>
        <a:bodyPr/>
        <a:lstStyle/>
        <a:p>
          <a:endParaRPr lang="en-US" sz="2000"/>
        </a:p>
      </dgm:t>
    </dgm:pt>
    <dgm:pt modelId="{5470B706-2B30-416F-AA29-585B3A897EBD}" type="sibTrans" cxnId="{CCDF255A-C41B-4AB4-A1A4-B5FF072BD171}">
      <dgm:prSet/>
      <dgm:spPr/>
      <dgm:t>
        <a:bodyPr/>
        <a:lstStyle/>
        <a:p>
          <a:endParaRPr lang="en-US" sz="2000"/>
        </a:p>
      </dgm:t>
    </dgm:pt>
    <dgm:pt modelId="{6228BBD7-B835-4B11-991A-8B71DFEECAF3}">
      <dgm:prSet custT="1"/>
      <dgm:spPr/>
      <dgm:t>
        <a:bodyPr/>
        <a:lstStyle/>
        <a:p>
          <a:r>
            <a:rPr lang="en-GB" sz="2000" dirty="0"/>
            <a:t>Simultaneous equations 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3" action="ppaction://hlinksldjump"/>
          </dgm14:cNvPr>
        </a:ext>
      </dgm:extLst>
    </dgm:pt>
    <dgm:pt modelId="{458FD2FD-62B0-4CAD-A4ED-0067A5ED34B1}" type="parTrans" cxnId="{17B76C1C-3E6B-4702-9E38-E353C1E02248}">
      <dgm:prSet/>
      <dgm:spPr/>
      <dgm:t>
        <a:bodyPr/>
        <a:lstStyle/>
        <a:p>
          <a:endParaRPr lang="en-US" sz="2000"/>
        </a:p>
      </dgm:t>
    </dgm:pt>
    <dgm:pt modelId="{2CC1E23D-F262-46D0-8372-1949E61692F9}" type="sibTrans" cxnId="{17B76C1C-3E6B-4702-9E38-E353C1E02248}">
      <dgm:prSet/>
      <dgm:spPr/>
      <dgm:t>
        <a:bodyPr/>
        <a:lstStyle/>
        <a:p>
          <a:endParaRPr lang="en-US" sz="2000"/>
        </a:p>
      </dgm:t>
    </dgm:pt>
    <dgm:pt modelId="{984ED53D-A23B-4C4C-9B30-A6DD1A0042EF}">
      <dgm:prSet custT="1"/>
      <dgm:spPr/>
      <dgm:t>
        <a:bodyPr/>
        <a:lstStyle/>
        <a:p>
          <a:r>
            <a:rPr lang="en-GB" sz="2000" dirty="0"/>
            <a:t>Writing and solving  equations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4" action="ppaction://hlinksldjump"/>
          </dgm14:cNvPr>
        </a:ext>
      </dgm:extLst>
    </dgm:pt>
    <dgm:pt modelId="{68261770-5FC9-48A6-995C-B033F7863975}" type="parTrans" cxnId="{547AF377-6B5F-4E21-884F-71D14491DD5F}">
      <dgm:prSet/>
      <dgm:spPr/>
      <dgm:t>
        <a:bodyPr/>
        <a:lstStyle/>
        <a:p>
          <a:endParaRPr lang="en-US" sz="2000"/>
        </a:p>
      </dgm:t>
    </dgm:pt>
    <dgm:pt modelId="{FAB3203D-4379-4DB5-ABE1-15969DF5207B}" type="sibTrans" cxnId="{547AF377-6B5F-4E21-884F-71D14491DD5F}">
      <dgm:prSet/>
      <dgm:spPr/>
      <dgm:t>
        <a:bodyPr/>
        <a:lstStyle/>
        <a:p>
          <a:endParaRPr lang="en-US" sz="2000"/>
        </a:p>
      </dgm:t>
    </dgm:pt>
    <dgm:pt modelId="{687D6448-DAF7-8943-ADA3-C92CC2ACB799}">
      <dgm:prSet custT="1"/>
      <dgm:spPr/>
      <dgm:t>
        <a:bodyPr/>
        <a:lstStyle/>
        <a:p>
          <a:r>
            <a:rPr lang="en-US" sz="2000" dirty="0"/>
            <a:t>Linear graphs</a:t>
          </a:r>
        </a:p>
      </dgm:t>
    </dgm:pt>
    <dgm:pt modelId="{15539912-E758-884B-8CFB-B9E0841A8FEE}" type="parTrans" cxnId="{00AB69D4-54E6-2346-BB88-05B207F8254B}">
      <dgm:prSet/>
      <dgm:spPr/>
      <dgm:t>
        <a:bodyPr/>
        <a:lstStyle/>
        <a:p>
          <a:endParaRPr lang="en-US"/>
        </a:p>
      </dgm:t>
    </dgm:pt>
    <dgm:pt modelId="{881A888A-659D-5C46-A09E-03992D56CB83}" type="sibTrans" cxnId="{00AB69D4-54E6-2346-BB88-05B207F8254B}">
      <dgm:prSet/>
      <dgm:spPr/>
      <dgm:t>
        <a:bodyPr/>
        <a:lstStyle/>
        <a:p>
          <a:endParaRPr lang="en-US"/>
        </a:p>
      </dgm:t>
    </dgm:pt>
    <dgm:pt modelId="{34EF09AB-846C-1D45-A761-C769EEA65C66}">
      <dgm:prSet custT="1"/>
      <dgm:spPr/>
      <dgm:t>
        <a:bodyPr/>
        <a:lstStyle/>
        <a:p>
          <a:r>
            <a:rPr lang="en-US" sz="2000" dirty="0"/>
            <a:t>Trig graphs</a:t>
          </a:r>
        </a:p>
      </dgm:t>
    </dgm:pt>
    <dgm:pt modelId="{37C64C68-7BE9-0046-8470-7E4648B4625F}" type="parTrans" cxnId="{4D48CBF5-65B0-C345-A1D0-EE36CF369D60}">
      <dgm:prSet/>
      <dgm:spPr/>
      <dgm:t>
        <a:bodyPr/>
        <a:lstStyle/>
        <a:p>
          <a:endParaRPr lang="en-GB"/>
        </a:p>
      </dgm:t>
    </dgm:pt>
    <dgm:pt modelId="{266F04E8-5127-BE4A-89D0-72003FC02935}" type="sibTrans" cxnId="{4D48CBF5-65B0-C345-A1D0-EE36CF369D60}">
      <dgm:prSet/>
      <dgm:spPr/>
      <dgm:t>
        <a:bodyPr/>
        <a:lstStyle/>
        <a:p>
          <a:endParaRPr lang="en-GB"/>
        </a:p>
      </dgm:t>
    </dgm:pt>
    <dgm:pt modelId="{647DABE1-2BE4-4B1C-84BB-0EE28BF54466}">
      <dgm:prSet custT="1"/>
      <dgm:spPr/>
      <dgm:t>
        <a:bodyPr/>
        <a:lstStyle/>
        <a:p>
          <a:r>
            <a:rPr lang="en-US" sz="2000" dirty="0"/>
            <a:t>Circle graphs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809309E5-9630-4CBD-A90D-6BB6B8843D3D}" type="parTrans" cxnId="{0F74EDBC-338A-42C7-A320-E93435107CFE}">
      <dgm:prSet/>
      <dgm:spPr/>
      <dgm:t>
        <a:bodyPr/>
        <a:lstStyle/>
        <a:p>
          <a:endParaRPr lang="en-GB"/>
        </a:p>
      </dgm:t>
    </dgm:pt>
    <dgm:pt modelId="{7A168C53-C9F8-45D2-B896-58AE8CAE5FA4}" type="sibTrans" cxnId="{0F74EDBC-338A-42C7-A320-E93435107CFE}">
      <dgm:prSet/>
      <dgm:spPr/>
      <dgm:t>
        <a:bodyPr/>
        <a:lstStyle/>
        <a:p>
          <a:endParaRPr lang="en-GB"/>
        </a:p>
      </dgm:t>
    </dgm:pt>
    <dgm:pt modelId="{2D2E430F-7615-034E-A526-76D84EAA7C12}">
      <dgm:prSet/>
      <dgm:spPr/>
      <dgm:t>
        <a:bodyPr/>
        <a:lstStyle/>
        <a:p>
          <a:r>
            <a:rPr lang="en-US" dirty="0"/>
            <a:t>Other graphs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5" action="ppaction://hlinksldjump"/>
          </dgm14:cNvPr>
        </a:ext>
      </dgm:extLst>
    </dgm:pt>
    <dgm:pt modelId="{B9CF593F-8DB5-6D42-9E96-F5C480602D5C}" type="parTrans" cxnId="{45A69232-0A0E-6E4C-98B8-AA06D51A8F1E}">
      <dgm:prSet/>
      <dgm:spPr/>
      <dgm:t>
        <a:bodyPr/>
        <a:lstStyle/>
        <a:p>
          <a:endParaRPr lang="en-US"/>
        </a:p>
      </dgm:t>
    </dgm:pt>
    <dgm:pt modelId="{7A85F65B-F2FF-0D4E-9B77-51216B579BAF}" type="sibTrans" cxnId="{45A69232-0A0E-6E4C-98B8-AA06D51A8F1E}">
      <dgm:prSet/>
      <dgm:spPr/>
      <dgm:t>
        <a:bodyPr/>
        <a:lstStyle/>
        <a:p>
          <a:endParaRPr lang="en-US"/>
        </a:p>
      </dgm:t>
    </dgm:pt>
    <dgm:pt modelId="{3544EAAD-D726-D942-B070-EFE7B1661449}">
      <dgm:prSet/>
      <dgm:spPr/>
      <dgm:t>
        <a:bodyPr/>
        <a:lstStyle/>
        <a:p>
          <a:r>
            <a:rPr lang="en-US"/>
            <a:t>Transformation of graphs</a:t>
          </a:r>
        </a:p>
      </dgm:t>
    </dgm:pt>
    <dgm:pt modelId="{1CBFB272-51CC-CF44-94C1-306E81F64E9F}" type="parTrans" cxnId="{B43D274B-3E8A-B74F-ADC0-8A35D34EDEDB}">
      <dgm:prSet/>
      <dgm:spPr/>
      <dgm:t>
        <a:bodyPr/>
        <a:lstStyle/>
        <a:p>
          <a:endParaRPr lang="en-US"/>
        </a:p>
      </dgm:t>
    </dgm:pt>
    <dgm:pt modelId="{50304482-6056-AA49-9406-527908F3D992}" type="sibTrans" cxnId="{B43D274B-3E8A-B74F-ADC0-8A35D34EDEDB}">
      <dgm:prSet/>
      <dgm:spPr/>
      <dgm:t>
        <a:bodyPr/>
        <a:lstStyle/>
        <a:p>
          <a:endParaRPr lang="en-US"/>
        </a:p>
      </dgm:t>
    </dgm:pt>
    <dgm:pt modelId="{6A5AFEC7-349A-3647-919A-697AF594C7E5}" type="pres">
      <dgm:prSet presAssocID="{ECD1153C-D4E7-43D3-A830-523D81DB75F3}" presName="diagram" presStyleCnt="0">
        <dgm:presLayoutVars>
          <dgm:dir/>
          <dgm:resizeHandles val="exact"/>
        </dgm:presLayoutVars>
      </dgm:prSet>
      <dgm:spPr/>
    </dgm:pt>
    <dgm:pt modelId="{5EA44830-DA8D-E44A-A13E-0AECE6FC9F1E}" type="pres">
      <dgm:prSet presAssocID="{75D1E97F-F101-4389-90DA-B1557FFA2411}" presName="node" presStyleLbl="node1" presStyleIdx="0" presStyleCnt="21">
        <dgm:presLayoutVars>
          <dgm:bulletEnabled val="1"/>
        </dgm:presLayoutVars>
      </dgm:prSet>
      <dgm:spPr/>
    </dgm:pt>
    <dgm:pt modelId="{E9B45D06-9F66-2642-8389-FFD8F310E7F7}" type="pres">
      <dgm:prSet presAssocID="{D33AD84A-B8F4-4745-968D-881FBBC6B868}" presName="sibTrans" presStyleCnt="0"/>
      <dgm:spPr/>
    </dgm:pt>
    <dgm:pt modelId="{DF972750-D9B4-224E-8A24-D45D76167561}" type="pres">
      <dgm:prSet presAssocID="{7EBD040B-658C-4B4F-AC83-F3AC149EC7D5}" presName="node" presStyleLbl="node1" presStyleIdx="1" presStyleCnt="21">
        <dgm:presLayoutVars>
          <dgm:bulletEnabled val="1"/>
        </dgm:presLayoutVars>
      </dgm:prSet>
      <dgm:spPr/>
    </dgm:pt>
    <dgm:pt modelId="{8F3ECFAA-3FD0-EE4D-AF46-72E33FD2742D}" type="pres">
      <dgm:prSet presAssocID="{A2F3DCA3-9BDC-42D1-823B-2E4792BC17B1}" presName="sibTrans" presStyleCnt="0"/>
      <dgm:spPr/>
    </dgm:pt>
    <dgm:pt modelId="{71727328-A376-1044-9F04-03D56574348D}" type="pres">
      <dgm:prSet presAssocID="{2F203896-EE59-4CC7-A0D1-8012B2C27651}" presName="node" presStyleLbl="node1" presStyleIdx="2" presStyleCnt="21">
        <dgm:presLayoutVars>
          <dgm:bulletEnabled val="1"/>
        </dgm:presLayoutVars>
      </dgm:prSet>
      <dgm:spPr/>
    </dgm:pt>
    <dgm:pt modelId="{940AC6D6-0002-5648-BAAC-6C3C00C76E64}" type="pres">
      <dgm:prSet presAssocID="{FAE0D114-30A6-4F0C-ABF7-B36967473B53}" presName="sibTrans" presStyleCnt="0"/>
      <dgm:spPr/>
    </dgm:pt>
    <dgm:pt modelId="{1F417D62-6883-9D4D-B8D8-F60E58C419AC}" type="pres">
      <dgm:prSet presAssocID="{7C452B7D-EC33-4B19-A4CC-E2E2D7EE528A}" presName="node" presStyleLbl="node1" presStyleIdx="3" presStyleCnt="21">
        <dgm:presLayoutVars>
          <dgm:bulletEnabled val="1"/>
        </dgm:presLayoutVars>
      </dgm:prSet>
      <dgm:spPr/>
    </dgm:pt>
    <dgm:pt modelId="{B5E9F25A-7CE4-CC4E-9568-21907FC264E5}" type="pres">
      <dgm:prSet presAssocID="{6C79B62F-BAAF-4CE0-A8F0-ED6DDD0CDE86}" presName="sibTrans" presStyleCnt="0"/>
      <dgm:spPr/>
    </dgm:pt>
    <dgm:pt modelId="{97678B8F-0271-1B44-B863-C7ACBF6AC37F}" type="pres">
      <dgm:prSet presAssocID="{FECEF004-AFD0-43D6-A6B3-6F8713113191}" presName="node" presStyleLbl="node1" presStyleIdx="4" presStyleCnt="21">
        <dgm:presLayoutVars>
          <dgm:bulletEnabled val="1"/>
        </dgm:presLayoutVars>
      </dgm:prSet>
      <dgm:spPr/>
    </dgm:pt>
    <dgm:pt modelId="{234D2190-3920-DA4B-B94C-4E81E1C2C1CE}" type="pres">
      <dgm:prSet presAssocID="{A9A1A3D6-7078-49C5-9241-AECADDAAE1C7}" presName="sibTrans" presStyleCnt="0"/>
      <dgm:spPr/>
    </dgm:pt>
    <dgm:pt modelId="{291B3187-0F25-3B4B-8024-DDA6A0DA1888}" type="pres">
      <dgm:prSet presAssocID="{3F4891DA-C6EE-4622-83CA-654A4DCFBBCF}" presName="node" presStyleLbl="node1" presStyleIdx="5" presStyleCnt="21">
        <dgm:presLayoutVars>
          <dgm:bulletEnabled val="1"/>
        </dgm:presLayoutVars>
      </dgm:prSet>
      <dgm:spPr/>
    </dgm:pt>
    <dgm:pt modelId="{7252A269-E2B8-7141-A0DF-B53CDB0F9E75}" type="pres">
      <dgm:prSet presAssocID="{640C9554-7465-481D-BD93-63626B8E242B}" presName="sibTrans" presStyleCnt="0"/>
      <dgm:spPr/>
    </dgm:pt>
    <dgm:pt modelId="{4D65B520-5DED-7F4A-8E3C-0D05A827E0B2}" type="pres">
      <dgm:prSet presAssocID="{D4CE0819-F4E9-4F1A-AB0A-CB64D08B95C3}" presName="node" presStyleLbl="node1" presStyleIdx="6" presStyleCnt="21">
        <dgm:presLayoutVars>
          <dgm:bulletEnabled val="1"/>
        </dgm:presLayoutVars>
      </dgm:prSet>
      <dgm:spPr/>
    </dgm:pt>
    <dgm:pt modelId="{8BCAD585-EAFB-6E4C-A486-7B73AC26D19A}" type="pres">
      <dgm:prSet presAssocID="{63B13FD5-53D3-4338-9B49-EA499EC2A8F9}" presName="sibTrans" presStyleCnt="0"/>
      <dgm:spPr/>
    </dgm:pt>
    <dgm:pt modelId="{3D20E513-5DA4-BA47-A959-F80A7CCC2ECA}" type="pres">
      <dgm:prSet presAssocID="{28C27643-1CFE-4B61-9EA7-A7578EEC5B4F}" presName="node" presStyleLbl="node1" presStyleIdx="7" presStyleCnt="21">
        <dgm:presLayoutVars>
          <dgm:bulletEnabled val="1"/>
        </dgm:presLayoutVars>
      </dgm:prSet>
      <dgm:spPr/>
    </dgm:pt>
    <dgm:pt modelId="{58BA08E8-63E2-D24D-82CB-CDB07C3D70DA}" type="pres">
      <dgm:prSet presAssocID="{87F05AC4-A909-416B-A1B6-52476A9A1DFB}" presName="sibTrans" presStyleCnt="0"/>
      <dgm:spPr/>
    </dgm:pt>
    <dgm:pt modelId="{043835A8-907A-7349-B75D-FE3EEBB43C4C}" type="pres">
      <dgm:prSet presAssocID="{8CF57E10-0D66-4637-B8A3-278D245B018F}" presName="node" presStyleLbl="node1" presStyleIdx="8" presStyleCnt="21">
        <dgm:presLayoutVars>
          <dgm:bulletEnabled val="1"/>
        </dgm:presLayoutVars>
      </dgm:prSet>
      <dgm:spPr/>
    </dgm:pt>
    <dgm:pt modelId="{5A585D21-1606-C345-B28B-2B6E2B1FCE8B}" type="pres">
      <dgm:prSet presAssocID="{E06F826F-4E06-47EC-9D1E-700B47EB6F1E}" presName="sibTrans" presStyleCnt="0"/>
      <dgm:spPr/>
    </dgm:pt>
    <dgm:pt modelId="{B6B908F0-735B-0842-ABCF-A472C9D691ED}" type="pres">
      <dgm:prSet presAssocID="{9399017A-2384-4EF8-861D-81C83CE062FA}" presName="node" presStyleLbl="node1" presStyleIdx="9" presStyleCnt="21">
        <dgm:presLayoutVars>
          <dgm:bulletEnabled val="1"/>
        </dgm:presLayoutVars>
      </dgm:prSet>
      <dgm:spPr/>
    </dgm:pt>
    <dgm:pt modelId="{886FF535-054C-654A-B14E-DE48C27AA76F}" type="pres">
      <dgm:prSet presAssocID="{7CE7297E-1AB3-4085-A84A-10D4127A287A}" presName="sibTrans" presStyleCnt="0"/>
      <dgm:spPr/>
    </dgm:pt>
    <dgm:pt modelId="{563B934D-85F8-4D3C-828C-FD7CBEAF21A3}" type="pres">
      <dgm:prSet presAssocID="{647DABE1-2BE4-4B1C-84BB-0EE28BF54466}" presName="node" presStyleLbl="node1" presStyleIdx="10" presStyleCnt="21">
        <dgm:presLayoutVars>
          <dgm:bulletEnabled val="1"/>
        </dgm:presLayoutVars>
      </dgm:prSet>
      <dgm:spPr/>
    </dgm:pt>
    <dgm:pt modelId="{15C6DC92-9819-4BE8-94CC-18ABABB23D8B}" type="pres">
      <dgm:prSet presAssocID="{7A168C53-C9F8-45D2-B896-58AE8CAE5FA4}" presName="sibTrans" presStyleCnt="0"/>
      <dgm:spPr/>
    </dgm:pt>
    <dgm:pt modelId="{2CE36993-1F96-7C4A-837E-F227CD1DE7C0}" type="pres">
      <dgm:prSet presAssocID="{687D6448-DAF7-8943-ADA3-C92CC2ACB799}" presName="node" presStyleLbl="node1" presStyleIdx="11" presStyleCnt="21">
        <dgm:presLayoutVars>
          <dgm:bulletEnabled val="1"/>
        </dgm:presLayoutVars>
      </dgm:prSet>
      <dgm:spPr/>
    </dgm:pt>
    <dgm:pt modelId="{F75EBDA4-7B78-0E4C-BA07-1D8574A7BC63}" type="pres">
      <dgm:prSet presAssocID="{881A888A-659D-5C46-A09E-03992D56CB83}" presName="sibTrans" presStyleCnt="0"/>
      <dgm:spPr/>
    </dgm:pt>
    <dgm:pt modelId="{FD70F8C1-C315-6141-A0E8-B8543DE03694}" type="pres">
      <dgm:prSet presAssocID="{34EF09AB-846C-1D45-A761-C769EEA65C66}" presName="node" presStyleLbl="node1" presStyleIdx="12" presStyleCnt="21">
        <dgm:presLayoutVars>
          <dgm:bulletEnabled val="1"/>
        </dgm:presLayoutVars>
      </dgm:prSet>
      <dgm:spPr/>
    </dgm:pt>
    <dgm:pt modelId="{353D3EF9-92DE-624B-95DB-F2E8B03D4BC2}" type="pres">
      <dgm:prSet presAssocID="{266F04E8-5127-BE4A-89D0-72003FC02935}" presName="sibTrans" presStyleCnt="0"/>
      <dgm:spPr/>
    </dgm:pt>
    <dgm:pt modelId="{DA58108C-14CC-9345-99A2-EF04B55130B1}" type="pres">
      <dgm:prSet presAssocID="{2D2E430F-7615-034E-A526-76D84EAA7C12}" presName="node" presStyleLbl="node1" presStyleIdx="13" presStyleCnt="21">
        <dgm:presLayoutVars>
          <dgm:bulletEnabled val="1"/>
        </dgm:presLayoutVars>
      </dgm:prSet>
      <dgm:spPr/>
    </dgm:pt>
    <dgm:pt modelId="{23170985-2482-9149-BE74-893DB2973A85}" type="pres">
      <dgm:prSet presAssocID="{7A85F65B-F2FF-0D4E-9B77-51216B579BAF}" presName="sibTrans" presStyleCnt="0"/>
      <dgm:spPr/>
    </dgm:pt>
    <dgm:pt modelId="{32CC1A41-4D47-484A-8712-566313878792}" type="pres">
      <dgm:prSet presAssocID="{3544EAAD-D726-D942-B070-EFE7B1661449}" presName="node" presStyleLbl="node1" presStyleIdx="14" presStyleCnt="21">
        <dgm:presLayoutVars>
          <dgm:bulletEnabled val="1"/>
        </dgm:presLayoutVars>
      </dgm:prSet>
      <dgm:spPr/>
    </dgm:pt>
    <dgm:pt modelId="{0B146537-C149-B943-BB6C-34B85EF001B4}" type="pres">
      <dgm:prSet presAssocID="{50304482-6056-AA49-9406-527908F3D992}" presName="sibTrans" presStyleCnt="0"/>
      <dgm:spPr/>
    </dgm:pt>
    <dgm:pt modelId="{D613D316-D127-1748-9372-175F35BD3999}" type="pres">
      <dgm:prSet presAssocID="{30BE487B-6F75-4D1E-9BC4-D336AA9F57FB}" presName="node" presStyleLbl="node1" presStyleIdx="15" presStyleCnt="21">
        <dgm:presLayoutVars>
          <dgm:bulletEnabled val="1"/>
        </dgm:presLayoutVars>
      </dgm:prSet>
      <dgm:spPr/>
    </dgm:pt>
    <dgm:pt modelId="{1FA28917-53F9-BC4C-A20C-4B5F46A4FCE8}" type="pres">
      <dgm:prSet presAssocID="{DD07DCA1-7DBE-4CDE-A523-16D8D5A8DD31}" presName="sibTrans" presStyleCnt="0"/>
      <dgm:spPr/>
    </dgm:pt>
    <dgm:pt modelId="{3D3D331F-513F-EC4F-834D-C10B52C6329C}" type="pres">
      <dgm:prSet presAssocID="{659E4409-69CF-40BC-A7BE-8514FDCB36B0}" presName="node" presStyleLbl="node1" presStyleIdx="16" presStyleCnt="21">
        <dgm:presLayoutVars>
          <dgm:bulletEnabled val="1"/>
        </dgm:presLayoutVars>
      </dgm:prSet>
      <dgm:spPr/>
    </dgm:pt>
    <dgm:pt modelId="{F9A71983-4B46-FD45-A3D0-23D2E7838ECE}" type="pres">
      <dgm:prSet presAssocID="{D0B90740-6B3E-44DC-92C6-17DB7781A9CF}" presName="sibTrans" presStyleCnt="0"/>
      <dgm:spPr/>
    </dgm:pt>
    <dgm:pt modelId="{432480B5-6688-8A42-AFC8-DE0BF0DF090D}" type="pres">
      <dgm:prSet presAssocID="{3EF7D388-59CE-4CBD-8E3D-35354981A79F}" presName="node" presStyleLbl="node1" presStyleIdx="17" presStyleCnt="21">
        <dgm:presLayoutVars>
          <dgm:bulletEnabled val="1"/>
        </dgm:presLayoutVars>
      </dgm:prSet>
      <dgm:spPr/>
    </dgm:pt>
    <dgm:pt modelId="{754AD153-B8A3-2543-916F-DEFDA86C8BA0}" type="pres">
      <dgm:prSet presAssocID="{37B5FE32-08CA-4FC2-921D-795FFD609192}" presName="sibTrans" presStyleCnt="0"/>
      <dgm:spPr/>
    </dgm:pt>
    <dgm:pt modelId="{BE1100BD-F144-4240-A15A-DDAAE3105D60}" type="pres">
      <dgm:prSet presAssocID="{AB002989-24C7-4477-A284-3697735E87D4}" presName="node" presStyleLbl="node1" presStyleIdx="18" presStyleCnt="21">
        <dgm:presLayoutVars>
          <dgm:bulletEnabled val="1"/>
        </dgm:presLayoutVars>
      </dgm:prSet>
      <dgm:spPr/>
    </dgm:pt>
    <dgm:pt modelId="{D32FEF13-7CAB-9144-A0DF-DE2F241F5362}" type="pres">
      <dgm:prSet presAssocID="{5470B706-2B30-416F-AA29-585B3A897EBD}" presName="sibTrans" presStyleCnt="0"/>
      <dgm:spPr/>
    </dgm:pt>
    <dgm:pt modelId="{EBD49A9A-E9E1-1841-B6D4-8E68CC90166D}" type="pres">
      <dgm:prSet presAssocID="{6228BBD7-B835-4B11-991A-8B71DFEECAF3}" presName="node" presStyleLbl="node1" presStyleIdx="19" presStyleCnt="21" custScaleX="118153">
        <dgm:presLayoutVars>
          <dgm:bulletEnabled val="1"/>
        </dgm:presLayoutVars>
      </dgm:prSet>
      <dgm:spPr/>
    </dgm:pt>
    <dgm:pt modelId="{E3E04E90-BD12-F542-9017-5C91DF0B9FC2}" type="pres">
      <dgm:prSet presAssocID="{2CC1E23D-F262-46D0-8372-1949E61692F9}" presName="sibTrans" presStyleCnt="0"/>
      <dgm:spPr/>
    </dgm:pt>
    <dgm:pt modelId="{1EC1B487-93BF-B24D-8330-F071AB2DBD32}" type="pres">
      <dgm:prSet presAssocID="{984ED53D-A23B-4C4C-9B30-A6DD1A0042EF}" presName="node" presStyleLbl="node1" presStyleIdx="20" presStyleCnt="21" custScaleX="119279">
        <dgm:presLayoutVars>
          <dgm:bulletEnabled val="1"/>
        </dgm:presLayoutVars>
      </dgm:prSet>
      <dgm:spPr/>
    </dgm:pt>
  </dgm:ptLst>
  <dgm:cxnLst>
    <dgm:cxn modelId="{8A89DB0A-4910-844D-9191-C60F8EBA9224}" type="presOf" srcId="{3F4891DA-C6EE-4622-83CA-654A4DCFBBCF}" destId="{291B3187-0F25-3B4B-8024-DDA6A0DA1888}" srcOrd="0" destOrd="0" presId="urn:microsoft.com/office/officeart/2005/8/layout/default"/>
    <dgm:cxn modelId="{0D146112-0E19-7F4F-A508-A1CC9AE51B1D}" type="presOf" srcId="{687D6448-DAF7-8943-ADA3-C92CC2ACB799}" destId="{2CE36993-1F96-7C4A-837E-F227CD1DE7C0}" srcOrd="0" destOrd="0" presId="urn:microsoft.com/office/officeart/2005/8/layout/default"/>
    <dgm:cxn modelId="{C844701B-A743-4FCD-937E-78AA108FDA4F}" srcId="{ECD1153C-D4E7-43D3-A830-523D81DB75F3}" destId="{3F4891DA-C6EE-4622-83CA-654A4DCFBBCF}" srcOrd="5" destOrd="0" parTransId="{710548CB-F262-4E31-8984-E9AB13C010D4}" sibTransId="{640C9554-7465-481D-BD93-63626B8E242B}"/>
    <dgm:cxn modelId="{17B76C1C-3E6B-4702-9E38-E353C1E02248}" srcId="{ECD1153C-D4E7-43D3-A830-523D81DB75F3}" destId="{6228BBD7-B835-4B11-991A-8B71DFEECAF3}" srcOrd="19" destOrd="0" parTransId="{458FD2FD-62B0-4CAD-A4ED-0067A5ED34B1}" sibTransId="{2CC1E23D-F262-46D0-8372-1949E61692F9}"/>
    <dgm:cxn modelId="{8B96D12E-475E-40E1-A81E-EFFA5CEDEAE9}" srcId="{ECD1153C-D4E7-43D3-A830-523D81DB75F3}" destId="{7C452B7D-EC33-4B19-A4CC-E2E2D7EE528A}" srcOrd="3" destOrd="0" parTransId="{30ECB992-0717-4495-881F-AA2E7FA43E05}" sibTransId="{6C79B62F-BAAF-4CE0-A8F0-ED6DDD0CDE86}"/>
    <dgm:cxn modelId="{71C3F330-6C9D-4226-80E4-6F312FB79FD5}" srcId="{ECD1153C-D4E7-43D3-A830-523D81DB75F3}" destId="{7EBD040B-658C-4B4F-AC83-F3AC149EC7D5}" srcOrd="1" destOrd="0" parTransId="{F6E20CE4-7A98-4DA4-9130-51171594CD85}" sibTransId="{A2F3DCA3-9BDC-42D1-823B-2E4792BC17B1}"/>
    <dgm:cxn modelId="{45A69232-0A0E-6E4C-98B8-AA06D51A8F1E}" srcId="{ECD1153C-D4E7-43D3-A830-523D81DB75F3}" destId="{2D2E430F-7615-034E-A526-76D84EAA7C12}" srcOrd="13" destOrd="0" parTransId="{B9CF593F-8DB5-6D42-9E96-F5C480602D5C}" sibTransId="{7A85F65B-F2FF-0D4E-9B77-51216B579BAF}"/>
    <dgm:cxn modelId="{1881863C-05CD-3040-A33A-88370631EEBE}" type="presOf" srcId="{3EF7D388-59CE-4CBD-8E3D-35354981A79F}" destId="{432480B5-6688-8A42-AFC8-DE0BF0DF090D}" srcOrd="0" destOrd="0" presId="urn:microsoft.com/office/officeart/2005/8/layout/default"/>
    <dgm:cxn modelId="{6DA9375E-CEDA-0747-9986-F9345011CBA3}" type="presOf" srcId="{6228BBD7-B835-4B11-991A-8B71DFEECAF3}" destId="{EBD49A9A-E9E1-1841-B6D4-8E68CC90166D}" srcOrd="0" destOrd="0" presId="urn:microsoft.com/office/officeart/2005/8/layout/default"/>
    <dgm:cxn modelId="{A6D54345-2DDA-4798-B0AB-E3C333D4CA81}" srcId="{ECD1153C-D4E7-43D3-A830-523D81DB75F3}" destId="{FECEF004-AFD0-43D6-A6B3-6F8713113191}" srcOrd="4" destOrd="0" parTransId="{F4800014-B4D6-48DB-BB7D-5090DB77722A}" sibTransId="{A9A1A3D6-7078-49C5-9241-AECADDAAE1C7}"/>
    <dgm:cxn modelId="{B7267645-989B-AB4B-94BC-A456156337FD}" type="presOf" srcId="{8CF57E10-0D66-4637-B8A3-278D245B018F}" destId="{043835A8-907A-7349-B75D-FE3EEBB43C4C}" srcOrd="0" destOrd="0" presId="urn:microsoft.com/office/officeart/2005/8/layout/default"/>
    <dgm:cxn modelId="{B43D274B-3E8A-B74F-ADC0-8A35D34EDEDB}" srcId="{ECD1153C-D4E7-43D3-A830-523D81DB75F3}" destId="{3544EAAD-D726-D942-B070-EFE7B1661449}" srcOrd="14" destOrd="0" parTransId="{1CBFB272-51CC-CF44-94C1-306E81F64E9F}" sibTransId="{50304482-6056-AA49-9406-527908F3D992}"/>
    <dgm:cxn modelId="{13C17973-65F1-48CD-8367-5D125B147AB3}" srcId="{ECD1153C-D4E7-43D3-A830-523D81DB75F3}" destId="{75D1E97F-F101-4389-90DA-B1557FFA2411}" srcOrd="0" destOrd="0" parTransId="{16200BB3-5EC6-4EF1-8FAE-C2276CD3E4AC}" sibTransId="{D33AD84A-B8F4-4745-968D-881FBBC6B868}"/>
    <dgm:cxn modelId="{EAD4DA74-694D-ED48-82FD-0423C4A3F088}" type="presOf" srcId="{FECEF004-AFD0-43D6-A6B3-6F8713113191}" destId="{97678B8F-0271-1B44-B863-C7ACBF6AC37F}" srcOrd="0" destOrd="0" presId="urn:microsoft.com/office/officeart/2005/8/layout/default"/>
    <dgm:cxn modelId="{547AF377-6B5F-4E21-884F-71D14491DD5F}" srcId="{ECD1153C-D4E7-43D3-A830-523D81DB75F3}" destId="{984ED53D-A23B-4C4C-9B30-A6DD1A0042EF}" srcOrd="20" destOrd="0" parTransId="{68261770-5FC9-48A6-995C-B033F7863975}" sibTransId="{FAB3203D-4379-4DB5-ABE1-15969DF5207B}"/>
    <dgm:cxn modelId="{CCDF255A-C41B-4AB4-A1A4-B5FF072BD171}" srcId="{ECD1153C-D4E7-43D3-A830-523D81DB75F3}" destId="{AB002989-24C7-4477-A284-3697735E87D4}" srcOrd="18" destOrd="0" parTransId="{E21284AC-722E-41CF-91FF-D86F708E52D3}" sibTransId="{5470B706-2B30-416F-AA29-585B3A897EBD}"/>
    <dgm:cxn modelId="{F46D6684-9DA7-4D2B-9F33-9754CAB7EC26}" srcId="{ECD1153C-D4E7-43D3-A830-523D81DB75F3}" destId="{28C27643-1CFE-4B61-9EA7-A7578EEC5B4F}" srcOrd="7" destOrd="0" parTransId="{D3063F1E-00F3-4A9F-83BC-758B45CFD229}" sibTransId="{87F05AC4-A909-416B-A1B6-52476A9A1DFB}"/>
    <dgm:cxn modelId="{85E43886-6E63-7748-A9A4-5121299FFF93}" type="presOf" srcId="{3544EAAD-D726-D942-B070-EFE7B1661449}" destId="{32CC1A41-4D47-484A-8712-566313878792}" srcOrd="0" destOrd="0" presId="urn:microsoft.com/office/officeart/2005/8/layout/default"/>
    <dgm:cxn modelId="{724A8087-33F9-4A4C-ADBA-124AE6CC79C8}" type="presOf" srcId="{AB002989-24C7-4477-A284-3697735E87D4}" destId="{BE1100BD-F144-4240-A15A-DDAAE3105D60}" srcOrd="0" destOrd="0" presId="urn:microsoft.com/office/officeart/2005/8/layout/default"/>
    <dgm:cxn modelId="{F37C148D-0793-EC4F-8D54-60B63FC2A3D8}" type="presOf" srcId="{7C452B7D-EC33-4B19-A4CC-E2E2D7EE528A}" destId="{1F417D62-6883-9D4D-B8D8-F60E58C419AC}" srcOrd="0" destOrd="0" presId="urn:microsoft.com/office/officeart/2005/8/layout/default"/>
    <dgm:cxn modelId="{F0AA9892-4A97-A84E-ABC1-0ABA6353C8E5}" type="presOf" srcId="{D4CE0819-F4E9-4F1A-AB0A-CB64D08B95C3}" destId="{4D65B520-5DED-7F4A-8E3C-0D05A827E0B2}" srcOrd="0" destOrd="0" presId="urn:microsoft.com/office/officeart/2005/8/layout/default"/>
    <dgm:cxn modelId="{56C02393-E953-44E3-B9FD-0EB6798CDEFF}" srcId="{ECD1153C-D4E7-43D3-A830-523D81DB75F3}" destId="{8CF57E10-0D66-4637-B8A3-278D245B018F}" srcOrd="8" destOrd="0" parTransId="{745D81AC-835A-4787-BF30-D3A30225A9F0}" sibTransId="{E06F826F-4E06-47EC-9D1E-700B47EB6F1E}"/>
    <dgm:cxn modelId="{C0749F93-B5AF-7B48-AAC6-E23BAD51475B}" type="presOf" srcId="{30BE487B-6F75-4D1E-9BC4-D336AA9F57FB}" destId="{D613D316-D127-1748-9372-175F35BD3999}" srcOrd="0" destOrd="0" presId="urn:microsoft.com/office/officeart/2005/8/layout/default"/>
    <dgm:cxn modelId="{1DF69B95-DC07-3844-BA20-8DAC75CC8D03}" type="presOf" srcId="{984ED53D-A23B-4C4C-9B30-A6DD1A0042EF}" destId="{1EC1B487-93BF-B24D-8330-F071AB2DBD32}" srcOrd="0" destOrd="0" presId="urn:microsoft.com/office/officeart/2005/8/layout/default"/>
    <dgm:cxn modelId="{0D8C5C96-A310-4C0F-88A9-60D5285371A0}" srcId="{ECD1153C-D4E7-43D3-A830-523D81DB75F3}" destId="{30BE487B-6F75-4D1E-9BC4-D336AA9F57FB}" srcOrd="15" destOrd="0" parTransId="{BA5EB377-27D7-4502-89A8-4CA90D6A7735}" sibTransId="{DD07DCA1-7DBE-4CDE-A523-16D8D5A8DD31}"/>
    <dgm:cxn modelId="{B090B696-8257-4B4F-91F1-81E62BD93DFA}" type="presOf" srcId="{75D1E97F-F101-4389-90DA-B1557FFA2411}" destId="{5EA44830-DA8D-E44A-A13E-0AECE6FC9F1E}" srcOrd="0" destOrd="0" presId="urn:microsoft.com/office/officeart/2005/8/layout/default"/>
    <dgm:cxn modelId="{F639B3A1-9ECB-4381-BDEA-B5CE0D3F94C9}" srcId="{ECD1153C-D4E7-43D3-A830-523D81DB75F3}" destId="{3EF7D388-59CE-4CBD-8E3D-35354981A79F}" srcOrd="17" destOrd="0" parTransId="{AEC67C76-121B-4657-89A9-CDF0D6CE8A38}" sibTransId="{37B5FE32-08CA-4FC2-921D-795FFD609192}"/>
    <dgm:cxn modelId="{2045F4B3-28DA-DB4E-A308-52969DD04C78}" type="presOf" srcId="{ECD1153C-D4E7-43D3-A830-523D81DB75F3}" destId="{6A5AFEC7-349A-3647-919A-697AF594C7E5}" srcOrd="0" destOrd="0" presId="urn:microsoft.com/office/officeart/2005/8/layout/default"/>
    <dgm:cxn modelId="{70B137B4-B14F-4B6A-BA62-6A2B01080623}" srcId="{ECD1153C-D4E7-43D3-A830-523D81DB75F3}" destId="{D4CE0819-F4E9-4F1A-AB0A-CB64D08B95C3}" srcOrd="6" destOrd="0" parTransId="{909960C8-5D8D-470A-9A5B-3A9FDE2CE87C}" sibTransId="{63B13FD5-53D3-4338-9B49-EA499EC2A8F9}"/>
    <dgm:cxn modelId="{5D9CB9B5-F84F-9340-983F-DAD7570ACA21}" type="presOf" srcId="{7EBD040B-658C-4B4F-AC83-F3AC149EC7D5}" destId="{DF972750-D9B4-224E-8A24-D45D76167561}" srcOrd="0" destOrd="0" presId="urn:microsoft.com/office/officeart/2005/8/layout/default"/>
    <dgm:cxn modelId="{04F9B8B8-26A1-8D46-9DE7-5B0594643B29}" type="presOf" srcId="{34EF09AB-846C-1D45-A761-C769EEA65C66}" destId="{FD70F8C1-C315-6141-A0E8-B8543DE03694}" srcOrd="0" destOrd="0" presId="urn:microsoft.com/office/officeart/2005/8/layout/default"/>
    <dgm:cxn modelId="{C407F5BB-ED32-EC46-BD88-781C75CCDBAF}" type="presOf" srcId="{659E4409-69CF-40BC-A7BE-8514FDCB36B0}" destId="{3D3D331F-513F-EC4F-834D-C10B52C6329C}" srcOrd="0" destOrd="0" presId="urn:microsoft.com/office/officeart/2005/8/layout/default"/>
    <dgm:cxn modelId="{0F74EDBC-338A-42C7-A320-E93435107CFE}" srcId="{ECD1153C-D4E7-43D3-A830-523D81DB75F3}" destId="{647DABE1-2BE4-4B1C-84BB-0EE28BF54466}" srcOrd="10" destOrd="0" parTransId="{809309E5-9630-4CBD-A90D-6BB6B8843D3D}" sibTransId="{7A168C53-C9F8-45D2-B896-58AE8CAE5FA4}"/>
    <dgm:cxn modelId="{502981C0-5C7E-0144-97E8-CF47C6705091}" type="presOf" srcId="{9399017A-2384-4EF8-861D-81C83CE062FA}" destId="{B6B908F0-735B-0842-ABCF-A472C9D691ED}" srcOrd="0" destOrd="0" presId="urn:microsoft.com/office/officeart/2005/8/layout/default"/>
    <dgm:cxn modelId="{720D8DC3-C017-B94B-AC43-3F6FCDD26A24}" type="presOf" srcId="{2D2E430F-7615-034E-A526-76D84EAA7C12}" destId="{DA58108C-14CC-9345-99A2-EF04B55130B1}" srcOrd="0" destOrd="0" presId="urn:microsoft.com/office/officeart/2005/8/layout/default"/>
    <dgm:cxn modelId="{9C7516CA-3FB2-45B7-A163-BE793F20C8BC}" srcId="{ECD1153C-D4E7-43D3-A830-523D81DB75F3}" destId="{2F203896-EE59-4CC7-A0D1-8012B2C27651}" srcOrd="2" destOrd="0" parTransId="{D3F5F3E6-A205-4A3F-B493-EC28AB367CF8}" sibTransId="{FAE0D114-30A6-4F0C-ABF7-B36967473B53}"/>
    <dgm:cxn modelId="{F993A8CA-2459-4536-98AF-6F5DD5AC8A49}" srcId="{ECD1153C-D4E7-43D3-A830-523D81DB75F3}" destId="{659E4409-69CF-40BC-A7BE-8514FDCB36B0}" srcOrd="16" destOrd="0" parTransId="{EF6467D1-CD17-4DBE-8C32-5FE198FAF287}" sibTransId="{D0B90740-6B3E-44DC-92C6-17DB7781A9CF}"/>
    <dgm:cxn modelId="{CC74C3CC-EC5D-0644-B916-54C6B8C511A1}" type="presOf" srcId="{2F203896-EE59-4CC7-A0D1-8012B2C27651}" destId="{71727328-A376-1044-9F04-03D56574348D}" srcOrd="0" destOrd="0" presId="urn:microsoft.com/office/officeart/2005/8/layout/default"/>
    <dgm:cxn modelId="{00AB69D4-54E6-2346-BB88-05B207F8254B}" srcId="{ECD1153C-D4E7-43D3-A830-523D81DB75F3}" destId="{687D6448-DAF7-8943-ADA3-C92CC2ACB799}" srcOrd="11" destOrd="0" parTransId="{15539912-E758-884B-8CFB-B9E0841A8FEE}" sibTransId="{881A888A-659D-5C46-A09E-03992D56CB83}"/>
    <dgm:cxn modelId="{4B7B23D5-6241-8A41-BDC6-611D400145DA}" type="presOf" srcId="{647DABE1-2BE4-4B1C-84BB-0EE28BF54466}" destId="{563B934D-85F8-4D3C-828C-FD7CBEAF21A3}" srcOrd="0" destOrd="0" presId="urn:microsoft.com/office/officeart/2005/8/layout/default"/>
    <dgm:cxn modelId="{A6746CF5-F9DE-1D4C-9674-35CC00221C1C}" type="presOf" srcId="{28C27643-1CFE-4B61-9EA7-A7578EEC5B4F}" destId="{3D20E513-5DA4-BA47-A959-F80A7CCC2ECA}" srcOrd="0" destOrd="0" presId="urn:microsoft.com/office/officeart/2005/8/layout/default"/>
    <dgm:cxn modelId="{4D48CBF5-65B0-C345-A1D0-EE36CF369D60}" srcId="{ECD1153C-D4E7-43D3-A830-523D81DB75F3}" destId="{34EF09AB-846C-1D45-A761-C769EEA65C66}" srcOrd="12" destOrd="0" parTransId="{37C64C68-7BE9-0046-8470-7E4648B4625F}" sibTransId="{266F04E8-5127-BE4A-89D0-72003FC02935}"/>
    <dgm:cxn modelId="{AE389DF7-3EF6-454E-8E47-C213464000C9}" srcId="{ECD1153C-D4E7-43D3-A830-523D81DB75F3}" destId="{9399017A-2384-4EF8-861D-81C83CE062FA}" srcOrd="9" destOrd="0" parTransId="{937D17B7-BE17-4DF0-AAB4-FE4EFB8E2808}" sibTransId="{7CE7297E-1AB3-4085-A84A-10D4127A287A}"/>
    <dgm:cxn modelId="{E2990A07-3D67-CE41-A8B3-7AAFD2EC7EE3}" type="presParOf" srcId="{6A5AFEC7-349A-3647-919A-697AF594C7E5}" destId="{5EA44830-DA8D-E44A-A13E-0AECE6FC9F1E}" srcOrd="0" destOrd="0" presId="urn:microsoft.com/office/officeart/2005/8/layout/default"/>
    <dgm:cxn modelId="{E8A5C782-93F7-1E41-B7AC-359E9518C2DB}" type="presParOf" srcId="{6A5AFEC7-349A-3647-919A-697AF594C7E5}" destId="{E9B45D06-9F66-2642-8389-FFD8F310E7F7}" srcOrd="1" destOrd="0" presId="urn:microsoft.com/office/officeart/2005/8/layout/default"/>
    <dgm:cxn modelId="{B02A2546-12B5-8845-A801-8E171775F257}" type="presParOf" srcId="{6A5AFEC7-349A-3647-919A-697AF594C7E5}" destId="{DF972750-D9B4-224E-8A24-D45D76167561}" srcOrd="2" destOrd="0" presId="urn:microsoft.com/office/officeart/2005/8/layout/default"/>
    <dgm:cxn modelId="{3EF2EC11-704C-934D-8F75-06C5EED1411C}" type="presParOf" srcId="{6A5AFEC7-349A-3647-919A-697AF594C7E5}" destId="{8F3ECFAA-3FD0-EE4D-AF46-72E33FD2742D}" srcOrd="3" destOrd="0" presId="urn:microsoft.com/office/officeart/2005/8/layout/default"/>
    <dgm:cxn modelId="{D3971287-743B-1D44-AA02-6F3C052A0E9D}" type="presParOf" srcId="{6A5AFEC7-349A-3647-919A-697AF594C7E5}" destId="{71727328-A376-1044-9F04-03D56574348D}" srcOrd="4" destOrd="0" presId="urn:microsoft.com/office/officeart/2005/8/layout/default"/>
    <dgm:cxn modelId="{5A7DDC09-248E-254D-A34C-9E8ABB9B72BA}" type="presParOf" srcId="{6A5AFEC7-349A-3647-919A-697AF594C7E5}" destId="{940AC6D6-0002-5648-BAAC-6C3C00C76E64}" srcOrd="5" destOrd="0" presId="urn:microsoft.com/office/officeart/2005/8/layout/default"/>
    <dgm:cxn modelId="{A287B709-3338-3F4F-B136-0647BC53A482}" type="presParOf" srcId="{6A5AFEC7-349A-3647-919A-697AF594C7E5}" destId="{1F417D62-6883-9D4D-B8D8-F60E58C419AC}" srcOrd="6" destOrd="0" presId="urn:microsoft.com/office/officeart/2005/8/layout/default"/>
    <dgm:cxn modelId="{1A282C55-A846-B24C-8FEB-8AF746DFC6BB}" type="presParOf" srcId="{6A5AFEC7-349A-3647-919A-697AF594C7E5}" destId="{B5E9F25A-7CE4-CC4E-9568-21907FC264E5}" srcOrd="7" destOrd="0" presId="urn:microsoft.com/office/officeart/2005/8/layout/default"/>
    <dgm:cxn modelId="{4FF56D7B-31B8-914F-B139-629413045F16}" type="presParOf" srcId="{6A5AFEC7-349A-3647-919A-697AF594C7E5}" destId="{97678B8F-0271-1B44-B863-C7ACBF6AC37F}" srcOrd="8" destOrd="0" presId="urn:microsoft.com/office/officeart/2005/8/layout/default"/>
    <dgm:cxn modelId="{D6633A2D-8937-3444-8F75-4E76E1867DEE}" type="presParOf" srcId="{6A5AFEC7-349A-3647-919A-697AF594C7E5}" destId="{234D2190-3920-DA4B-B94C-4E81E1C2C1CE}" srcOrd="9" destOrd="0" presId="urn:microsoft.com/office/officeart/2005/8/layout/default"/>
    <dgm:cxn modelId="{AE0ABFE1-298A-0349-9F03-782182798456}" type="presParOf" srcId="{6A5AFEC7-349A-3647-919A-697AF594C7E5}" destId="{291B3187-0F25-3B4B-8024-DDA6A0DA1888}" srcOrd="10" destOrd="0" presId="urn:microsoft.com/office/officeart/2005/8/layout/default"/>
    <dgm:cxn modelId="{F825AAE6-5931-E840-BFF8-EC618EFB04CB}" type="presParOf" srcId="{6A5AFEC7-349A-3647-919A-697AF594C7E5}" destId="{7252A269-E2B8-7141-A0DF-B53CDB0F9E75}" srcOrd="11" destOrd="0" presId="urn:microsoft.com/office/officeart/2005/8/layout/default"/>
    <dgm:cxn modelId="{4BEF9C74-15BD-F34B-BC5B-83B20A7A8014}" type="presParOf" srcId="{6A5AFEC7-349A-3647-919A-697AF594C7E5}" destId="{4D65B520-5DED-7F4A-8E3C-0D05A827E0B2}" srcOrd="12" destOrd="0" presId="urn:microsoft.com/office/officeart/2005/8/layout/default"/>
    <dgm:cxn modelId="{6ED4AA76-AA77-2040-B66C-7175752A4E0F}" type="presParOf" srcId="{6A5AFEC7-349A-3647-919A-697AF594C7E5}" destId="{8BCAD585-EAFB-6E4C-A486-7B73AC26D19A}" srcOrd="13" destOrd="0" presId="urn:microsoft.com/office/officeart/2005/8/layout/default"/>
    <dgm:cxn modelId="{28C13FDE-5A66-F240-BA0D-43DEE8F872F1}" type="presParOf" srcId="{6A5AFEC7-349A-3647-919A-697AF594C7E5}" destId="{3D20E513-5DA4-BA47-A959-F80A7CCC2ECA}" srcOrd="14" destOrd="0" presId="urn:microsoft.com/office/officeart/2005/8/layout/default"/>
    <dgm:cxn modelId="{07B75C91-C82F-1B47-8466-FE912DBFCB9F}" type="presParOf" srcId="{6A5AFEC7-349A-3647-919A-697AF594C7E5}" destId="{58BA08E8-63E2-D24D-82CB-CDB07C3D70DA}" srcOrd="15" destOrd="0" presId="urn:microsoft.com/office/officeart/2005/8/layout/default"/>
    <dgm:cxn modelId="{D3325370-C47A-2B4C-A4BC-321819D22C9B}" type="presParOf" srcId="{6A5AFEC7-349A-3647-919A-697AF594C7E5}" destId="{043835A8-907A-7349-B75D-FE3EEBB43C4C}" srcOrd="16" destOrd="0" presId="urn:microsoft.com/office/officeart/2005/8/layout/default"/>
    <dgm:cxn modelId="{380274E8-8C3E-3C40-950D-B6E869FDEF3E}" type="presParOf" srcId="{6A5AFEC7-349A-3647-919A-697AF594C7E5}" destId="{5A585D21-1606-C345-B28B-2B6E2B1FCE8B}" srcOrd="17" destOrd="0" presId="urn:microsoft.com/office/officeart/2005/8/layout/default"/>
    <dgm:cxn modelId="{29CB1996-5215-A94C-8217-4739CACF3FCB}" type="presParOf" srcId="{6A5AFEC7-349A-3647-919A-697AF594C7E5}" destId="{B6B908F0-735B-0842-ABCF-A472C9D691ED}" srcOrd="18" destOrd="0" presId="urn:microsoft.com/office/officeart/2005/8/layout/default"/>
    <dgm:cxn modelId="{77A2045A-0C92-9943-97E4-3909BB55EE18}" type="presParOf" srcId="{6A5AFEC7-349A-3647-919A-697AF594C7E5}" destId="{886FF535-054C-654A-B14E-DE48C27AA76F}" srcOrd="19" destOrd="0" presId="urn:microsoft.com/office/officeart/2005/8/layout/default"/>
    <dgm:cxn modelId="{B1F2EAF0-E2E0-0541-AF82-CA36A95725A1}" type="presParOf" srcId="{6A5AFEC7-349A-3647-919A-697AF594C7E5}" destId="{563B934D-85F8-4D3C-828C-FD7CBEAF21A3}" srcOrd="20" destOrd="0" presId="urn:microsoft.com/office/officeart/2005/8/layout/default"/>
    <dgm:cxn modelId="{97718ECD-C238-F141-BDFB-233A1B2FF645}" type="presParOf" srcId="{6A5AFEC7-349A-3647-919A-697AF594C7E5}" destId="{15C6DC92-9819-4BE8-94CC-18ABABB23D8B}" srcOrd="21" destOrd="0" presId="urn:microsoft.com/office/officeart/2005/8/layout/default"/>
    <dgm:cxn modelId="{928825C4-741F-724E-87DD-8D37B588723A}" type="presParOf" srcId="{6A5AFEC7-349A-3647-919A-697AF594C7E5}" destId="{2CE36993-1F96-7C4A-837E-F227CD1DE7C0}" srcOrd="22" destOrd="0" presId="urn:microsoft.com/office/officeart/2005/8/layout/default"/>
    <dgm:cxn modelId="{AB36FD90-3876-9E4A-A610-2DCED4927E90}" type="presParOf" srcId="{6A5AFEC7-349A-3647-919A-697AF594C7E5}" destId="{F75EBDA4-7B78-0E4C-BA07-1D8574A7BC63}" srcOrd="23" destOrd="0" presId="urn:microsoft.com/office/officeart/2005/8/layout/default"/>
    <dgm:cxn modelId="{D961D60C-0F6E-4849-B20F-0261EA315E34}" type="presParOf" srcId="{6A5AFEC7-349A-3647-919A-697AF594C7E5}" destId="{FD70F8C1-C315-6141-A0E8-B8543DE03694}" srcOrd="24" destOrd="0" presId="urn:microsoft.com/office/officeart/2005/8/layout/default"/>
    <dgm:cxn modelId="{4ECEC8AB-701E-6C4F-93A6-06D1D903399B}" type="presParOf" srcId="{6A5AFEC7-349A-3647-919A-697AF594C7E5}" destId="{353D3EF9-92DE-624B-95DB-F2E8B03D4BC2}" srcOrd="25" destOrd="0" presId="urn:microsoft.com/office/officeart/2005/8/layout/default"/>
    <dgm:cxn modelId="{5B6E7B31-F5F0-F645-921C-F98BBBF38F98}" type="presParOf" srcId="{6A5AFEC7-349A-3647-919A-697AF594C7E5}" destId="{DA58108C-14CC-9345-99A2-EF04B55130B1}" srcOrd="26" destOrd="0" presId="urn:microsoft.com/office/officeart/2005/8/layout/default"/>
    <dgm:cxn modelId="{B16DB499-503A-564B-9A1F-F7D5B18AC42F}" type="presParOf" srcId="{6A5AFEC7-349A-3647-919A-697AF594C7E5}" destId="{23170985-2482-9149-BE74-893DB2973A85}" srcOrd="27" destOrd="0" presId="urn:microsoft.com/office/officeart/2005/8/layout/default"/>
    <dgm:cxn modelId="{E694E6E5-4365-EC4E-93B6-4947F79413F3}" type="presParOf" srcId="{6A5AFEC7-349A-3647-919A-697AF594C7E5}" destId="{32CC1A41-4D47-484A-8712-566313878792}" srcOrd="28" destOrd="0" presId="urn:microsoft.com/office/officeart/2005/8/layout/default"/>
    <dgm:cxn modelId="{F394C131-45B1-5A48-8B3C-00FB52784030}" type="presParOf" srcId="{6A5AFEC7-349A-3647-919A-697AF594C7E5}" destId="{0B146537-C149-B943-BB6C-34B85EF001B4}" srcOrd="29" destOrd="0" presId="urn:microsoft.com/office/officeart/2005/8/layout/default"/>
    <dgm:cxn modelId="{49259493-45E0-2144-8554-59D4880A8C83}" type="presParOf" srcId="{6A5AFEC7-349A-3647-919A-697AF594C7E5}" destId="{D613D316-D127-1748-9372-175F35BD3999}" srcOrd="30" destOrd="0" presId="urn:microsoft.com/office/officeart/2005/8/layout/default"/>
    <dgm:cxn modelId="{4D753AC9-BCD1-E84A-9A53-18556020E951}" type="presParOf" srcId="{6A5AFEC7-349A-3647-919A-697AF594C7E5}" destId="{1FA28917-53F9-BC4C-A20C-4B5F46A4FCE8}" srcOrd="31" destOrd="0" presId="urn:microsoft.com/office/officeart/2005/8/layout/default"/>
    <dgm:cxn modelId="{F299BED2-9D80-E74B-ADC8-2B3E3C263E5B}" type="presParOf" srcId="{6A5AFEC7-349A-3647-919A-697AF594C7E5}" destId="{3D3D331F-513F-EC4F-834D-C10B52C6329C}" srcOrd="32" destOrd="0" presId="urn:microsoft.com/office/officeart/2005/8/layout/default"/>
    <dgm:cxn modelId="{962F81AA-23C6-8E43-A8AD-D510206400B7}" type="presParOf" srcId="{6A5AFEC7-349A-3647-919A-697AF594C7E5}" destId="{F9A71983-4B46-FD45-A3D0-23D2E7838ECE}" srcOrd="33" destOrd="0" presId="urn:microsoft.com/office/officeart/2005/8/layout/default"/>
    <dgm:cxn modelId="{F94113C2-77A8-6945-A240-0C282B092B38}" type="presParOf" srcId="{6A5AFEC7-349A-3647-919A-697AF594C7E5}" destId="{432480B5-6688-8A42-AFC8-DE0BF0DF090D}" srcOrd="34" destOrd="0" presId="urn:microsoft.com/office/officeart/2005/8/layout/default"/>
    <dgm:cxn modelId="{8BBD1D2A-385C-D747-847A-9D99CFD7315A}" type="presParOf" srcId="{6A5AFEC7-349A-3647-919A-697AF594C7E5}" destId="{754AD153-B8A3-2543-916F-DEFDA86C8BA0}" srcOrd="35" destOrd="0" presId="urn:microsoft.com/office/officeart/2005/8/layout/default"/>
    <dgm:cxn modelId="{972721E2-5E2D-8E4C-8234-F31BCAD668B5}" type="presParOf" srcId="{6A5AFEC7-349A-3647-919A-697AF594C7E5}" destId="{BE1100BD-F144-4240-A15A-DDAAE3105D60}" srcOrd="36" destOrd="0" presId="urn:microsoft.com/office/officeart/2005/8/layout/default"/>
    <dgm:cxn modelId="{6C40E0D5-54B5-8E42-8189-5482124B2062}" type="presParOf" srcId="{6A5AFEC7-349A-3647-919A-697AF594C7E5}" destId="{D32FEF13-7CAB-9144-A0DF-DE2F241F5362}" srcOrd="37" destOrd="0" presId="urn:microsoft.com/office/officeart/2005/8/layout/default"/>
    <dgm:cxn modelId="{7215B668-B58C-6B4E-A2BF-E558DF4CD8C4}" type="presParOf" srcId="{6A5AFEC7-349A-3647-919A-697AF594C7E5}" destId="{EBD49A9A-E9E1-1841-B6D4-8E68CC90166D}" srcOrd="38" destOrd="0" presId="urn:microsoft.com/office/officeart/2005/8/layout/default"/>
    <dgm:cxn modelId="{13884D13-2CFD-544C-9BE1-DD7DC44B6021}" type="presParOf" srcId="{6A5AFEC7-349A-3647-919A-697AF594C7E5}" destId="{E3E04E90-BD12-F542-9017-5C91DF0B9FC2}" srcOrd="39" destOrd="0" presId="urn:microsoft.com/office/officeart/2005/8/layout/default"/>
    <dgm:cxn modelId="{452C512C-ABC9-5248-937B-A9ED9E251F64}" type="presParOf" srcId="{6A5AFEC7-349A-3647-919A-697AF594C7E5}" destId="{1EC1B487-93BF-B24D-8330-F071AB2DBD32}" srcOrd="4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44830-DA8D-E44A-A13E-0AECE6FC9F1E}">
      <dsp:nvSpPr>
        <dsp:cNvPr id="0" name=""/>
        <dsp:cNvSpPr/>
      </dsp:nvSpPr>
      <dsp:spPr>
        <a:xfrm>
          <a:off x="636423" y="371"/>
          <a:ext cx="1538424" cy="9230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Algebraic fractions</a:t>
          </a:r>
          <a:endParaRPr lang="en-US" sz="2000" kern="1200" dirty="0"/>
        </a:p>
      </dsp:txBody>
      <dsp:txXfrm>
        <a:off x="636423" y="371"/>
        <a:ext cx="1538424" cy="923054"/>
      </dsp:txXfrm>
    </dsp:sp>
    <dsp:sp modelId="{DF972750-D9B4-224E-8A24-D45D76167561}">
      <dsp:nvSpPr>
        <dsp:cNvPr id="0" name=""/>
        <dsp:cNvSpPr/>
      </dsp:nvSpPr>
      <dsp:spPr>
        <a:xfrm>
          <a:off x="2328689" y="371"/>
          <a:ext cx="1538424" cy="9230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Algebraic Proof (with decimals)</a:t>
          </a:r>
          <a:endParaRPr lang="en-US" sz="2000" kern="1200" dirty="0"/>
        </a:p>
      </dsp:txBody>
      <dsp:txXfrm>
        <a:off x="2328689" y="371"/>
        <a:ext cx="1538424" cy="923054"/>
      </dsp:txXfrm>
    </dsp:sp>
    <dsp:sp modelId="{71727328-A376-1044-9F04-03D56574348D}">
      <dsp:nvSpPr>
        <dsp:cNvPr id="0" name=""/>
        <dsp:cNvSpPr/>
      </dsp:nvSpPr>
      <dsp:spPr>
        <a:xfrm>
          <a:off x="4020956" y="371"/>
          <a:ext cx="1538424" cy="9230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Area under a graph</a:t>
          </a:r>
          <a:endParaRPr lang="en-US" sz="2000" kern="1200" dirty="0"/>
        </a:p>
      </dsp:txBody>
      <dsp:txXfrm>
        <a:off x="4020956" y="371"/>
        <a:ext cx="1538424" cy="923054"/>
      </dsp:txXfrm>
    </dsp:sp>
    <dsp:sp modelId="{1F417D62-6883-9D4D-B8D8-F60E58C419AC}">
      <dsp:nvSpPr>
        <dsp:cNvPr id="0" name=""/>
        <dsp:cNvSpPr/>
      </dsp:nvSpPr>
      <dsp:spPr>
        <a:xfrm>
          <a:off x="5713223" y="371"/>
          <a:ext cx="1538424" cy="9230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Changing the subject</a:t>
          </a:r>
          <a:endParaRPr lang="en-US" sz="2000" kern="1200" dirty="0"/>
        </a:p>
      </dsp:txBody>
      <dsp:txXfrm>
        <a:off x="5713223" y="371"/>
        <a:ext cx="1538424" cy="923054"/>
      </dsp:txXfrm>
    </dsp:sp>
    <dsp:sp modelId="{97678B8F-0271-1B44-B863-C7ACBF6AC37F}">
      <dsp:nvSpPr>
        <dsp:cNvPr id="0" name=""/>
        <dsp:cNvSpPr/>
      </dsp:nvSpPr>
      <dsp:spPr>
        <a:xfrm>
          <a:off x="7405489" y="371"/>
          <a:ext cx="1538424" cy="9230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Equation of a circle</a:t>
          </a:r>
          <a:endParaRPr lang="en-US" sz="2000" kern="1200" dirty="0"/>
        </a:p>
      </dsp:txBody>
      <dsp:txXfrm>
        <a:off x="7405489" y="371"/>
        <a:ext cx="1538424" cy="923054"/>
      </dsp:txXfrm>
    </dsp:sp>
    <dsp:sp modelId="{291B3187-0F25-3B4B-8024-DDA6A0DA1888}">
      <dsp:nvSpPr>
        <dsp:cNvPr id="0" name=""/>
        <dsp:cNvSpPr/>
      </dsp:nvSpPr>
      <dsp:spPr>
        <a:xfrm>
          <a:off x="9097756" y="371"/>
          <a:ext cx="1538424" cy="9230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Equation of a line and tangent</a:t>
          </a:r>
          <a:endParaRPr lang="en-US" sz="2000" kern="1200" dirty="0"/>
        </a:p>
      </dsp:txBody>
      <dsp:txXfrm>
        <a:off x="9097756" y="371"/>
        <a:ext cx="1538424" cy="923054"/>
      </dsp:txXfrm>
    </dsp:sp>
    <dsp:sp modelId="{4D65B520-5DED-7F4A-8E3C-0D05A827E0B2}">
      <dsp:nvSpPr>
        <dsp:cNvPr id="0" name=""/>
        <dsp:cNvSpPr/>
      </dsp:nvSpPr>
      <dsp:spPr>
        <a:xfrm>
          <a:off x="636423" y="1077268"/>
          <a:ext cx="1538424" cy="9230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Expanding binomials</a:t>
          </a:r>
          <a:endParaRPr lang="en-US" sz="2000" kern="1200" dirty="0"/>
        </a:p>
      </dsp:txBody>
      <dsp:txXfrm>
        <a:off x="636423" y="1077268"/>
        <a:ext cx="1538424" cy="923054"/>
      </dsp:txXfrm>
    </dsp:sp>
    <dsp:sp modelId="{3D20E513-5DA4-BA47-A959-F80A7CCC2ECA}">
      <dsp:nvSpPr>
        <dsp:cNvPr id="0" name=""/>
        <dsp:cNvSpPr/>
      </dsp:nvSpPr>
      <dsp:spPr>
        <a:xfrm>
          <a:off x="2328689" y="1077268"/>
          <a:ext cx="1538424" cy="9230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Factorising and solving</a:t>
          </a:r>
          <a:endParaRPr lang="en-US" sz="2000" kern="1200" dirty="0"/>
        </a:p>
      </dsp:txBody>
      <dsp:txXfrm>
        <a:off x="2328689" y="1077268"/>
        <a:ext cx="1538424" cy="923054"/>
      </dsp:txXfrm>
    </dsp:sp>
    <dsp:sp modelId="{043835A8-907A-7349-B75D-FE3EEBB43C4C}">
      <dsp:nvSpPr>
        <dsp:cNvPr id="0" name=""/>
        <dsp:cNvSpPr/>
      </dsp:nvSpPr>
      <dsp:spPr>
        <a:xfrm>
          <a:off x="4020956" y="1077268"/>
          <a:ext cx="1538424" cy="9230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Functions</a:t>
          </a:r>
          <a:endParaRPr lang="en-US" sz="2000" kern="1200" dirty="0"/>
        </a:p>
      </dsp:txBody>
      <dsp:txXfrm>
        <a:off x="4020956" y="1077268"/>
        <a:ext cx="1538424" cy="923054"/>
      </dsp:txXfrm>
    </dsp:sp>
    <dsp:sp modelId="{B6B908F0-735B-0842-ABCF-A472C9D691ED}">
      <dsp:nvSpPr>
        <dsp:cNvPr id="0" name=""/>
        <dsp:cNvSpPr/>
      </dsp:nvSpPr>
      <dsp:spPr>
        <a:xfrm>
          <a:off x="5713223" y="1077268"/>
          <a:ext cx="1538424" cy="9230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Quadratic Graphs</a:t>
          </a:r>
          <a:endParaRPr lang="en-US" sz="2000" kern="1200" dirty="0"/>
        </a:p>
      </dsp:txBody>
      <dsp:txXfrm>
        <a:off x="5713223" y="1077268"/>
        <a:ext cx="1538424" cy="923054"/>
      </dsp:txXfrm>
    </dsp:sp>
    <dsp:sp modelId="{563B934D-85F8-4D3C-828C-FD7CBEAF21A3}">
      <dsp:nvSpPr>
        <dsp:cNvPr id="0" name=""/>
        <dsp:cNvSpPr/>
      </dsp:nvSpPr>
      <dsp:spPr>
        <a:xfrm>
          <a:off x="7405489" y="1077268"/>
          <a:ext cx="1538424" cy="9230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Circle graphs</a:t>
          </a:r>
        </a:p>
      </dsp:txBody>
      <dsp:txXfrm>
        <a:off x="7405489" y="1077268"/>
        <a:ext cx="1538424" cy="923054"/>
      </dsp:txXfrm>
    </dsp:sp>
    <dsp:sp modelId="{2CE36993-1F96-7C4A-837E-F227CD1DE7C0}">
      <dsp:nvSpPr>
        <dsp:cNvPr id="0" name=""/>
        <dsp:cNvSpPr/>
      </dsp:nvSpPr>
      <dsp:spPr>
        <a:xfrm>
          <a:off x="9097756" y="1077268"/>
          <a:ext cx="1538424" cy="9230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Linear graphs</a:t>
          </a:r>
        </a:p>
      </dsp:txBody>
      <dsp:txXfrm>
        <a:off x="9097756" y="1077268"/>
        <a:ext cx="1538424" cy="923054"/>
      </dsp:txXfrm>
    </dsp:sp>
    <dsp:sp modelId="{FD70F8C1-C315-6141-A0E8-B8543DE03694}">
      <dsp:nvSpPr>
        <dsp:cNvPr id="0" name=""/>
        <dsp:cNvSpPr/>
      </dsp:nvSpPr>
      <dsp:spPr>
        <a:xfrm>
          <a:off x="636423" y="2154165"/>
          <a:ext cx="1538424" cy="9230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Trig graphs</a:t>
          </a:r>
        </a:p>
      </dsp:txBody>
      <dsp:txXfrm>
        <a:off x="636423" y="2154165"/>
        <a:ext cx="1538424" cy="923054"/>
      </dsp:txXfrm>
    </dsp:sp>
    <dsp:sp modelId="{DA58108C-14CC-9345-99A2-EF04B55130B1}">
      <dsp:nvSpPr>
        <dsp:cNvPr id="0" name=""/>
        <dsp:cNvSpPr/>
      </dsp:nvSpPr>
      <dsp:spPr>
        <a:xfrm>
          <a:off x="2328689" y="2154165"/>
          <a:ext cx="1538424" cy="9230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Other graphs</a:t>
          </a:r>
        </a:p>
      </dsp:txBody>
      <dsp:txXfrm>
        <a:off x="2328689" y="2154165"/>
        <a:ext cx="1538424" cy="923054"/>
      </dsp:txXfrm>
    </dsp:sp>
    <dsp:sp modelId="{32CC1A41-4D47-484A-8712-566313878792}">
      <dsp:nvSpPr>
        <dsp:cNvPr id="0" name=""/>
        <dsp:cNvSpPr/>
      </dsp:nvSpPr>
      <dsp:spPr>
        <a:xfrm>
          <a:off x="4020956" y="2154165"/>
          <a:ext cx="1538424" cy="9230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Transformation of graphs</a:t>
          </a:r>
        </a:p>
      </dsp:txBody>
      <dsp:txXfrm>
        <a:off x="4020956" y="2154165"/>
        <a:ext cx="1538424" cy="923054"/>
      </dsp:txXfrm>
    </dsp:sp>
    <dsp:sp modelId="{D613D316-D127-1748-9372-175F35BD3999}">
      <dsp:nvSpPr>
        <dsp:cNvPr id="0" name=""/>
        <dsp:cNvSpPr/>
      </dsp:nvSpPr>
      <dsp:spPr>
        <a:xfrm>
          <a:off x="5713223" y="2154165"/>
          <a:ext cx="1538424" cy="9230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Identifying parallel lines</a:t>
          </a:r>
          <a:endParaRPr lang="en-US" sz="2000" kern="1200"/>
        </a:p>
      </dsp:txBody>
      <dsp:txXfrm>
        <a:off x="5713223" y="2154165"/>
        <a:ext cx="1538424" cy="923054"/>
      </dsp:txXfrm>
    </dsp:sp>
    <dsp:sp modelId="{3D3D331F-513F-EC4F-834D-C10B52C6329C}">
      <dsp:nvSpPr>
        <dsp:cNvPr id="0" name=""/>
        <dsp:cNvSpPr/>
      </dsp:nvSpPr>
      <dsp:spPr>
        <a:xfrm>
          <a:off x="7405489" y="2154165"/>
          <a:ext cx="1538424" cy="9230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Inequalities</a:t>
          </a:r>
          <a:endParaRPr lang="en-US" sz="2000" kern="1200" dirty="0"/>
        </a:p>
      </dsp:txBody>
      <dsp:txXfrm>
        <a:off x="7405489" y="2154165"/>
        <a:ext cx="1538424" cy="923054"/>
      </dsp:txXfrm>
    </dsp:sp>
    <dsp:sp modelId="{432480B5-6688-8A42-AFC8-DE0BF0DF090D}">
      <dsp:nvSpPr>
        <dsp:cNvPr id="0" name=""/>
        <dsp:cNvSpPr/>
      </dsp:nvSpPr>
      <dsp:spPr>
        <a:xfrm>
          <a:off x="9097756" y="2154165"/>
          <a:ext cx="1538424" cy="9230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Iteration</a:t>
          </a:r>
          <a:endParaRPr lang="en-US" sz="2000" kern="1200" dirty="0"/>
        </a:p>
      </dsp:txBody>
      <dsp:txXfrm>
        <a:off x="9097756" y="2154165"/>
        <a:ext cx="1538424" cy="923054"/>
      </dsp:txXfrm>
    </dsp:sp>
    <dsp:sp modelId="{BE1100BD-F144-4240-A15A-DDAAE3105D60}">
      <dsp:nvSpPr>
        <dsp:cNvPr id="0" name=""/>
        <dsp:cNvSpPr/>
      </dsp:nvSpPr>
      <dsp:spPr>
        <a:xfrm>
          <a:off x="2886891" y="3231062"/>
          <a:ext cx="1538424" cy="9230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Sequences </a:t>
          </a:r>
          <a:endParaRPr lang="en-US" sz="2000" kern="1200" dirty="0"/>
        </a:p>
      </dsp:txBody>
      <dsp:txXfrm>
        <a:off x="2886891" y="3231062"/>
        <a:ext cx="1538424" cy="923054"/>
      </dsp:txXfrm>
    </dsp:sp>
    <dsp:sp modelId="{EBD49A9A-E9E1-1841-B6D4-8E68CC90166D}">
      <dsp:nvSpPr>
        <dsp:cNvPr id="0" name=""/>
        <dsp:cNvSpPr/>
      </dsp:nvSpPr>
      <dsp:spPr>
        <a:xfrm>
          <a:off x="4579158" y="3231062"/>
          <a:ext cx="1817694" cy="9230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Simultaneous equations </a:t>
          </a:r>
          <a:endParaRPr lang="en-US" sz="2000" kern="1200" dirty="0"/>
        </a:p>
      </dsp:txBody>
      <dsp:txXfrm>
        <a:off x="4579158" y="3231062"/>
        <a:ext cx="1817694" cy="923054"/>
      </dsp:txXfrm>
    </dsp:sp>
    <dsp:sp modelId="{1EC1B487-93BF-B24D-8330-F071AB2DBD32}">
      <dsp:nvSpPr>
        <dsp:cNvPr id="0" name=""/>
        <dsp:cNvSpPr/>
      </dsp:nvSpPr>
      <dsp:spPr>
        <a:xfrm>
          <a:off x="6550695" y="3231062"/>
          <a:ext cx="1835017" cy="9230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Writing and solving  equations</a:t>
          </a:r>
          <a:endParaRPr lang="en-US" sz="2000" kern="1200" dirty="0"/>
        </a:p>
      </dsp:txBody>
      <dsp:txXfrm>
        <a:off x="6550695" y="3231062"/>
        <a:ext cx="1835017" cy="923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EC54-0941-844C-9BE6-9F557465E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89F3C-1EDA-6A41-AC82-80A47C451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851D1-5D20-E046-9919-E95C6D20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406D3-4866-1E44-87AD-7DE2E688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161EB-8689-7B4E-84B3-8B26150D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89F4-E07D-4043-8675-94E3EEF5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EE920-EAC6-754A-B342-E01FC89C8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01F0E-CAC3-1A46-96CB-49196A96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F63D4-0947-E54F-BC93-A106544E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B3027-DC82-CB47-9606-B7E22592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04322-D376-A742-8809-A43A20A81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D734E1-568D-274D-9547-D0645092D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58676-D2AE-C646-8A5F-AD686E6A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EAD83-B0D6-E54B-8BA8-D0B7519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DF85A-6238-0242-AE82-FB7EE2D3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5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44D5-F736-B140-93FE-46190745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4FCB-27B8-E04B-8916-C2929F947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C0AD-1EAB-394F-A69B-24F5D405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D1D36-1FF8-0C4E-B8FF-3C3FBE19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BA722-C487-2E4E-9291-08C6CC54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3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1F38-3958-5C48-A646-C98C98CE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F0279-321C-B944-A0E3-93D3A31F2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FBBF5-3562-194A-B89D-7D956683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888E0-23A1-2845-B34E-8DA21168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E4BC1-5D37-1F48-A2DD-CB78FF63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7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51CB-DDDB-4A43-BA79-BE0BC198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7689-9328-7046-8884-B7C61E897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EE5D1-A53F-5440-A699-94022278A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A331C-8EF9-434B-B923-087C84A4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57159-06CB-7B48-B3DF-EAA821CB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2763D-3678-A241-A0B8-44BA8E7F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C4DE-3382-8F40-A5B8-8FA98F23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D0A14-3A12-7040-A12B-4882C4039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33EFE-3A5B-9749-B841-FB5D83AF7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DB0D5-9958-E149-ADF3-2165EB020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E9FABE-16DA-8148-AB5A-1FBB59621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046A0-E3FC-724F-A07C-BB6FAE88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2F6E2-5044-E748-9CA4-D3CCF0D5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AC042-E69A-B843-B33B-B7D0C235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1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9F8A-3101-9244-B2C1-41CA042D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6F7B6-B6A3-C747-B63B-9472CF6C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3A25E-DE5C-484A-82CD-4FD43E8B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0AE8B-1669-D846-B609-93EACF7C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E5A1F-26E7-6244-B31F-79B21E0A3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A80E4-C073-DC4A-8F87-F51E0270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9C108-D25A-0041-8127-1DFF35B7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9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FE1E-14FE-AD45-849A-5871CDD4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8833-0288-4246-8574-2C782924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1A68B-198A-4249-9662-B2333FF32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E34AF-D920-0A4D-B587-8EA0F2E9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65767-F940-C242-89C6-90615D51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78F06-AC5C-F54D-A56D-10FC8AE1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84A0-0B1E-B141-B439-5E920C68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F3AA1-B536-1F46-A3B1-57F193ED3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CD787-F483-AD43-8568-C9F03A5EF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53F7C-B051-D249-8EEB-5227FC21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4BFA7-4B7D-A74F-A80A-4812E824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B0C21-DBAC-EB48-859D-57F5EC9E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4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4A9C8-304B-224F-93CE-08BAE4E0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D1B97-3DA2-D647-A41E-D8B8F852D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724D7-7CAD-414B-AF04-F59A9C623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6E03-DC87-9346-BA6A-DEDB39C8A9C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A4BF-48FE-1448-A1A1-5412264FC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AA7F4-8782-A147-9982-3421F461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DD57-35FE-CA44-813F-CF34F014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1.xml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tmp"/><Relationship Id="rId5" Type="http://schemas.openxmlformats.org/officeDocument/2006/relationships/image" Target="../media/image60.tmp"/><Relationship Id="rId4" Type="http://schemas.openxmlformats.org/officeDocument/2006/relationships/image" Target="../media/image59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slide" Target="slide1.xm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slide" Target="slide1.xml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slide" Target="slide1.xml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.xm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25AD-06DA-7947-8BB7-002CCF41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/>
              <a:t>Algebra</a:t>
            </a:r>
            <a:endParaRPr lang="en-US" dirty="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607351"/>
              </p:ext>
            </p:extLst>
          </p:nvPr>
        </p:nvGraphicFramePr>
        <p:xfrm>
          <a:off x="389744" y="2022475"/>
          <a:ext cx="11272604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C39827C-9D03-4E4C-AC18-4AAAA0A39996}"/>
              </a:ext>
            </a:extLst>
          </p:cNvPr>
          <p:cNvSpPr txBox="1"/>
          <p:nvPr/>
        </p:nvSpPr>
        <p:spPr>
          <a:xfrm>
            <a:off x="5230665" y="6334780"/>
            <a:ext cx="1725375" cy="523220"/>
          </a:xfrm>
          <a:prstGeom prst="rect">
            <a:avLst/>
          </a:prstGeom>
          <a:gradFill>
            <a:gsLst>
              <a:gs pos="0">
                <a:schemeClr val="dk2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dk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dk2">
                  <a:shade val="63000"/>
                  <a:satMod val="12000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Title page</a:t>
            </a:r>
          </a:p>
        </p:txBody>
      </p:sp>
    </p:spTree>
    <p:extLst>
      <p:ext uri="{BB962C8B-B14F-4D97-AF65-F5344CB8AC3E}">
        <p14:creationId xmlns:p14="http://schemas.microsoft.com/office/powerpoint/2010/main" val="388808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Equation of a line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36097-B8AF-7E43-84F6-6B6857A3A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55" y="1423595"/>
            <a:ext cx="3684793" cy="324805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6612A-03A6-324F-93FB-133110513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62" y="4679505"/>
            <a:ext cx="3009900" cy="18288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0088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8345-5C41-4740-A099-8405CA83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Expanding binomials</a:t>
            </a:r>
          </a:p>
        </p:txBody>
      </p:sp>
      <p:sp>
        <p:nvSpPr>
          <p:cNvPr id="5" name="TextBox 4">
            <a:hlinkClick r:id="rId2" action="ppaction://hlinksldjump"/>
            <a:extLst>
              <a:ext uri="{FF2B5EF4-FFF2-40B4-BE49-F238E27FC236}">
                <a16:creationId xmlns:a16="http://schemas.microsoft.com/office/drawing/2014/main" id="{9A1AA26C-4A1D-164A-A98A-B11B35B50F3D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7BDC27E7-3BAC-AD4E-AF2B-3E07F83D9BB7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A02E5-F5CD-E549-B6B9-3E8E20A22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4" y="1711333"/>
            <a:ext cx="5599390" cy="5199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DFD41B-CD63-7F4C-AC74-CE98E6599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73" y="2873654"/>
            <a:ext cx="5874731" cy="46492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386C76-E2B1-0645-BA67-CA6EC7C5D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97" y="4263756"/>
            <a:ext cx="5495564" cy="562858"/>
          </a:xfrm>
          <a:prstGeom prst="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BA44D9-AC98-CD4C-AA53-092DAFE44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32" y="5446338"/>
            <a:ext cx="6776843" cy="58929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30080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8345-5C41-4740-A099-8405CA83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Expanding binomials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4A400-1ABC-5740-9831-8916DF054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315720"/>
            <a:ext cx="5425388" cy="33281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A9B86D-214A-5C4B-9D6F-B28F92D0E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7" y="5317369"/>
            <a:ext cx="5884159" cy="57281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9A1AA26C-4A1D-164A-A98A-B11B35B50F3D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7BDC27E7-3BAC-AD4E-AF2B-3E07F83D9BB7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35330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8AC6-3DC2-0640-8ECE-583438D0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956F28-BA29-5741-8BD8-4D1120F47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0" y="3096256"/>
            <a:ext cx="6319231" cy="411768"/>
          </a:xfrm>
          <a:ln>
            <a:solidFill>
              <a:srgbClr val="FFC000"/>
            </a:solidFill>
          </a:ln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A90EAC07-8920-AA41-8D37-3F08705F43FD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8D0D1D4C-AADE-974B-BAB7-0579FB8CAE37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7CB23-12B3-8645-89B3-3E4E62D68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1" y="2300439"/>
            <a:ext cx="1626385" cy="420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98A9-3865-9D41-BE80-CE9F30D12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582" y="1700245"/>
            <a:ext cx="2487497" cy="36581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8EA07A-2F00-2242-B1B3-CF965C98F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979" y="3861750"/>
            <a:ext cx="3911600" cy="5207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1C6F7B-1910-574C-9FA6-34AD1A055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218" y="4723443"/>
            <a:ext cx="4841711" cy="68147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A4CCE0-E205-1A42-A5AA-1BF0052AF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218" y="5408438"/>
            <a:ext cx="6439989" cy="32901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1683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CAFD-572E-984B-A063-6CF961EF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2191F5-F702-4A4B-B817-0ED2D6420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9" y="1360750"/>
            <a:ext cx="4173324" cy="1048470"/>
          </a:xfrm>
          <a:ln>
            <a:solidFill>
              <a:srgbClr val="FFC000"/>
            </a:solidFill>
          </a:ln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29C72BCA-A854-0E4E-A560-7113CD92C9F7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699F6559-44CC-B24F-BE93-CA7C4EF438EC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9628E-B40F-C146-8E83-10CBE8223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70" y="2600423"/>
            <a:ext cx="3894671" cy="91440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889AA-4664-5C43-A347-9402DDD55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56" y="3510584"/>
            <a:ext cx="1079500" cy="2413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D7F84B-412F-6347-B921-B1BD7EC21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06" y="4259687"/>
            <a:ext cx="4488358" cy="99636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96D196-EF76-8943-B7D5-3424A6CA5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06" y="5255120"/>
            <a:ext cx="2311400" cy="6985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51945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CAFD-572E-984B-A063-6CF961EF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29C72BCA-A854-0E4E-A560-7113CD92C9F7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699F6559-44CC-B24F-BE93-CA7C4EF438EC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63" y="152135"/>
            <a:ext cx="3515216" cy="2038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F781B0-8377-234B-8485-754C1F86A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00" y="1440760"/>
            <a:ext cx="3133213" cy="257510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D62D6-3D15-3E48-B52E-B6FE5CF75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00" y="4015869"/>
            <a:ext cx="3133213" cy="1974219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2411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D47D-DAD3-A645-8805-8D62EF94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Quadratic Graphs 1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8686D3-7156-3B40-B380-0662B158C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1" y="1469894"/>
            <a:ext cx="3451331" cy="4351338"/>
          </a:xfrm>
          <a:ln>
            <a:solidFill>
              <a:srgbClr val="FF0000"/>
            </a:solidFill>
          </a:ln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01D6762-316A-B444-A323-50A2964C32D6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7D5372D6-82F7-8341-AB1C-2F309DD71127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A5BF86C-EFA4-2E40-AAB2-A15E42235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50" y="1467094"/>
            <a:ext cx="3474163" cy="43513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BDD3C4-ED32-EB48-BF2C-A0349E588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60" y="365125"/>
            <a:ext cx="3994587" cy="3975101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09032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A997-4B47-0D4B-89C2-7C861966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57" y="-161205"/>
            <a:ext cx="10515600" cy="1325563"/>
          </a:xfrm>
        </p:spPr>
        <p:txBody>
          <a:bodyPr/>
          <a:lstStyle/>
          <a:p>
            <a:r>
              <a:rPr lang="en-GB" dirty="0"/>
              <a:t>Quadratic Graphs 2</a:t>
            </a:r>
            <a:endParaRPr lang="en-US" dirty="0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F07615B8-8674-6D41-987A-647CAC6BAD89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9" name="TextBox 8">
            <a:hlinkClick r:id="rId2" action="ppaction://hlinksldjump"/>
            <a:extLst>
              <a:ext uri="{FF2B5EF4-FFF2-40B4-BE49-F238E27FC236}">
                <a16:creationId xmlns:a16="http://schemas.microsoft.com/office/drawing/2014/main" id="{FC2720F4-E1F9-C84C-BEDF-A3C915D104AC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ABCD26-6D39-F14D-9271-C78DD1262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390" y="1206222"/>
            <a:ext cx="3784171" cy="81238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Content Placeholder 5" descr="Screen Clipping">
            <a:extLst>
              <a:ext uri="{FF2B5EF4-FFF2-40B4-BE49-F238E27FC236}">
                <a16:creationId xmlns:a16="http://schemas.microsoft.com/office/drawing/2014/main" id="{CE5E9786-A824-8943-824E-C74F88E44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94" y="1004262"/>
            <a:ext cx="3958964" cy="9830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5F567196-628A-424D-8353-8F1E74AC3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94" y="1987361"/>
            <a:ext cx="4015086" cy="4382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439EF82A-96C5-C346-93C9-F5E076496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62" y="6371172"/>
            <a:ext cx="4015086" cy="2301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F13954-552A-274C-AFD1-678DD2FFD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8903" y="1208665"/>
            <a:ext cx="3587406" cy="275867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2C907-4103-B34E-A3EC-A474A35C5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502" y="2050027"/>
            <a:ext cx="3780394" cy="327768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7834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Circle graphs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48" y="1762780"/>
            <a:ext cx="3512034" cy="4351338"/>
          </a:xfr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116A56-263C-FA46-8603-812D038A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679" y="1150037"/>
            <a:ext cx="2730500" cy="6096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11823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7A5D-04CF-BA44-97E3-D75FAD6F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graphs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F56730-5880-474B-8BAB-87036B485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1431924"/>
            <a:ext cx="4724643" cy="4351338"/>
          </a:xfr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B68FF-2E1E-6B40-85C5-8C650C910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690" y="155386"/>
            <a:ext cx="2832100" cy="12319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0417E0-0F3C-3E46-9431-40DD50C72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306" y="2380710"/>
            <a:ext cx="5414306" cy="27776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26EB53-BDC6-0B4D-9E37-68DD7AB6B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170" y="2658476"/>
            <a:ext cx="3982742" cy="403259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1597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422A-94A6-2A48-8632-9A7F6196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Algebraic fractions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5CCC9F-B68D-D740-9BE7-5A2FE1048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1570911"/>
            <a:ext cx="2336800" cy="520700"/>
          </a:xfr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82412-7B7E-0C43-9FAE-E5E5A0412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2398933"/>
            <a:ext cx="5003800" cy="10287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25EC6A-4890-7341-B10F-F1B17C087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3798151"/>
            <a:ext cx="2184400" cy="596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>
            <a:hlinkClick r:id="rId5" action="ppaction://hlinksldjump"/>
            <a:extLst>
              <a:ext uri="{FF2B5EF4-FFF2-40B4-BE49-F238E27FC236}">
                <a16:creationId xmlns:a16="http://schemas.microsoft.com/office/drawing/2014/main" id="{60757795-CF38-0F48-BF37-A901B07D9880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247F6812-398C-BE4C-B0AB-71437E4FD73D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6027-E40B-0F40-B369-ACD516230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20" y="4773805"/>
            <a:ext cx="1816100" cy="4318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4F044-B14E-3749-9427-676F726E73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22" y="5585469"/>
            <a:ext cx="1866900" cy="5207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243980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3980-61D4-8B4E-AC49-709C85F6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 graphs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7D4175-CBE5-9F41-808E-922AEB704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2" y="1706399"/>
            <a:ext cx="4558446" cy="362810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38C53-D309-6C42-99BE-8C6EDF87F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679" y="852177"/>
            <a:ext cx="4084685" cy="362400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20314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CCF5-C4BB-D24E-8CBA-499BCD79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Graphs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5B1AB0-F455-6F4A-BB27-AC4D8A657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3347" y="365125"/>
            <a:ext cx="3525305" cy="243985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EC95FB-F063-9E41-8CA0-DF5BF3A5F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5" y="1302232"/>
            <a:ext cx="3766620" cy="54923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16084-6F14-6341-B418-D37F2E0F1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26" y="3067664"/>
            <a:ext cx="3448110" cy="35438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7CF870-80C8-B84C-AAD0-DC96EA0B7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698" y="365125"/>
            <a:ext cx="3729423" cy="516295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170443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3BB1-723D-B741-B0E3-58CA27F1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of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5956-6A0D-0945-AD27-E3CDC3C6E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1D939-7B2C-FB4C-B5E2-E3FDCAC3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83" y="1676078"/>
            <a:ext cx="3416983" cy="465043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C2ECB-462E-914F-96A7-619F0786D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17" y="1232477"/>
            <a:ext cx="5517274" cy="1110923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68277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1D91-1078-C146-9088-5B90B46A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parallel lines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92669-FAFB-FF45-9B59-F86C3870C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292600" cy="11303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876FB8FD-1AFA-5A44-8597-4F64539CE913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66641C63-CAD6-3442-B65F-61587940AF5E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902655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5167-23F1-F848-80BA-E30485E3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Inequalities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193246-7C15-A341-BBA3-E07F57B41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7" y="1373024"/>
            <a:ext cx="5478659" cy="3642196"/>
          </a:xfr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BD0FF2-0B4A-CF4F-A024-596809293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59" y="6290468"/>
            <a:ext cx="1930400" cy="3937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454482-E3C6-B44F-8152-7F9244D96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164" y="411823"/>
            <a:ext cx="4793529" cy="496766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B47B0144-481C-F644-A59B-9D6705DCA876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9356AAA8-B6FF-D846-B80E-5C2FE0A7DD90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40DA5-C5FB-0F4A-B3C4-8220E0C63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3" y="5156527"/>
            <a:ext cx="1828800" cy="7874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36094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5167-23F1-F848-80BA-E30485E3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Inequalities</a:t>
            </a:r>
            <a:endParaRPr lang="en-US" dirty="0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B47B0144-481C-F644-A59B-9D6705DCA876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9" name="TextBox 8">
            <a:hlinkClick r:id="rId2" action="ppaction://hlinksldjump"/>
            <a:extLst>
              <a:ext uri="{FF2B5EF4-FFF2-40B4-BE49-F238E27FC236}">
                <a16:creationId xmlns:a16="http://schemas.microsoft.com/office/drawing/2014/main" id="{9356AAA8-B6FF-D846-B80E-5C2FE0A7DD90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1C3A62-57BE-3B42-8248-50FC14D5A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9" y="1719254"/>
            <a:ext cx="5589530" cy="9854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4AF98F-DC4F-9844-9535-9F43175B7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508" y="3914023"/>
            <a:ext cx="2186641" cy="30782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0DF952-D040-E04F-B94D-6B471E5D5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845" y="4426099"/>
            <a:ext cx="4547831" cy="144763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7BF001-B07A-D34F-996D-4DA9C58AE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457" y="3748874"/>
            <a:ext cx="2586217" cy="64141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8717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D5A9-5205-294B-A3AA-8C2676E8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67" y="-341885"/>
            <a:ext cx="10515600" cy="1325563"/>
          </a:xfrm>
        </p:spPr>
        <p:txBody>
          <a:bodyPr/>
          <a:lstStyle/>
          <a:p>
            <a:r>
              <a:rPr lang="en-GB" dirty="0"/>
              <a:t>Iteration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9A02D5-BCAC-914B-AF75-90B2A0C94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92"/>
          <a:stretch/>
        </p:blipFill>
        <p:spPr>
          <a:xfrm>
            <a:off x="184402" y="4213925"/>
            <a:ext cx="5081070" cy="306375"/>
          </a:xfr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8933A-0643-434F-822B-6287B5F1C6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00"/>
          <a:stretch/>
        </p:blipFill>
        <p:spPr>
          <a:xfrm>
            <a:off x="134482" y="1503614"/>
            <a:ext cx="5006340" cy="69382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4FC7DD-5654-3347-A197-AFFB53AEC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" y="2201082"/>
            <a:ext cx="4998720" cy="48413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B3649BF3-08E6-DE49-9FCD-AACE118CF332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6190074E-CBBD-5346-B44F-A993CDA8E1ED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C199D-475D-8C40-958D-D21DD48A12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3825"/>
          <a:stretch/>
        </p:blipFill>
        <p:spPr>
          <a:xfrm>
            <a:off x="1695910" y="5920462"/>
            <a:ext cx="5168900" cy="7169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2375419-529B-7749-8B42-3ADC46869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01"/>
          <a:stretch/>
        </p:blipFill>
        <p:spPr>
          <a:xfrm>
            <a:off x="184403" y="3375932"/>
            <a:ext cx="5081069" cy="83799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61E208-F855-FE44-86C1-D2E3619513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4" b="53268"/>
          <a:stretch/>
        </p:blipFill>
        <p:spPr>
          <a:xfrm>
            <a:off x="134482" y="1032560"/>
            <a:ext cx="5006340" cy="47105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8EE37B-49E3-DC42-8186-9F93CED3DE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14"/>
          <a:stretch/>
        </p:blipFill>
        <p:spPr>
          <a:xfrm>
            <a:off x="134482" y="748482"/>
            <a:ext cx="5006340" cy="28407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6130FA-8942-794A-A495-2E71F9E975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457" b="40887"/>
          <a:stretch/>
        </p:blipFill>
        <p:spPr>
          <a:xfrm>
            <a:off x="1695910" y="5361517"/>
            <a:ext cx="5168900" cy="51660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F3A7BB-57FF-E34D-8959-D5EA77430F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3088"/>
          <a:stretch/>
        </p:blipFill>
        <p:spPr>
          <a:xfrm>
            <a:off x="1695910" y="5006201"/>
            <a:ext cx="5168900" cy="30637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1790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ED62-8381-2345-896E-19E2F4EE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Sequences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27A84-6CB1-5643-B078-6DF03285F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4" y="1533574"/>
            <a:ext cx="5622564" cy="419636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17D2BEDF-DEA0-5546-8907-292A0328C2E3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D5E83C4D-7445-B341-A2DD-552F1EEB6622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48D06-10BD-9E4D-9C0D-C1CA9033F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255" y="222900"/>
            <a:ext cx="4876800" cy="16129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568428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ED62-8381-2345-896E-19E2F4EE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-169061"/>
            <a:ext cx="10515600" cy="1325563"/>
          </a:xfrm>
        </p:spPr>
        <p:txBody>
          <a:bodyPr/>
          <a:lstStyle/>
          <a:p>
            <a:r>
              <a:rPr lang="en-GB" dirty="0"/>
              <a:t>Sequences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0E802B-86C6-4544-8298-30C8FDDCA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1" y="1062235"/>
            <a:ext cx="4965700" cy="1130300"/>
          </a:xfrm>
          <a:ln>
            <a:solidFill>
              <a:srgbClr val="FF0000"/>
            </a:solidFill>
          </a:ln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17D2BEDF-DEA0-5546-8907-292A0328C2E3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D5E83C4D-7445-B341-A2DD-552F1EEB6622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DEAE5-93F9-7642-97FC-FE705035A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05" y="2433948"/>
            <a:ext cx="4495800" cy="95655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3FCE83-404D-3B4D-B0EE-C3DEB2DAB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05" y="3390501"/>
            <a:ext cx="4495800" cy="8636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019F11-D242-2443-96A8-6CA95E39C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530" y="4876827"/>
            <a:ext cx="5058062" cy="1169613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336188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4884-2AFF-2A40-8012-1A1D40C3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Simultaneous equations </a:t>
            </a:r>
            <a:endParaRPr lang="en-US" dirty="0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82921CAA-95E8-D34C-8B2E-0C7552F8A2A6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9" name="TextBox 8">
            <a:hlinkClick r:id="rId2" action="ppaction://hlinksldjump"/>
            <a:extLst>
              <a:ext uri="{FF2B5EF4-FFF2-40B4-BE49-F238E27FC236}">
                <a16:creationId xmlns:a16="http://schemas.microsoft.com/office/drawing/2014/main" id="{3514E68F-9F31-3240-BD6A-3463FD5A2298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425054-27BA-4747-B2D7-9286F9DCB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13" y="1520706"/>
            <a:ext cx="3721100" cy="8128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F91E3A-A9FE-1C44-A7BB-08BF23DF0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08" y="1522426"/>
            <a:ext cx="3874077" cy="388310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6FA0A-32FD-FC46-80D5-46F253E57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264" y="1523470"/>
            <a:ext cx="2590800" cy="5588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9468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422A-94A6-2A48-8632-9A7F6196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Algebraic fractions</a:t>
            </a:r>
            <a:endParaRPr lang="en-US" dirty="0"/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60757795-CF38-0F48-BF37-A901B07D9880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247F6812-398C-BE4C-B0AB-71437E4FD73D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74F8A-971D-6940-913E-784CA1402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8" y="3931697"/>
            <a:ext cx="1778000" cy="4699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E4DDC9-CFD2-994E-86A8-C85D8D13A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48" y="1422209"/>
            <a:ext cx="5346700" cy="5842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138277-08D2-0B4B-AF06-D8958840D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18" y="2668301"/>
            <a:ext cx="4521200" cy="5842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9652BC-B9E5-1C43-B0CE-B55D16E23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29" y="5116507"/>
            <a:ext cx="6743700" cy="6731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31610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4884-2AFF-2A40-8012-1A1D40C3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Simultaneous equations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F53E9-11CE-5349-A053-CB7780529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6" y="1442149"/>
            <a:ext cx="3530600" cy="774700"/>
          </a:xfr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0F14FA-3F79-1545-8E95-E6203350F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6" y="2538969"/>
            <a:ext cx="4457700" cy="1117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B938E8-B847-524B-B707-870F48F14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7" y="4113834"/>
            <a:ext cx="3479800" cy="8001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82921CAA-95E8-D34C-8B2E-0C7552F8A2A6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3514E68F-9F31-3240-BD6A-3463FD5A2298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C0CE4-3DA2-4646-9CEF-FC5A78A4F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82" y="5700732"/>
            <a:ext cx="3479800" cy="67351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572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4B68-7249-D64F-B85B-628E6C3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and solve equations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93EB5-24D3-B84F-AA11-BAA5D21B7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7" y="1435205"/>
            <a:ext cx="5245100" cy="30988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F2E324-735E-F642-9E3F-DA25EBD36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418" y="362667"/>
            <a:ext cx="3403196" cy="283754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5" name="TextBox 14">
            <a:hlinkClick r:id="rId4" action="ppaction://hlinksldjump"/>
            <a:extLst>
              <a:ext uri="{FF2B5EF4-FFF2-40B4-BE49-F238E27FC236}">
                <a16:creationId xmlns:a16="http://schemas.microsoft.com/office/drawing/2014/main" id="{91C04892-F414-ED4E-966E-E65B3CE689D5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16" name="TextBox 15">
            <a:hlinkClick r:id="rId4" action="ppaction://hlinksldjump"/>
            <a:extLst>
              <a:ext uri="{FF2B5EF4-FFF2-40B4-BE49-F238E27FC236}">
                <a16:creationId xmlns:a16="http://schemas.microsoft.com/office/drawing/2014/main" id="{D87FD175-93D7-414B-B860-BF3F2B973071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400094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4B68-7249-D64F-B85B-628E6C35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and solve equations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B6AE03-6BBA-964F-97C8-F35D73D81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1" y="1462954"/>
            <a:ext cx="4498372" cy="4006990"/>
          </a:xfrm>
          <a:ln>
            <a:solidFill>
              <a:srgbClr val="FFC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648A87-3319-3842-B473-715C88FA5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120" y="227979"/>
            <a:ext cx="1905000" cy="5715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0B4526-A536-774A-9A66-6CD5074F0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46" y="3649114"/>
            <a:ext cx="3300428" cy="72429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:a16="http://schemas.microsoft.com/office/drawing/2014/main" id="{91C04892-F414-ED4E-966E-E65B3CE689D5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16" name="TextBox 15">
            <a:hlinkClick r:id="rId5" action="ppaction://hlinksldjump"/>
            <a:extLst>
              <a:ext uri="{FF2B5EF4-FFF2-40B4-BE49-F238E27FC236}">
                <a16:creationId xmlns:a16="http://schemas.microsoft.com/office/drawing/2014/main" id="{D87FD175-93D7-414B-B860-BF3F2B973071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77713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4159-2235-174D-8B76-3058C235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Algebraic Proof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B20A0C-52F3-834B-A824-60F1D4C70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5" y="2215275"/>
            <a:ext cx="4381500" cy="584200"/>
          </a:xfr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A50CEA-9DC7-A547-A229-BE473A86F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7" y="3219936"/>
            <a:ext cx="5969000" cy="8509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id="{CB2A7770-A17A-6F43-A1C0-61669877CD68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F330405D-4B6E-0142-9044-ABA5B5254192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4607F-C154-A244-9DFF-A9DD091AA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2" y="1368088"/>
            <a:ext cx="4470400" cy="342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8EBB7B-8003-2A41-B359-BA6C3A648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52" y="4603239"/>
            <a:ext cx="6616700" cy="5334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8FD1D8-CC5C-1C44-9502-F288A27A13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303" y="5680754"/>
            <a:ext cx="5803900" cy="3175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8546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64CC-F6A4-8449-94EA-735B4C11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the curve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17A53F-D30E-5641-AC5C-2804764C9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9" y="1551208"/>
            <a:ext cx="3098680" cy="4351338"/>
          </a:xfrm>
          <a:ln>
            <a:solidFill>
              <a:srgbClr val="FF0000"/>
            </a:solidFill>
          </a:ln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ABF98273-26D2-9742-B335-9C8D243DC832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D8353CAB-C5E9-6D46-9E2C-F1C9D30229A7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59AC5-1E21-C84B-A1E9-5900C8A3B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039" y="1551208"/>
            <a:ext cx="3812761" cy="31888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DAEF1E-F8ED-254A-BB30-B8C214065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038" y="4759206"/>
            <a:ext cx="3812761" cy="42261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E0BB7-1285-C94E-842A-1F2F7AA23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300" y="398967"/>
            <a:ext cx="3986672" cy="339765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4DE48F-8400-D748-A18C-F1B4FE0070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9300" y="3796617"/>
            <a:ext cx="3986672" cy="26376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9A7335-435E-FF44-9E00-0B4687D07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9300" y="4060385"/>
            <a:ext cx="3994959" cy="26376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3698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8767-B43A-8A48-B2C2-808F2D78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the subject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A5EA8-427E-2643-BD56-4FB535987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" y="1849551"/>
            <a:ext cx="3848100" cy="482600"/>
          </a:xfrm>
          <a:ln>
            <a:solidFill>
              <a:srgbClr val="FF0000"/>
            </a:solidFill>
          </a:ln>
        </p:spPr>
      </p:pic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62AF9AB8-DA79-BB47-BC32-E8DE65624C10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016B97AD-2BFF-E44F-987C-E97B95354EEE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CDF72-ED57-4C48-A76B-0F7AD23ED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1" y="2772109"/>
            <a:ext cx="2794000" cy="16383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7CDC7-5A3C-5140-B2BA-431C29D2D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71" y="4410409"/>
            <a:ext cx="2794000" cy="24733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0E9345-8605-AF4B-94C6-A7EA166EF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671" y="5590359"/>
            <a:ext cx="3492500" cy="4699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8503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EC5C-5CAE-3E48-8D5F-73B34E9B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365125"/>
            <a:ext cx="10515600" cy="1325563"/>
          </a:xfrm>
        </p:spPr>
        <p:txBody>
          <a:bodyPr/>
          <a:lstStyle/>
          <a:p>
            <a:r>
              <a:rPr lang="en-GB" dirty="0"/>
              <a:t>Equation of a line 1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7B84D7-776E-4140-8AEE-0DF4FE519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6" y="1325338"/>
            <a:ext cx="4737100" cy="3644900"/>
          </a:xfr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AC7C59-75E8-3449-B89D-7FB58BCAE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1" y="5526462"/>
            <a:ext cx="5676900" cy="5207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7D444586-4B98-2040-A823-0937FAA65A09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9958B232-3D89-A54B-88AD-EFF14A54B447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11339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EC5C-5CAE-3E48-8D5F-73B34E9B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5" y="-51225"/>
            <a:ext cx="10515600" cy="1325563"/>
          </a:xfrm>
        </p:spPr>
        <p:txBody>
          <a:bodyPr/>
          <a:lstStyle/>
          <a:p>
            <a:r>
              <a:rPr lang="en-GB" dirty="0"/>
              <a:t>Equation of a line 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6B18F-4266-444E-B3E0-D59C740AB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47" y="-1510"/>
            <a:ext cx="3606800" cy="1371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2FFB46-2776-3D46-83E9-0C18750BB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" y="981891"/>
            <a:ext cx="4324023" cy="420789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7D444586-4B98-2040-A823-0937FAA65A09}"/>
              </a:ext>
            </a:extLst>
          </p:cNvPr>
          <p:cNvSpPr txBox="1"/>
          <p:nvPr/>
        </p:nvSpPr>
        <p:spPr>
          <a:xfrm>
            <a:off x="0" y="6488668"/>
            <a:ext cx="168994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 to algebra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9958B232-3D89-A54B-88AD-EFF14A54B447}"/>
              </a:ext>
            </a:extLst>
          </p:cNvPr>
          <p:cNvSpPr txBox="1"/>
          <p:nvPr/>
        </p:nvSpPr>
        <p:spPr>
          <a:xfrm>
            <a:off x="10508826" y="6488668"/>
            <a:ext cx="16899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E2CDE-B27E-D140-A849-F2DB8A0C9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01" y="5356257"/>
            <a:ext cx="3835400" cy="101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580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Equation of a line 2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8" y="1457049"/>
            <a:ext cx="3772427" cy="3943901"/>
          </a:xfr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92AF59-BEFC-BC40-AFAE-7D4D8434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79" y="5601274"/>
            <a:ext cx="4148598" cy="93873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8B57C-048D-7B46-9D69-6931BE252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47" y="165438"/>
            <a:ext cx="4488925" cy="57891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83839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178</Words>
  <Application>Microsoft Office PowerPoint</Application>
  <PresentationFormat>Widescreen</PresentationFormat>
  <Paragraphs>78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Algebra</vt:lpstr>
      <vt:lpstr>Algebraic fractions</vt:lpstr>
      <vt:lpstr>Algebraic fractions</vt:lpstr>
      <vt:lpstr>Algebraic Proof</vt:lpstr>
      <vt:lpstr>Area under the curve</vt:lpstr>
      <vt:lpstr>Changing the subject</vt:lpstr>
      <vt:lpstr>Equation of a line 1</vt:lpstr>
      <vt:lpstr>Equation of a line 1</vt:lpstr>
      <vt:lpstr>Equation of a line 2</vt:lpstr>
      <vt:lpstr>Equation of a line 2</vt:lpstr>
      <vt:lpstr>Expanding binomials</vt:lpstr>
      <vt:lpstr>Expanding binomials</vt:lpstr>
      <vt:lpstr>Factorising</vt:lpstr>
      <vt:lpstr>Functions</vt:lpstr>
      <vt:lpstr>Functions</vt:lpstr>
      <vt:lpstr>Quadratic Graphs 1</vt:lpstr>
      <vt:lpstr>Quadratic Graphs 2</vt:lpstr>
      <vt:lpstr>Circle graphs</vt:lpstr>
      <vt:lpstr>Linear graphs</vt:lpstr>
      <vt:lpstr>Trig graphs</vt:lpstr>
      <vt:lpstr>Other Graphs</vt:lpstr>
      <vt:lpstr>Transformation of graphs</vt:lpstr>
      <vt:lpstr>Identifying parallel lines</vt:lpstr>
      <vt:lpstr>Inequalities</vt:lpstr>
      <vt:lpstr>Inequalities</vt:lpstr>
      <vt:lpstr>Iteration</vt:lpstr>
      <vt:lpstr>Sequences</vt:lpstr>
      <vt:lpstr>Sequences</vt:lpstr>
      <vt:lpstr>Simultaneous equations </vt:lpstr>
      <vt:lpstr>Simultaneous equations </vt:lpstr>
      <vt:lpstr>Writing and solve equations</vt:lpstr>
      <vt:lpstr>Writing and solve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Lynton</dc:creator>
  <cp:lastModifiedBy>David Lynton</cp:lastModifiedBy>
  <cp:revision>125</cp:revision>
  <dcterms:created xsi:type="dcterms:W3CDTF">2019-11-01T18:29:51Z</dcterms:created>
  <dcterms:modified xsi:type="dcterms:W3CDTF">2019-11-12T23:06:33Z</dcterms:modified>
</cp:coreProperties>
</file>