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89" r:id="rId3"/>
    <p:sldId id="350" r:id="rId4"/>
    <p:sldId id="351" r:id="rId5"/>
    <p:sldId id="290" r:id="rId6"/>
    <p:sldId id="352" r:id="rId7"/>
    <p:sldId id="353" r:id="rId8"/>
    <p:sldId id="316" r:id="rId9"/>
    <p:sldId id="354" r:id="rId10"/>
    <p:sldId id="355" r:id="rId11"/>
    <p:sldId id="348" r:id="rId12"/>
    <p:sldId id="301" r:id="rId13"/>
    <p:sldId id="356" r:id="rId14"/>
    <p:sldId id="357" r:id="rId15"/>
    <p:sldId id="334" r:id="rId16"/>
    <p:sldId id="358" r:id="rId17"/>
    <p:sldId id="295" r:id="rId18"/>
    <p:sldId id="360" r:id="rId19"/>
    <p:sldId id="359" r:id="rId20"/>
    <p:sldId id="333" r:id="rId21"/>
    <p:sldId id="361" r:id="rId22"/>
    <p:sldId id="362" r:id="rId23"/>
    <p:sldId id="331" r:id="rId24"/>
    <p:sldId id="293" r:id="rId25"/>
    <p:sldId id="278" r:id="rId26"/>
    <p:sldId id="320" r:id="rId27"/>
    <p:sldId id="363" r:id="rId28"/>
    <p:sldId id="345" r:id="rId29"/>
    <p:sldId id="299" r:id="rId30"/>
    <p:sldId id="337" r:id="rId31"/>
    <p:sldId id="303" r:id="rId32"/>
    <p:sldId id="364" r:id="rId33"/>
    <p:sldId id="335" r:id="rId34"/>
    <p:sldId id="365" r:id="rId35"/>
    <p:sldId id="330" r:id="rId36"/>
    <p:sldId id="366" r:id="rId37"/>
    <p:sldId id="288" r:id="rId38"/>
    <p:sldId id="367" r:id="rId39"/>
    <p:sldId id="368" r:id="rId40"/>
    <p:sldId id="34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CBB52D-0973-7E79-813A-3DFC3E0F74D2}" v="259" dt="2019-11-12T23:16:36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581"/>
  </p:normalViewPr>
  <p:slideViewPr>
    <p:cSldViewPr snapToGrid="0" snapToObjects="1">
      <p:cViewPr varScale="1">
        <p:scale>
          <a:sx n="105" d="100"/>
          <a:sy n="105" d="100"/>
        </p:scale>
        <p:origin x="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Lynton" userId="S::dly@goffs.herts.sch.uk::50afdeab-93a2-47ed-ad76-3713a9801c7c" providerId="AD" clId="Web-{A5CBB52D-0973-7E79-813A-3DFC3E0F74D2}"/>
    <pc:docChg chg="addSld modSld sldOrd">
      <pc:chgData name="David Lynton" userId="S::dly@goffs.herts.sch.uk::50afdeab-93a2-47ed-ad76-3713a9801c7c" providerId="AD" clId="Web-{A5CBB52D-0973-7E79-813A-3DFC3E0F74D2}" dt="2019-11-12T23:16:36.997" v="257" actId="1076"/>
      <pc:docMkLst>
        <pc:docMk/>
      </pc:docMkLst>
      <pc:sldChg chg="modSp">
        <pc:chgData name="David Lynton" userId="S::dly@goffs.herts.sch.uk::50afdeab-93a2-47ed-ad76-3713a9801c7c" providerId="AD" clId="Web-{A5CBB52D-0973-7E79-813A-3DFC3E0F74D2}" dt="2019-11-12T23:13:43.701" v="168" actId="1076"/>
        <pc:sldMkLst>
          <pc:docMk/>
          <pc:sldMk cId="408631045" sldId="278"/>
        </pc:sldMkLst>
        <pc:picChg chg="mod">
          <ac:chgData name="David Lynton" userId="S::dly@goffs.herts.sch.uk::50afdeab-93a2-47ed-ad76-3713a9801c7c" providerId="AD" clId="Web-{A5CBB52D-0973-7E79-813A-3DFC3E0F74D2}" dt="2019-11-12T23:13:43.701" v="168" actId="1076"/>
          <ac:picMkLst>
            <pc:docMk/>
            <pc:sldMk cId="408631045" sldId="278"/>
            <ac:picMk id="3" creationId="{A12C8F45-2119-AB49-8917-B311B98C1910}"/>
          </ac:picMkLst>
        </pc:picChg>
      </pc:sldChg>
      <pc:sldChg chg="delSp modSp">
        <pc:chgData name="David Lynton" userId="S::dly@goffs.herts.sch.uk::50afdeab-93a2-47ed-ad76-3713a9801c7c" providerId="AD" clId="Web-{A5CBB52D-0973-7E79-813A-3DFC3E0F74D2}" dt="2019-11-12T23:16:14.184" v="242" actId="1076"/>
        <pc:sldMkLst>
          <pc:docMk/>
          <pc:sldMk cId="1573827266" sldId="288"/>
        </pc:sldMkLst>
        <pc:picChg chg="del">
          <ac:chgData name="David Lynton" userId="S::dly@goffs.herts.sch.uk::50afdeab-93a2-47ed-ad76-3713a9801c7c" providerId="AD" clId="Web-{A5CBB52D-0973-7E79-813A-3DFC3E0F74D2}" dt="2019-11-12T23:16:10.794" v="240"/>
          <ac:picMkLst>
            <pc:docMk/>
            <pc:sldMk cId="1573827266" sldId="288"/>
            <ac:picMk id="3" creationId="{00000000-0000-0000-0000-000000000000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6:14.184" v="242" actId="1076"/>
          <ac:picMkLst>
            <pc:docMk/>
            <pc:sldMk cId="1573827266" sldId="288"/>
            <ac:picMk id="4" creationId="{B0A1DA02-B87F-B74B-83D7-1DC7B94E9963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6:12.981" v="241" actId="1076"/>
          <ac:picMkLst>
            <pc:docMk/>
            <pc:sldMk cId="1573827266" sldId="288"/>
            <ac:picMk id="5" creationId="{08E15944-02B3-4347-9663-4E958CEE20A3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6:09.934" v="239"/>
          <ac:picMkLst>
            <pc:docMk/>
            <pc:sldMk cId="1573827266" sldId="288"/>
            <ac:picMk id="6" creationId="{4EB32260-494A-C14A-B2E3-0894B32E922B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6:08.966" v="238"/>
          <ac:picMkLst>
            <pc:docMk/>
            <pc:sldMk cId="1573827266" sldId="288"/>
            <ac:picMk id="7" creationId="{A1557EC1-2F51-A246-AE4B-FF10D0ECA0F3}"/>
          </ac:picMkLst>
        </pc:picChg>
      </pc:sldChg>
      <pc:sldChg chg="delSp modSp">
        <pc:chgData name="David Lynton" userId="S::dly@goffs.herts.sch.uk::50afdeab-93a2-47ed-ad76-3713a9801c7c" providerId="AD" clId="Web-{A5CBB52D-0973-7E79-813A-3DFC3E0F74D2}" dt="2019-11-12T23:07:58.845" v="9" actId="14100"/>
        <pc:sldMkLst>
          <pc:docMk/>
          <pc:sldMk cId="2070936966" sldId="289"/>
        </pc:sldMkLst>
        <pc:picChg chg="del">
          <ac:chgData name="David Lynton" userId="S::dly@goffs.herts.sch.uk::50afdeab-93a2-47ed-ad76-3713a9801c7c" providerId="AD" clId="Web-{A5CBB52D-0973-7E79-813A-3DFC3E0F74D2}" dt="2019-11-12T23:07:53.314" v="4"/>
          <ac:picMkLst>
            <pc:docMk/>
            <pc:sldMk cId="2070936966" sldId="289"/>
            <ac:picMk id="3" creationId="{14118C16-DC90-5648-B592-80F197B050DD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07:53.314" v="5"/>
          <ac:picMkLst>
            <pc:docMk/>
            <pc:sldMk cId="2070936966" sldId="289"/>
            <ac:picMk id="4" creationId="{CB28415F-6CAA-664E-A4E0-B3CD8C1DFCCA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07:58.845" v="9" actId="14100"/>
          <ac:picMkLst>
            <pc:docMk/>
            <pc:sldMk cId="2070936966" sldId="289"/>
            <ac:picMk id="6" creationId="{73D78148-47B9-6E47-A11C-2FD5F9E4D37D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07:53.314" v="3"/>
          <ac:picMkLst>
            <pc:docMk/>
            <pc:sldMk cId="2070936966" sldId="289"/>
            <ac:picMk id="7" creationId="{D1E4C889-7BE8-7541-91BC-2BB4E2E07A08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07:53.330" v="6"/>
          <ac:picMkLst>
            <pc:docMk/>
            <pc:sldMk cId="2070936966" sldId="289"/>
            <ac:picMk id="11" creationId="{3685D01C-5387-C14A-961D-BDA27201476A}"/>
          </ac:picMkLst>
        </pc:picChg>
      </pc:sldChg>
      <pc:sldChg chg="delSp modSp">
        <pc:chgData name="David Lynton" userId="S::dly@goffs.herts.sch.uk::50afdeab-93a2-47ed-ad76-3713a9801c7c" providerId="AD" clId="Web-{A5CBB52D-0973-7E79-813A-3DFC3E0F74D2}" dt="2019-11-12T23:08:56.985" v="40"/>
        <pc:sldMkLst>
          <pc:docMk/>
          <pc:sldMk cId="1874538425" sldId="290"/>
        </pc:sldMkLst>
        <pc:spChg chg="del">
          <ac:chgData name="David Lynton" userId="S::dly@goffs.herts.sch.uk::50afdeab-93a2-47ed-ad76-3713a9801c7c" providerId="AD" clId="Web-{A5CBB52D-0973-7E79-813A-3DFC3E0F74D2}" dt="2019-11-12T23:08:56.985" v="40"/>
          <ac:spMkLst>
            <pc:docMk/>
            <pc:sldMk cId="1874538425" sldId="290"/>
            <ac:spMk id="3" creationId="{B3B1F73D-AC7E-F647-9CD0-E73679B1A57D}"/>
          </ac:spMkLst>
        </pc:spChg>
        <pc:picChg chg="del">
          <ac:chgData name="David Lynton" userId="S::dly@goffs.herts.sch.uk::50afdeab-93a2-47ed-ad76-3713a9801c7c" providerId="AD" clId="Web-{A5CBB52D-0973-7E79-813A-3DFC3E0F74D2}" dt="2019-11-12T23:08:43.735" v="30"/>
          <ac:picMkLst>
            <pc:docMk/>
            <pc:sldMk cId="1874538425" sldId="290"/>
            <ac:picMk id="4" creationId="{1A6E1177-D864-CA4B-AAEB-AE12E647E581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08:43.751" v="31"/>
          <ac:picMkLst>
            <pc:docMk/>
            <pc:sldMk cId="1874538425" sldId="290"/>
            <ac:picMk id="5" creationId="{3DE7919C-74D1-934B-94F6-32D8920D2621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08:43.735" v="29"/>
          <ac:picMkLst>
            <pc:docMk/>
            <pc:sldMk cId="1874538425" sldId="290"/>
            <ac:picMk id="6" creationId="{53C0A7D5-8156-EB47-A0DE-E7E667E9075E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08:45.642" v="33" actId="1076"/>
          <ac:picMkLst>
            <pc:docMk/>
            <pc:sldMk cId="1874538425" sldId="290"/>
            <ac:picMk id="7" creationId="{CDF83E04-9E84-2D40-B6C2-B9CCBB1EA0AF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08:43.751" v="32"/>
          <ac:picMkLst>
            <pc:docMk/>
            <pc:sldMk cId="1874538425" sldId="290"/>
            <ac:picMk id="15" creationId="{A4502323-CCC0-9A46-B023-37AEF69FA3DF}"/>
          </ac:picMkLst>
        </pc:picChg>
      </pc:sldChg>
      <pc:sldChg chg="delSp modSp">
        <pc:chgData name="David Lynton" userId="S::dly@goffs.herts.sch.uk::50afdeab-93a2-47ed-ad76-3713a9801c7c" providerId="AD" clId="Web-{A5CBB52D-0973-7E79-813A-3DFC3E0F74D2}" dt="2019-11-12T23:12:12.218" v="120"/>
        <pc:sldMkLst>
          <pc:docMk/>
          <pc:sldMk cId="430770615" sldId="295"/>
        </pc:sldMkLst>
        <pc:spChg chg="del mod">
          <ac:chgData name="David Lynton" userId="S::dly@goffs.herts.sch.uk::50afdeab-93a2-47ed-ad76-3713a9801c7c" providerId="AD" clId="Web-{A5CBB52D-0973-7E79-813A-3DFC3E0F74D2}" dt="2019-11-12T23:12:07.952" v="117"/>
          <ac:spMkLst>
            <pc:docMk/>
            <pc:sldMk cId="430770615" sldId="295"/>
            <ac:spMk id="12" creationId="{F1698147-E18D-FB4A-B3AC-D161C2936C70}"/>
          </ac:spMkLst>
        </pc:spChg>
        <pc:picChg chg="del">
          <ac:chgData name="David Lynton" userId="S::dly@goffs.herts.sch.uk::50afdeab-93a2-47ed-ad76-3713a9801c7c" providerId="AD" clId="Web-{A5CBB52D-0973-7E79-813A-3DFC3E0F74D2}" dt="2019-11-12T23:12:11.468" v="119"/>
          <ac:picMkLst>
            <pc:docMk/>
            <pc:sldMk cId="430770615" sldId="295"/>
            <ac:picMk id="4" creationId="{6D29FAC6-A80C-BA4E-9720-811AF29DF859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2:09.608" v="118" actId="1076"/>
          <ac:picMkLst>
            <pc:docMk/>
            <pc:sldMk cId="430770615" sldId="295"/>
            <ac:picMk id="7" creationId="{71DFA7D5-F675-2748-B481-6F2544FFD7D0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2:02.890" v="111"/>
          <ac:picMkLst>
            <pc:docMk/>
            <pc:sldMk cId="430770615" sldId="295"/>
            <ac:picMk id="11" creationId="{53F693EF-E462-3146-B066-D182BCE6C222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2:12.218" v="120"/>
          <ac:picMkLst>
            <pc:docMk/>
            <pc:sldMk cId="430770615" sldId="295"/>
            <ac:picMk id="14" creationId="{252E7FA7-5F2D-EE4C-8F4D-18C9B5ED69CD}"/>
          </ac:picMkLst>
        </pc:picChg>
      </pc:sldChg>
      <pc:sldChg chg="modSp">
        <pc:chgData name="David Lynton" userId="S::dly@goffs.herts.sch.uk::50afdeab-93a2-47ed-ad76-3713a9801c7c" providerId="AD" clId="Web-{A5CBB52D-0973-7E79-813A-3DFC3E0F74D2}" dt="2019-11-12T23:14:23.389" v="190" actId="1076"/>
        <pc:sldMkLst>
          <pc:docMk/>
          <pc:sldMk cId="3184717874" sldId="299"/>
        </pc:sldMkLst>
        <pc:picChg chg="mod">
          <ac:chgData name="David Lynton" userId="S::dly@goffs.herts.sch.uk::50afdeab-93a2-47ed-ad76-3713a9801c7c" providerId="AD" clId="Web-{A5CBB52D-0973-7E79-813A-3DFC3E0F74D2}" dt="2019-11-12T23:14:22.029" v="189" actId="1076"/>
          <ac:picMkLst>
            <pc:docMk/>
            <pc:sldMk cId="3184717874" sldId="299"/>
            <ac:picMk id="4" creationId="{4C4D9B11-BCD6-804B-ACD7-B83137546D3F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4:20.139" v="188" actId="1076"/>
          <ac:picMkLst>
            <pc:docMk/>
            <pc:sldMk cId="3184717874" sldId="299"/>
            <ac:picMk id="6" creationId="{B3A30534-C07E-BE42-9D57-EF2719E11BC2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4:23.389" v="190" actId="1076"/>
          <ac:picMkLst>
            <pc:docMk/>
            <pc:sldMk cId="3184717874" sldId="299"/>
            <ac:picMk id="7" creationId="{3166570D-0ECA-7D40-83B1-835E29111585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4:17.248" v="186" actId="1076"/>
          <ac:picMkLst>
            <pc:docMk/>
            <pc:sldMk cId="3184717874" sldId="299"/>
            <ac:picMk id="9" creationId="{00000000-0000-0000-0000-000000000000}"/>
          </ac:picMkLst>
        </pc:picChg>
      </pc:sldChg>
      <pc:sldChg chg="addSp delSp modSp">
        <pc:chgData name="David Lynton" userId="S::dly@goffs.herts.sch.uk::50afdeab-93a2-47ed-ad76-3713a9801c7c" providerId="AD" clId="Web-{A5CBB52D-0973-7E79-813A-3DFC3E0F74D2}" dt="2019-11-12T23:11:00.953" v="97" actId="1076"/>
        <pc:sldMkLst>
          <pc:docMk/>
          <pc:sldMk cId="1106071122" sldId="301"/>
        </pc:sldMkLst>
        <pc:spChg chg="add del">
          <ac:chgData name="David Lynton" userId="S::dly@goffs.herts.sch.uk::50afdeab-93a2-47ed-ad76-3713a9801c7c" providerId="AD" clId="Web-{A5CBB52D-0973-7E79-813A-3DFC3E0F74D2}" dt="2019-11-12T23:10:52.375" v="94"/>
          <ac:spMkLst>
            <pc:docMk/>
            <pc:sldMk cId="1106071122" sldId="301"/>
            <ac:spMk id="2" creationId="{BE30FB6E-D4C5-2941-A1DD-FDC95BBDE945}"/>
          </ac:spMkLst>
        </pc:spChg>
        <pc:spChg chg="add del mod">
          <ac:chgData name="David Lynton" userId="S::dly@goffs.herts.sch.uk::50afdeab-93a2-47ed-ad76-3713a9801c7c" providerId="AD" clId="Web-{A5CBB52D-0973-7E79-813A-3DFC3E0F74D2}" dt="2019-11-12T23:10:55.906" v="95"/>
          <ac:spMkLst>
            <pc:docMk/>
            <pc:sldMk cId="1106071122" sldId="301"/>
            <ac:spMk id="6" creationId="{C4153234-BD71-41ED-9F5F-19B112B5FAA8}"/>
          </ac:spMkLst>
        </pc:spChg>
        <pc:spChg chg="add del mod">
          <ac:chgData name="David Lynton" userId="S::dly@goffs.herts.sch.uk::50afdeab-93a2-47ed-ad76-3713a9801c7c" providerId="AD" clId="Web-{A5CBB52D-0973-7E79-813A-3DFC3E0F74D2}" dt="2019-11-12T23:10:52.375" v="94"/>
          <ac:spMkLst>
            <pc:docMk/>
            <pc:sldMk cId="1106071122" sldId="301"/>
            <ac:spMk id="13" creationId="{EBF04AF9-6C1D-490F-9673-3A51ACEE4E07}"/>
          </ac:spMkLst>
        </pc:spChg>
        <pc:picChg chg="mod">
          <ac:chgData name="David Lynton" userId="S::dly@goffs.herts.sch.uk::50afdeab-93a2-47ed-ad76-3713a9801c7c" providerId="AD" clId="Web-{A5CBB52D-0973-7E79-813A-3DFC3E0F74D2}" dt="2019-11-12T23:10:59.234" v="96" actId="1076"/>
          <ac:picMkLst>
            <pc:docMk/>
            <pc:sldMk cId="1106071122" sldId="301"/>
            <ac:picMk id="3" creationId="{F3ED0386-EFBC-C444-9BCC-99414A98B792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0:46.984" v="92"/>
          <ac:picMkLst>
            <pc:docMk/>
            <pc:sldMk cId="1106071122" sldId="301"/>
            <ac:picMk id="5" creationId="{2BFC4267-8D2B-674F-A9E3-6FD286A79D74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1:00.953" v="97" actId="1076"/>
          <ac:picMkLst>
            <pc:docMk/>
            <pc:sldMk cId="1106071122" sldId="301"/>
            <ac:picMk id="7" creationId="{6F5692F9-B435-7F4E-A76B-EF2FA4234A07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0:46.859" v="90"/>
          <ac:picMkLst>
            <pc:docMk/>
            <pc:sldMk cId="1106071122" sldId="301"/>
            <ac:picMk id="8" creationId="{C079F6C9-4F50-1A4E-9DA9-87619D0F332A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0:46.859" v="91"/>
          <ac:picMkLst>
            <pc:docMk/>
            <pc:sldMk cId="1106071122" sldId="301"/>
            <ac:picMk id="9" creationId="{ACA87B87-3FB5-7743-949D-C3CCCA0FF974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0:44.625" v="89"/>
          <ac:picMkLst>
            <pc:docMk/>
            <pc:sldMk cId="1106071122" sldId="301"/>
            <ac:picMk id="11" creationId="{51F40E76-A221-4249-8FC5-6199BA6BD046}"/>
          </ac:picMkLst>
        </pc:picChg>
      </pc:sldChg>
      <pc:sldChg chg="delSp modSp">
        <pc:chgData name="David Lynton" userId="S::dly@goffs.herts.sch.uk::50afdeab-93a2-47ed-ad76-3713a9801c7c" providerId="AD" clId="Web-{A5CBB52D-0973-7E79-813A-3DFC3E0F74D2}" dt="2019-11-12T23:14:43.248" v="197"/>
        <pc:sldMkLst>
          <pc:docMk/>
          <pc:sldMk cId="2792218836" sldId="303"/>
        </pc:sldMkLst>
        <pc:picChg chg="del">
          <ac:chgData name="David Lynton" userId="S::dly@goffs.herts.sch.uk::50afdeab-93a2-47ed-ad76-3713a9801c7c" providerId="AD" clId="Web-{A5CBB52D-0973-7E79-813A-3DFC3E0F74D2}" dt="2019-11-12T23:14:41.591" v="195"/>
          <ac:picMkLst>
            <pc:docMk/>
            <pc:sldMk cId="2792218836" sldId="303"/>
            <ac:picMk id="3" creationId="{32DD99B4-BE67-6249-B4A1-2BC99F98A243}"/>
          </ac:picMkLst>
        </pc:picChg>
        <pc:picChg chg="del mod">
          <ac:chgData name="David Lynton" userId="S::dly@goffs.herts.sch.uk::50afdeab-93a2-47ed-ad76-3713a9801c7c" providerId="AD" clId="Web-{A5CBB52D-0973-7E79-813A-3DFC3E0F74D2}" dt="2019-11-12T23:14:43.248" v="197"/>
          <ac:picMkLst>
            <pc:docMk/>
            <pc:sldMk cId="2792218836" sldId="303"/>
            <ac:picMk id="4" creationId="{5B12D478-7B0E-274F-9326-DE935E9DAF04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4:40.732" v="194"/>
          <ac:picMkLst>
            <pc:docMk/>
            <pc:sldMk cId="2792218836" sldId="303"/>
            <ac:picMk id="6" creationId="{477D451A-31A7-1942-9D72-90014D88A0DF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4:38.076" v="192"/>
          <ac:picMkLst>
            <pc:docMk/>
            <pc:sldMk cId="2792218836" sldId="303"/>
            <ac:picMk id="8" creationId="{CFAF571D-BA74-6D42-9C83-5E8866A7897C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4:39.873" v="193"/>
          <ac:picMkLst>
            <pc:docMk/>
            <pc:sldMk cId="2792218836" sldId="303"/>
            <ac:picMk id="10" creationId="{B53A7BE6-4557-3840-BF98-0B1746DB488E}"/>
          </ac:picMkLst>
        </pc:picChg>
      </pc:sldChg>
      <pc:sldChg chg="delSp">
        <pc:chgData name="David Lynton" userId="S::dly@goffs.herts.sch.uk::50afdeab-93a2-47ed-ad76-3713a9801c7c" providerId="AD" clId="Web-{A5CBB52D-0973-7E79-813A-3DFC3E0F74D2}" dt="2019-11-12T23:09:20.360" v="55"/>
        <pc:sldMkLst>
          <pc:docMk/>
          <pc:sldMk cId="2724652764" sldId="316"/>
        </pc:sldMkLst>
        <pc:picChg chg="del">
          <ac:chgData name="David Lynton" userId="S::dly@goffs.herts.sch.uk::50afdeab-93a2-47ed-ad76-3713a9801c7c" providerId="AD" clId="Web-{A5CBB52D-0973-7E79-813A-3DFC3E0F74D2}" dt="2019-11-12T23:09:20.360" v="55"/>
          <ac:picMkLst>
            <pc:docMk/>
            <pc:sldMk cId="2724652764" sldId="316"/>
            <ac:picMk id="3" creationId="{00000000-0000-0000-0000-000000000000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09:20.360" v="54"/>
          <ac:picMkLst>
            <pc:docMk/>
            <pc:sldMk cId="2724652764" sldId="316"/>
            <ac:picMk id="7" creationId="{00000000-0000-0000-0000-000000000000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09:20.360" v="53"/>
          <ac:picMkLst>
            <pc:docMk/>
            <pc:sldMk cId="2724652764" sldId="316"/>
            <ac:picMk id="9" creationId="{082EBB5F-BA7B-5143-8703-7D5591FF3245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09:20.360" v="52"/>
          <ac:picMkLst>
            <pc:docMk/>
            <pc:sldMk cId="2724652764" sldId="316"/>
            <ac:picMk id="10" creationId="{A58AEDC7-DA74-6A4B-9C6C-16D58509F4A2}"/>
          </ac:picMkLst>
        </pc:picChg>
      </pc:sldChg>
      <pc:sldChg chg="delSp modSp">
        <pc:chgData name="David Lynton" userId="S::dly@goffs.herts.sch.uk::50afdeab-93a2-47ed-ad76-3713a9801c7c" providerId="AD" clId="Web-{A5CBB52D-0973-7E79-813A-3DFC3E0F74D2}" dt="2019-11-12T23:13:54.014" v="172"/>
        <pc:sldMkLst>
          <pc:docMk/>
          <pc:sldMk cId="1393922932" sldId="320"/>
        </pc:sldMkLst>
        <pc:picChg chg="del">
          <ac:chgData name="David Lynton" userId="S::dly@goffs.herts.sch.uk::50afdeab-93a2-47ed-ad76-3713a9801c7c" providerId="AD" clId="Web-{A5CBB52D-0973-7E79-813A-3DFC3E0F74D2}" dt="2019-11-12T23:13:53.123" v="171"/>
          <ac:picMkLst>
            <pc:docMk/>
            <pc:sldMk cId="1393922932" sldId="320"/>
            <ac:picMk id="3" creationId="{00000000-0000-0000-0000-000000000000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3:52.061" v="170" actId="1076"/>
          <ac:picMkLst>
            <pc:docMk/>
            <pc:sldMk cId="1393922932" sldId="320"/>
            <ac:picMk id="4" creationId="{668CD0CD-0CFF-C54C-991B-4E3F7A7C80E4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3:54.014" v="172"/>
          <ac:picMkLst>
            <pc:docMk/>
            <pc:sldMk cId="1393922932" sldId="320"/>
            <ac:picMk id="6" creationId="{A96E1B7A-F272-7542-A777-820F8868756F}"/>
          </ac:picMkLst>
        </pc:picChg>
      </pc:sldChg>
      <pc:sldChg chg="modSp">
        <pc:chgData name="David Lynton" userId="S::dly@goffs.herts.sch.uk::50afdeab-93a2-47ed-ad76-3713a9801c7c" providerId="AD" clId="Web-{A5CBB52D-0973-7E79-813A-3DFC3E0F74D2}" dt="2019-11-12T23:15:31.935" v="223" actId="1076"/>
        <pc:sldMkLst>
          <pc:docMk/>
          <pc:sldMk cId="1779429092" sldId="330"/>
        </pc:sldMkLst>
        <pc:picChg chg="mod">
          <ac:chgData name="David Lynton" userId="S::dly@goffs.herts.sch.uk::50afdeab-93a2-47ed-ad76-3713a9801c7c" providerId="AD" clId="Web-{A5CBB52D-0973-7E79-813A-3DFC3E0F74D2}" dt="2019-11-12T23:15:31.935" v="223" actId="1076"/>
          <ac:picMkLst>
            <pc:docMk/>
            <pc:sldMk cId="1779429092" sldId="330"/>
            <ac:picMk id="3" creationId="{C3E6A4C6-482B-A24A-9760-072CEF1BE6BE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5:30.685" v="222" actId="1076"/>
          <ac:picMkLst>
            <pc:docMk/>
            <pc:sldMk cId="1779429092" sldId="330"/>
            <ac:picMk id="5" creationId="{D312D91A-0134-ED4F-ACB1-80443C628579}"/>
          </ac:picMkLst>
        </pc:picChg>
      </pc:sldChg>
      <pc:sldChg chg="delSp">
        <pc:chgData name="David Lynton" userId="S::dly@goffs.herts.sch.uk::50afdeab-93a2-47ed-ad76-3713a9801c7c" providerId="AD" clId="Web-{A5CBB52D-0973-7E79-813A-3DFC3E0F74D2}" dt="2019-11-12T23:13:04.889" v="150"/>
        <pc:sldMkLst>
          <pc:docMk/>
          <pc:sldMk cId="4202689144" sldId="333"/>
        </pc:sldMkLst>
        <pc:spChg chg="del">
          <ac:chgData name="David Lynton" userId="S::dly@goffs.herts.sch.uk::50afdeab-93a2-47ed-ad76-3713a9801c7c" providerId="AD" clId="Web-{A5CBB52D-0973-7E79-813A-3DFC3E0F74D2}" dt="2019-11-12T23:13:01.592" v="145"/>
          <ac:spMkLst>
            <pc:docMk/>
            <pc:sldMk cId="4202689144" sldId="333"/>
            <ac:spMk id="3" creationId="{58DEF6F9-94C3-0244-BC92-7C5C5794DD57}"/>
          </ac:spMkLst>
        </pc:spChg>
        <pc:picChg chg="del">
          <ac:chgData name="David Lynton" userId="S::dly@goffs.herts.sch.uk::50afdeab-93a2-47ed-ad76-3713a9801c7c" providerId="AD" clId="Web-{A5CBB52D-0973-7E79-813A-3DFC3E0F74D2}" dt="2019-11-12T23:13:04.889" v="150"/>
          <ac:picMkLst>
            <pc:docMk/>
            <pc:sldMk cId="4202689144" sldId="333"/>
            <ac:picMk id="5" creationId="{C4950F27-2251-5B48-8878-B0A6EF8EEEBE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3:04.889" v="149"/>
          <ac:picMkLst>
            <pc:docMk/>
            <pc:sldMk cId="4202689144" sldId="333"/>
            <ac:picMk id="6" creationId="{13EF7F24-583C-F149-9981-E015F4AD08E1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3:04.889" v="148"/>
          <ac:picMkLst>
            <pc:docMk/>
            <pc:sldMk cId="4202689144" sldId="333"/>
            <ac:picMk id="8" creationId="{0458266A-1E51-A54F-B778-C62F0CC1D2C0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3:04.889" v="147"/>
          <ac:picMkLst>
            <pc:docMk/>
            <pc:sldMk cId="4202689144" sldId="333"/>
            <ac:picMk id="9" creationId="{CAD89A7E-1EAD-CD49-AD1F-3887E318027F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3:04.889" v="146"/>
          <ac:picMkLst>
            <pc:docMk/>
            <pc:sldMk cId="4202689144" sldId="333"/>
            <ac:picMk id="10" creationId="{836F3E9F-4C81-8640-90B9-46ADAFA9B023}"/>
          </ac:picMkLst>
        </pc:picChg>
      </pc:sldChg>
      <pc:sldChg chg="addSp delSp modSp">
        <pc:chgData name="David Lynton" userId="S::dly@goffs.herts.sch.uk::50afdeab-93a2-47ed-ad76-3713a9801c7c" providerId="AD" clId="Web-{A5CBB52D-0973-7E79-813A-3DFC3E0F74D2}" dt="2019-11-12T23:11:38.953" v="104"/>
        <pc:sldMkLst>
          <pc:docMk/>
          <pc:sldMk cId="3087732454" sldId="334"/>
        </pc:sldMkLst>
        <pc:spChg chg="del">
          <ac:chgData name="David Lynton" userId="S::dly@goffs.herts.sch.uk::50afdeab-93a2-47ed-ad76-3713a9801c7c" providerId="AD" clId="Web-{A5CBB52D-0973-7E79-813A-3DFC3E0F74D2}" dt="2019-11-12T23:11:27.249" v="100"/>
          <ac:spMkLst>
            <pc:docMk/>
            <pc:sldMk cId="3087732454" sldId="334"/>
            <ac:spMk id="3" creationId="{CB43CFFF-9DEA-2442-B19A-9CBC6D1E392C}"/>
          </ac:spMkLst>
        </pc:spChg>
        <pc:picChg chg="add del">
          <ac:chgData name="David Lynton" userId="S::dly@goffs.herts.sch.uk::50afdeab-93a2-47ed-ad76-3713a9801c7c" providerId="AD" clId="Web-{A5CBB52D-0973-7E79-813A-3DFC3E0F74D2}" dt="2019-11-12T23:11:38.953" v="104"/>
          <ac:picMkLst>
            <pc:docMk/>
            <pc:sldMk cId="3087732454" sldId="334"/>
            <ac:picMk id="4" creationId="{2E9C6C43-3C00-034C-8A61-9F2DE4BCAA50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1:29.499" v="101" actId="1076"/>
          <ac:picMkLst>
            <pc:docMk/>
            <pc:sldMk cId="3087732454" sldId="334"/>
            <ac:picMk id="5" creationId="{307716B5-132A-0146-A500-B1EF4F715914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1:37.890" v="103"/>
          <ac:picMkLst>
            <pc:docMk/>
            <pc:sldMk cId="3087732454" sldId="334"/>
            <ac:picMk id="7" creationId="{99140108-E4FE-0347-A372-E31DAB42F5C1}"/>
          </ac:picMkLst>
        </pc:picChg>
      </pc:sldChg>
      <pc:sldChg chg="delSp modSp">
        <pc:chgData name="David Lynton" userId="S::dly@goffs.herts.sch.uk::50afdeab-93a2-47ed-ad76-3713a9801c7c" providerId="AD" clId="Web-{A5CBB52D-0973-7E79-813A-3DFC3E0F74D2}" dt="2019-11-12T23:15:24.685" v="221"/>
        <pc:sldMkLst>
          <pc:docMk/>
          <pc:sldMk cId="3789668815" sldId="335"/>
        </pc:sldMkLst>
        <pc:spChg chg="del">
          <ac:chgData name="David Lynton" userId="S::dly@goffs.herts.sch.uk::50afdeab-93a2-47ed-ad76-3713a9801c7c" providerId="AD" clId="Web-{A5CBB52D-0973-7E79-813A-3DFC3E0F74D2}" dt="2019-11-12T23:15:24.685" v="221"/>
          <ac:spMkLst>
            <pc:docMk/>
            <pc:sldMk cId="3789668815" sldId="335"/>
            <ac:spMk id="3" creationId="{18AA7ADD-2718-9347-8B41-C1C8302CAC7A}"/>
          </ac:spMkLst>
        </pc:spChg>
        <pc:picChg chg="mod">
          <ac:chgData name="David Lynton" userId="S::dly@goffs.herts.sch.uk::50afdeab-93a2-47ed-ad76-3713a9801c7c" providerId="AD" clId="Web-{A5CBB52D-0973-7E79-813A-3DFC3E0F74D2}" dt="2019-11-12T23:15:22.497" v="220" actId="1076"/>
          <ac:picMkLst>
            <pc:docMk/>
            <pc:sldMk cId="3789668815" sldId="335"/>
            <ac:picMk id="5" creationId="{67844302-FECA-3542-8FB6-8EA7BDDBA04C}"/>
          </ac:picMkLst>
        </pc:picChg>
      </pc:sldChg>
      <pc:sldChg chg="modSp">
        <pc:chgData name="David Lynton" userId="S::dly@goffs.herts.sch.uk::50afdeab-93a2-47ed-ad76-3713a9801c7c" providerId="AD" clId="Web-{A5CBB52D-0973-7E79-813A-3DFC3E0F74D2}" dt="2019-11-12T23:14:10.592" v="185" actId="1076"/>
        <pc:sldMkLst>
          <pc:docMk/>
          <pc:sldMk cId="4165783809" sldId="345"/>
        </pc:sldMkLst>
        <pc:picChg chg="mod">
          <ac:chgData name="David Lynton" userId="S::dly@goffs.herts.sch.uk::50afdeab-93a2-47ed-ad76-3713a9801c7c" providerId="AD" clId="Web-{A5CBB52D-0973-7E79-813A-3DFC3E0F74D2}" dt="2019-11-12T23:14:10.592" v="185" actId="1076"/>
          <ac:picMkLst>
            <pc:docMk/>
            <pc:sldMk cId="4165783809" sldId="345"/>
            <ac:picMk id="8" creationId="{C1306D79-6B3F-1642-BB95-7AE3EF7631BD}"/>
          </ac:picMkLst>
        </pc:picChg>
      </pc:sldChg>
      <pc:sldChg chg="modSp">
        <pc:chgData name="David Lynton" userId="S::dly@goffs.herts.sch.uk::50afdeab-93a2-47ed-ad76-3713a9801c7c" providerId="AD" clId="Web-{A5CBB52D-0973-7E79-813A-3DFC3E0F74D2}" dt="2019-11-12T23:10:06.688" v="73" actId="1076"/>
        <pc:sldMkLst>
          <pc:docMk/>
          <pc:sldMk cId="89213674" sldId="348"/>
        </pc:sldMkLst>
        <pc:picChg chg="mod">
          <ac:chgData name="David Lynton" userId="S::dly@goffs.herts.sch.uk::50afdeab-93a2-47ed-ad76-3713a9801c7c" providerId="AD" clId="Web-{A5CBB52D-0973-7E79-813A-3DFC3E0F74D2}" dt="2019-11-12T23:10:06.688" v="73" actId="1076"/>
          <ac:picMkLst>
            <pc:docMk/>
            <pc:sldMk cId="89213674" sldId="348"/>
            <ac:picMk id="3" creationId="{9F8873F0-B740-CD48-94D9-D0D9A18E3645}"/>
          </ac:picMkLst>
        </pc:picChg>
      </pc:sldChg>
      <pc:sldChg chg="modSp">
        <pc:chgData name="David Lynton" userId="S::dly@goffs.herts.sch.uk::50afdeab-93a2-47ed-ad76-3713a9801c7c" providerId="AD" clId="Web-{A5CBB52D-0973-7E79-813A-3DFC3E0F74D2}" dt="2019-11-12T23:16:36.997" v="257" actId="1076"/>
        <pc:sldMkLst>
          <pc:docMk/>
          <pc:sldMk cId="3419403859" sldId="349"/>
        </pc:sldMkLst>
        <pc:picChg chg="mod">
          <ac:chgData name="David Lynton" userId="S::dly@goffs.herts.sch.uk::50afdeab-93a2-47ed-ad76-3713a9801c7c" providerId="AD" clId="Web-{A5CBB52D-0973-7E79-813A-3DFC3E0F74D2}" dt="2019-11-12T23:16:36.997" v="257" actId="1076"/>
          <ac:picMkLst>
            <pc:docMk/>
            <pc:sldMk cId="3419403859" sldId="349"/>
            <ac:picMk id="4" creationId="{BC79C8E2-F6FE-CB41-BADA-BE96EB36B587}"/>
          </ac:picMkLst>
        </pc:picChg>
      </pc:sldChg>
      <pc:sldChg chg="delSp modSp add replId">
        <pc:chgData name="David Lynton" userId="S::dly@goffs.herts.sch.uk::50afdeab-93a2-47ed-ad76-3713a9801c7c" providerId="AD" clId="Web-{A5CBB52D-0973-7E79-813A-3DFC3E0F74D2}" dt="2019-11-12T23:08:14.298" v="18" actId="14100"/>
        <pc:sldMkLst>
          <pc:docMk/>
          <pc:sldMk cId="4112657972" sldId="350"/>
        </pc:sldMkLst>
        <pc:picChg chg="mod">
          <ac:chgData name="David Lynton" userId="S::dly@goffs.herts.sch.uk::50afdeab-93a2-47ed-ad76-3713a9801c7c" providerId="AD" clId="Web-{A5CBB52D-0973-7E79-813A-3DFC3E0F74D2}" dt="2019-11-12T23:08:08.126" v="14" actId="1076"/>
          <ac:picMkLst>
            <pc:docMk/>
            <pc:sldMk cId="4112657972" sldId="350"/>
            <ac:picMk id="3" creationId="{14118C16-DC90-5648-B592-80F197B050DD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08:10.454" v="15"/>
          <ac:picMkLst>
            <pc:docMk/>
            <pc:sldMk cId="4112657972" sldId="350"/>
            <ac:picMk id="4" creationId="{CB28415F-6CAA-664E-A4E0-B3CD8C1DFCCA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08:02.595" v="11"/>
          <ac:picMkLst>
            <pc:docMk/>
            <pc:sldMk cId="4112657972" sldId="350"/>
            <ac:picMk id="6" creationId="{73D78148-47B9-6E47-A11C-2FD5F9E4D37D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08:14.298" v="18" actId="14100"/>
          <ac:picMkLst>
            <pc:docMk/>
            <pc:sldMk cId="4112657972" sldId="350"/>
            <ac:picMk id="7" creationId="{D1E4C889-7BE8-7541-91BC-2BB4E2E07A08}"/>
          </ac:picMkLst>
        </pc:picChg>
        <pc:picChg chg="del mod">
          <ac:chgData name="David Lynton" userId="S::dly@goffs.herts.sch.uk::50afdeab-93a2-47ed-ad76-3713a9801c7c" providerId="AD" clId="Web-{A5CBB52D-0973-7E79-813A-3DFC3E0F74D2}" dt="2019-11-12T23:08:01.095" v="10"/>
          <ac:picMkLst>
            <pc:docMk/>
            <pc:sldMk cId="4112657972" sldId="350"/>
            <ac:picMk id="8" creationId="{2DAFBED9-DCD3-194E-BD58-27DF5DF2AAE6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08:10.454" v="16"/>
          <ac:picMkLst>
            <pc:docMk/>
            <pc:sldMk cId="4112657972" sldId="350"/>
            <ac:picMk id="11" creationId="{3685D01C-5387-C14A-961D-BDA27201476A}"/>
          </ac:picMkLst>
        </pc:picChg>
      </pc:sldChg>
      <pc:sldChg chg="delSp modSp add replId">
        <pc:chgData name="David Lynton" userId="S::dly@goffs.herts.sch.uk::50afdeab-93a2-47ed-ad76-3713a9801c7c" providerId="AD" clId="Web-{A5CBB52D-0973-7E79-813A-3DFC3E0F74D2}" dt="2019-11-12T23:08:26.351" v="26" actId="1076"/>
        <pc:sldMkLst>
          <pc:docMk/>
          <pc:sldMk cId="1901016545" sldId="351"/>
        </pc:sldMkLst>
        <pc:picChg chg="del">
          <ac:chgData name="David Lynton" userId="S::dly@goffs.herts.sch.uk::50afdeab-93a2-47ed-ad76-3713a9801c7c" providerId="AD" clId="Web-{A5CBB52D-0973-7E79-813A-3DFC3E0F74D2}" dt="2019-11-12T23:08:17.736" v="20"/>
          <ac:picMkLst>
            <pc:docMk/>
            <pc:sldMk cId="1901016545" sldId="351"/>
            <ac:picMk id="3" creationId="{14118C16-DC90-5648-B592-80F197B050DD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08:25.079" v="25" actId="1076"/>
          <ac:picMkLst>
            <pc:docMk/>
            <pc:sldMk cId="1901016545" sldId="351"/>
            <ac:picMk id="4" creationId="{CB28415F-6CAA-664E-A4E0-B3CD8C1DFCCA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08:19.986" v="22"/>
          <ac:picMkLst>
            <pc:docMk/>
            <pc:sldMk cId="1901016545" sldId="351"/>
            <ac:picMk id="6" creationId="{73D78148-47B9-6E47-A11C-2FD5F9E4D37D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08:18.736" v="21"/>
          <ac:picMkLst>
            <pc:docMk/>
            <pc:sldMk cId="1901016545" sldId="351"/>
            <ac:picMk id="7" creationId="{D1E4C889-7BE8-7541-91BC-2BB4E2E07A08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08:16.782" v="19"/>
          <ac:picMkLst>
            <pc:docMk/>
            <pc:sldMk cId="1901016545" sldId="351"/>
            <ac:picMk id="8" creationId="{2DAFBED9-DCD3-194E-BD58-27DF5DF2AAE6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08:26.351" v="26" actId="1076"/>
          <ac:picMkLst>
            <pc:docMk/>
            <pc:sldMk cId="1901016545" sldId="351"/>
            <ac:picMk id="11" creationId="{3685D01C-5387-C14A-961D-BDA27201476A}"/>
          </ac:picMkLst>
        </pc:picChg>
      </pc:sldChg>
      <pc:sldChg chg="addSp delSp modSp add replId">
        <pc:chgData name="David Lynton" userId="S::dly@goffs.herts.sch.uk::50afdeab-93a2-47ed-ad76-3713a9801c7c" providerId="AD" clId="Web-{A5CBB52D-0973-7E79-813A-3DFC3E0F74D2}" dt="2019-11-12T23:08:59.626" v="42"/>
        <pc:sldMkLst>
          <pc:docMk/>
          <pc:sldMk cId="2575976491" sldId="352"/>
        </pc:sldMkLst>
        <pc:spChg chg="del">
          <ac:chgData name="David Lynton" userId="S::dly@goffs.herts.sch.uk::50afdeab-93a2-47ed-ad76-3713a9801c7c" providerId="AD" clId="Web-{A5CBB52D-0973-7E79-813A-3DFC3E0F74D2}" dt="2019-11-12T23:08:50.438" v="37"/>
          <ac:spMkLst>
            <pc:docMk/>
            <pc:sldMk cId="2575976491" sldId="352"/>
            <ac:spMk id="3" creationId="{B3B1F73D-AC7E-F647-9CD0-E73679B1A57D}"/>
          </ac:spMkLst>
        </pc:spChg>
        <pc:spChg chg="add del mod">
          <ac:chgData name="David Lynton" userId="S::dly@goffs.herts.sch.uk::50afdeab-93a2-47ed-ad76-3713a9801c7c" providerId="AD" clId="Web-{A5CBB52D-0973-7E79-813A-3DFC3E0F74D2}" dt="2019-11-12T23:08:50.438" v="36"/>
          <ac:spMkLst>
            <pc:docMk/>
            <pc:sldMk cId="2575976491" sldId="352"/>
            <ac:spMk id="10" creationId="{F4722DD1-603E-4D85-B578-42103C6ECE65}"/>
          </ac:spMkLst>
        </pc:spChg>
        <pc:picChg chg="del">
          <ac:chgData name="David Lynton" userId="S::dly@goffs.herts.sch.uk::50afdeab-93a2-47ed-ad76-3713a9801c7c" providerId="AD" clId="Web-{A5CBB52D-0973-7E79-813A-3DFC3E0F74D2}" dt="2019-11-12T23:08:59.626" v="41"/>
          <ac:picMkLst>
            <pc:docMk/>
            <pc:sldMk cId="2575976491" sldId="352"/>
            <ac:picMk id="4" creationId="{1A6E1177-D864-CA4B-AAEB-AE12E647E581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08:59.626" v="42"/>
          <ac:picMkLst>
            <pc:docMk/>
            <pc:sldMk cId="2575976491" sldId="352"/>
            <ac:picMk id="5" creationId="{3DE7919C-74D1-934B-94F6-32D8920D2621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08:53.907" v="39" actId="1076"/>
          <ac:picMkLst>
            <pc:docMk/>
            <pc:sldMk cId="2575976491" sldId="352"/>
            <ac:picMk id="6" creationId="{53C0A7D5-8156-EB47-A0DE-E7E667E9075E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08:47.532" v="34"/>
          <ac:picMkLst>
            <pc:docMk/>
            <pc:sldMk cId="2575976491" sldId="352"/>
            <ac:picMk id="7" creationId="{CDF83E04-9E84-2D40-B6C2-B9CCBB1EA0AF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08:47.673" v="35"/>
          <ac:picMkLst>
            <pc:docMk/>
            <pc:sldMk cId="2575976491" sldId="352"/>
            <ac:picMk id="13" creationId="{20724FAA-D005-2B42-BF43-F3641195D62C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08:52.173" v="38" actId="1076"/>
          <ac:picMkLst>
            <pc:docMk/>
            <pc:sldMk cId="2575976491" sldId="352"/>
            <ac:picMk id="15" creationId="{A4502323-CCC0-9A46-B023-37AEF69FA3DF}"/>
          </ac:picMkLst>
        </pc:picChg>
      </pc:sldChg>
      <pc:sldChg chg="addSp delSp modSp add replId">
        <pc:chgData name="David Lynton" userId="S::dly@goffs.herts.sch.uk::50afdeab-93a2-47ed-ad76-3713a9801c7c" providerId="AD" clId="Web-{A5CBB52D-0973-7E79-813A-3DFC3E0F74D2}" dt="2019-11-12T23:09:11.407" v="50" actId="1076"/>
        <pc:sldMkLst>
          <pc:docMk/>
          <pc:sldMk cId="2616267458" sldId="353"/>
        </pc:sldMkLst>
        <pc:spChg chg="del">
          <ac:chgData name="David Lynton" userId="S::dly@goffs.herts.sch.uk::50afdeab-93a2-47ed-ad76-3713a9801c7c" providerId="AD" clId="Web-{A5CBB52D-0973-7E79-813A-3DFC3E0F74D2}" dt="2019-11-12T23:09:04.610" v="45"/>
          <ac:spMkLst>
            <pc:docMk/>
            <pc:sldMk cId="2616267458" sldId="353"/>
            <ac:spMk id="3" creationId="{B3B1F73D-AC7E-F647-9CD0-E73679B1A57D}"/>
          </ac:spMkLst>
        </pc:spChg>
        <pc:spChg chg="add del mod">
          <ac:chgData name="David Lynton" userId="S::dly@goffs.herts.sch.uk::50afdeab-93a2-47ed-ad76-3713a9801c7c" providerId="AD" clId="Web-{A5CBB52D-0973-7E79-813A-3DFC3E0F74D2}" dt="2019-11-12T23:09:07.579" v="48"/>
          <ac:spMkLst>
            <pc:docMk/>
            <pc:sldMk cId="2616267458" sldId="353"/>
            <ac:spMk id="10" creationId="{A316156E-4F7F-4E4F-87E4-19EAD3C8A7B8}"/>
          </ac:spMkLst>
        </pc:spChg>
        <pc:picChg chg="mod">
          <ac:chgData name="David Lynton" userId="S::dly@goffs.herts.sch.uk::50afdeab-93a2-47ed-ad76-3713a9801c7c" providerId="AD" clId="Web-{A5CBB52D-0973-7E79-813A-3DFC3E0F74D2}" dt="2019-11-12T23:09:09.501" v="49" actId="1076"/>
          <ac:picMkLst>
            <pc:docMk/>
            <pc:sldMk cId="2616267458" sldId="353"/>
            <ac:picMk id="4" creationId="{1A6E1177-D864-CA4B-AAEB-AE12E647E581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09:11.407" v="50" actId="1076"/>
          <ac:picMkLst>
            <pc:docMk/>
            <pc:sldMk cId="2616267458" sldId="353"/>
            <ac:picMk id="5" creationId="{3DE7919C-74D1-934B-94F6-32D8920D2621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09:04.610" v="44"/>
          <ac:picMkLst>
            <pc:docMk/>
            <pc:sldMk cId="2616267458" sldId="353"/>
            <ac:picMk id="6" creationId="{53C0A7D5-8156-EB47-A0DE-E7E667E9075E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09:04.610" v="43"/>
          <ac:picMkLst>
            <pc:docMk/>
            <pc:sldMk cId="2616267458" sldId="353"/>
            <ac:picMk id="7" creationId="{CDF83E04-9E84-2D40-B6C2-B9CCBB1EA0AF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09:04.704" v="47"/>
          <ac:picMkLst>
            <pc:docMk/>
            <pc:sldMk cId="2616267458" sldId="353"/>
            <ac:picMk id="13" creationId="{20724FAA-D005-2B42-BF43-F3641195D62C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09:04.610" v="46"/>
          <ac:picMkLst>
            <pc:docMk/>
            <pc:sldMk cId="2616267458" sldId="353"/>
            <ac:picMk id="15" creationId="{A4502323-CCC0-9A46-B023-37AEF69FA3DF}"/>
          </ac:picMkLst>
        </pc:picChg>
      </pc:sldChg>
      <pc:sldChg chg="addSp delSp modSp add replId">
        <pc:chgData name="David Lynton" userId="S::dly@goffs.herts.sch.uk::50afdeab-93a2-47ed-ad76-3713a9801c7c" providerId="AD" clId="Web-{A5CBB52D-0973-7E79-813A-3DFC3E0F74D2}" dt="2019-11-12T23:09:44.016" v="67"/>
        <pc:sldMkLst>
          <pc:docMk/>
          <pc:sldMk cId="2559195796" sldId="354"/>
        </pc:sldMkLst>
        <pc:spChg chg="add del mod">
          <ac:chgData name="David Lynton" userId="S::dly@goffs.herts.sch.uk::50afdeab-93a2-47ed-ad76-3713a9801c7c" providerId="AD" clId="Web-{A5CBB52D-0973-7E79-813A-3DFC3E0F74D2}" dt="2019-11-12T23:09:36.907" v="63"/>
          <ac:spMkLst>
            <pc:docMk/>
            <pc:sldMk cId="2559195796" sldId="354"/>
            <ac:spMk id="12" creationId="{4E95DA38-8EDA-4D1F-A7B3-465B73E25E3E}"/>
          </ac:spMkLst>
        </pc:spChg>
        <pc:picChg chg="mod">
          <ac:chgData name="David Lynton" userId="S::dly@goffs.herts.sch.uk::50afdeab-93a2-47ed-ad76-3713a9801c7c" providerId="AD" clId="Web-{A5CBB52D-0973-7E79-813A-3DFC3E0F74D2}" dt="2019-11-12T23:09:32.985" v="59" actId="1076"/>
          <ac:picMkLst>
            <pc:docMk/>
            <pc:sldMk cId="2559195796" sldId="354"/>
            <ac:picMk id="3" creationId="{00000000-0000-0000-0000-000000000000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09:23.360" v="56"/>
          <ac:picMkLst>
            <pc:docMk/>
            <pc:sldMk cId="2559195796" sldId="354"/>
            <ac:picMk id="4" creationId="{7E7B121B-A6EA-CD44-AA3C-1D2698F8B1E1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09:23.501" v="57"/>
          <ac:picMkLst>
            <pc:docMk/>
            <pc:sldMk cId="2559195796" sldId="354"/>
            <ac:picMk id="5" creationId="{C744029C-597E-1D43-9B58-C356E0AC63D1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09:39.047" v="64" actId="1076"/>
          <ac:picMkLst>
            <pc:docMk/>
            <pc:sldMk cId="2559195796" sldId="354"/>
            <ac:picMk id="7" creationId="{00000000-0000-0000-0000-000000000000}"/>
          </ac:picMkLst>
        </pc:picChg>
        <pc:picChg chg="del mod">
          <ac:chgData name="David Lynton" userId="S::dly@goffs.herts.sch.uk::50afdeab-93a2-47ed-ad76-3713a9801c7c" providerId="AD" clId="Web-{A5CBB52D-0973-7E79-813A-3DFC3E0F74D2}" dt="2019-11-12T23:09:44.016" v="67"/>
          <ac:picMkLst>
            <pc:docMk/>
            <pc:sldMk cId="2559195796" sldId="354"/>
            <ac:picMk id="9" creationId="{082EBB5F-BA7B-5143-8703-7D5591FF3245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09:44.016" v="66"/>
          <ac:picMkLst>
            <pc:docMk/>
            <pc:sldMk cId="2559195796" sldId="354"/>
            <ac:picMk id="10" creationId="{A58AEDC7-DA74-6A4B-9C6C-16D58509F4A2}"/>
          </ac:picMkLst>
        </pc:picChg>
      </pc:sldChg>
      <pc:sldChg chg="delSp modSp add replId">
        <pc:chgData name="David Lynton" userId="S::dly@goffs.herts.sch.uk::50afdeab-93a2-47ed-ad76-3713a9801c7c" providerId="AD" clId="Web-{A5CBB52D-0973-7E79-813A-3DFC3E0F74D2}" dt="2019-11-12T23:10:03.875" v="72" actId="1076"/>
        <pc:sldMkLst>
          <pc:docMk/>
          <pc:sldMk cId="776297971" sldId="355"/>
        </pc:sldMkLst>
        <pc:spChg chg="del">
          <ac:chgData name="David Lynton" userId="S::dly@goffs.herts.sch.uk::50afdeab-93a2-47ed-ad76-3713a9801c7c" providerId="AD" clId="Web-{A5CBB52D-0973-7E79-813A-3DFC3E0F74D2}" dt="2019-11-12T23:09:58.016" v="69"/>
          <ac:spMkLst>
            <pc:docMk/>
            <pc:sldMk cId="776297971" sldId="355"/>
            <ac:spMk id="12" creationId="{4E95DA38-8EDA-4D1F-A7B3-465B73E25E3E}"/>
          </ac:spMkLst>
        </pc:spChg>
        <pc:picChg chg="del">
          <ac:chgData name="David Lynton" userId="S::dly@goffs.herts.sch.uk::50afdeab-93a2-47ed-ad76-3713a9801c7c" providerId="AD" clId="Web-{A5CBB52D-0973-7E79-813A-3DFC3E0F74D2}" dt="2019-11-12T23:09:51.922" v="68"/>
          <ac:picMkLst>
            <pc:docMk/>
            <pc:sldMk cId="776297971" sldId="355"/>
            <ac:picMk id="3" creationId="{00000000-0000-0000-0000-000000000000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09:59.594" v="70"/>
          <ac:picMkLst>
            <pc:docMk/>
            <pc:sldMk cId="776297971" sldId="355"/>
            <ac:picMk id="7" creationId="{00000000-0000-0000-0000-000000000000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0:02.141" v="71" actId="1076"/>
          <ac:picMkLst>
            <pc:docMk/>
            <pc:sldMk cId="776297971" sldId="355"/>
            <ac:picMk id="9" creationId="{082EBB5F-BA7B-5143-8703-7D5591FF3245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0:03.875" v="72" actId="1076"/>
          <ac:picMkLst>
            <pc:docMk/>
            <pc:sldMk cId="776297971" sldId="355"/>
            <ac:picMk id="10" creationId="{A58AEDC7-DA74-6A4B-9C6C-16D58509F4A2}"/>
          </ac:picMkLst>
        </pc:picChg>
      </pc:sldChg>
      <pc:sldChg chg="delSp modSp add replId">
        <pc:chgData name="David Lynton" userId="S::dly@goffs.herts.sch.uk::50afdeab-93a2-47ed-ad76-3713a9801c7c" providerId="AD" clId="Web-{A5CBB52D-0973-7E79-813A-3DFC3E0F74D2}" dt="2019-11-12T23:10:30.016" v="81" actId="1076"/>
        <pc:sldMkLst>
          <pc:docMk/>
          <pc:sldMk cId="2279512577" sldId="356"/>
        </pc:sldMkLst>
        <pc:picChg chg="del">
          <ac:chgData name="David Lynton" userId="S::dly@goffs.herts.sch.uk::50afdeab-93a2-47ed-ad76-3713a9801c7c" providerId="AD" clId="Web-{A5CBB52D-0973-7E79-813A-3DFC3E0F74D2}" dt="2019-11-12T23:10:27.203" v="76"/>
          <ac:picMkLst>
            <pc:docMk/>
            <pc:sldMk cId="2279512577" sldId="356"/>
            <ac:picMk id="3" creationId="{F3ED0386-EFBC-C444-9BCC-99414A98B792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0:28.797" v="80" actId="1076"/>
          <ac:picMkLst>
            <pc:docMk/>
            <pc:sldMk cId="2279512577" sldId="356"/>
            <ac:picMk id="5" creationId="{2BFC4267-8D2B-674F-A9E3-6FD286A79D74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0:27.219" v="79"/>
          <ac:picMkLst>
            <pc:docMk/>
            <pc:sldMk cId="2279512577" sldId="356"/>
            <ac:picMk id="7" creationId="{6F5692F9-B435-7F4E-A76B-EF2FA4234A07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0:27.219" v="78"/>
          <ac:picMkLst>
            <pc:docMk/>
            <pc:sldMk cId="2279512577" sldId="356"/>
            <ac:picMk id="8" creationId="{C079F6C9-4F50-1A4E-9DA9-87619D0F332A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0:30.016" v="81" actId="1076"/>
          <ac:picMkLst>
            <pc:docMk/>
            <pc:sldMk cId="2279512577" sldId="356"/>
            <ac:picMk id="9" creationId="{ACA87B87-3FB5-7743-949D-C3CCCA0FF974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0:27.203" v="77"/>
          <ac:picMkLst>
            <pc:docMk/>
            <pc:sldMk cId="2279512577" sldId="356"/>
            <ac:picMk id="11" creationId="{51F40E76-A221-4249-8FC5-6199BA6BD046}"/>
          </ac:picMkLst>
        </pc:picChg>
      </pc:sldChg>
      <pc:sldChg chg="addSp delSp modSp add replId">
        <pc:chgData name="David Lynton" userId="S::dly@goffs.herts.sch.uk::50afdeab-93a2-47ed-ad76-3713a9801c7c" providerId="AD" clId="Web-{A5CBB52D-0973-7E79-813A-3DFC3E0F74D2}" dt="2019-11-12T23:10:40.766" v="88" actId="1076"/>
        <pc:sldMkLst>
          <pc:docMk/>
          <pc:sldMk cId="4217394899" sldId="357"/>
        </pc:sldMkLst>
        <pc:spChg chg="add del mod">
          <ac:chgData name="David Lynton" userId="S::dly@goffs.herts.sch.uk::50afdeab-93a2-47ed-ad76-3713a9801c7c" providerId="AD" clId="Web-{A5CBB52D-0973-7E79-813A-3DFC3E0F74D2}" dt="2019-11-12T23:10:38.359" v="87"/>
          <ac:spMkLst>
            <pc:docMk/>
            <pc:sldMk cId="4217394899" sldId="357"/>
            <ac:spMk id="6" creationId="{D660B2AA-1983-415F-AA3B-F58797BFB326}"/>
          </ac:spMkLst>
        </pc:spChg>
        <pc:picChg chg="del">
          <ac:chgData name="David Lynton" userId="S::dly@goffs.herts.sch.uk::50afdeab-93a2-47ed-ad76-3713a9801c7c" providerId="AD" clId="Web-{A5CBB52D-0973-7E79-813A-3DFC3E0F74D2}" dt="2019-11-12T23:10:32.984" v="82"/>
          <ac:picMkLst>
            <pc:docMk/>
            <pc:sldMk cId="4217394899" sldId="357"/>
            <ac:picMk id="3" creationId="{F3ED0386-EFBC-C444-9BCC-99414A98B792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0:33.062" v="85"/>
          <ac:picMkLst>
            <pc:docMk/>
            <pc:sldMk cId="4217394899" sldId="357"/>
            <ac:picMk id="5" creationId="{2BFC4267-8D2B-674F-A9E3-6FD286A79D74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0:32.984" v="84"/>
          <ac:picMkLst>
            <pc:docMk/>
            <pc:sldMk cId="4217394899" sldId="357"/>
            <ac:picMk id="7" creationId="{6F5692F9-B435-7F4E-A76B-EF2FA4234A07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0:37.422" v="86" actId="1076"/>
          <ac:picMkLst>
            <pc:docMk/>
            <pc:sldMk cId="4217394899" sldId="357"/>
            <ac:picMk id="8" creationId="{C079F6C9-4F50-1A4E-9DA9-87619D0F332A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0:32.984" v="83"/>
          <ac:picMkLst>
            <pc:docMk/>
            <pc:sldMk cId="4217394899" sldId="357"/>
            <ac:picMk id="9" creationId="{ACA87B87-3FB5-7743-949D-C3CCCA0FF974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0:40.766" v="88" actId="1076"/>
          <ac:picMkLst>
            <pc:docMk/>
            <pc:sldMk cId="4217394899" sldId="357"/>
            <ac:picMk id="11" creationId="{51F40E76-A221-4249-8FC5-6199BA6BD046}"/>
          </ac:picMkLst>
        </pc:picChg>
      </pc:sldChg>
      <pc:sldChg chg="delSp modSp add replId">
        <pc:chgData name="David Lynton" userId="S::dly@goffs.herts.sch.uk::50afdeab-93a2-47ed-ad76-3713a9801c7c" providerId="AD" clId="Web-{A5CBB52D-0973-7E79-813A-3DFC3E0F74D2}" dt="2019-11-12T23:11:47.077" v="108" actId="1076"/>
        <pc:sldMkLst>
          <pc:docMk/>
          <pc:sldMk cId="602498110" sldId="358"/>
        </pc:sldMkLst>
        <pc:picChg chg="mod">
          <ac:chgData name="David Lynton" userId="S::dly@goffs.herts.sch.uk::50afdeab-93a2-47ed-ad76-3713a9801c7c" providerId="AD" clId="Web-{A5CBB52D-0973-7E79-813A-3DFC3E0F74D2}" dt="2019-11-12T23:11:45.265" v="107" actId="1076"/>
          <ac:picMkLst>
            <pc:docMk/>
            <pc:sldMk cId="602498110" sldId="358"/>
            <ac:picMk id="4" creationId="{2E9C6C43-3C00-034C-8A61-9F2DE4BCAA50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1:40.952" v="105"/>
          <ac:picMkLst>
            <pc:docMk/>
            <pc:sldMk cId="602498110" sldId="358"/>
            <ac:picMk id="5" creationId="{307716B5-132A-0146-A500-B1EF4F715914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1:42.171" v="106"/>
          <ac:picMkLst>
            <pc:docMk/>
            <pc:sldMk cId="602498110" sldId="358"/>
            <ac:picMk id="6" creationId="{EA6BA58E-1640-FB4B-A58B-5CCA3E96DBEB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1:47.077" v="108" actId="1076"/>
          <ac:picMkLst>
            <pc:docMk/>
            <pc:sldMk cId="602498110" sldId="358"/>
            <ac:picMk id="7" creationId="{99140108-E4FE-0347-A372-E31DAB42F5C1}"/>
          </ac:picMkLst>
        </pc:picChg>
      </pc:sldChg>
      <pc:sldChg chg="addSp delSp modSp add replId">
        <pc:chgData name="David Lynton" userId="S::dly@goffs.herts.sch.uk::50afdeab-93a2-47ed-ad76-3713a9801c7c" providerId="AD" clId="Web-{A5CBB52D-0973-7E79-813A-3DFC3E0F74D2}" dt="2019-11-12T23:12:45.655" v="142" actId="14100"/>
        <pc:sldMkLst>
          <pc:docMk/>
          <pc:sldMk cId="181544817" sldId="359"/>
        </pc:sldMkLst>
        <pc:spChg chg="add del mod">
          <ac:chgData name="David Lynton" userId="S::dly@goffs.herts.sch.uk::50afdeab-93a2-47ed-ad76-3713a9801c7c" providerId="AD" clId="Web-{A5CBB52D-0973-7E79-813A-3DFC3E0F74D2}" dt="2019-11-12T23:12:40.483" v="139"/>
          <ac:spMkLst>
            <pc:docMk/>
            <pc:sldMk cId="181544817" sldId="359"/>
            <ac:spMk id="6" creationId="{01088141-3B3D-4320-AF4E-AA0BE41A82FD}"/>
          </ac:spMkLst>
        </pc:spChg>
        <pc:spChg chg="del">
          <ac:chgData name="David Lynton" userId="S::dly@goffs.herts.sch.uk::50afdeab-93a2-47ed-ad76-3713a9801c7c" providerId="AD" clId="Web-{A5CBB52D-0973-7E79-813A-3DFC3E0F74D2}" dt="2019-11-12T23:12:37.155" v="132"/>
          <ac:spMkLst>
            <pc:docMk/>
            <pc:sldMk cId="181544817" sldId="359"/>
            <ac:spMk id="12" creationId="{F1698147-E18D-FB4A-B3AC-D161C2936C70}"/>
          </ac:spMkLst>
        </pc:spChg>
        <pc:picChg chg="mod">
          <ac:chgData name="David Lynton" userId="S::dly@goffs.herts.sch.uk::50afdeab-93a2-47ed-ad76-3713a9801c7c" providerId="AD" clId="Web-{A5CBB52D-0973-7E79-813A-3DFC3E0F74D2}" dt="2019-11-12T23:12:45.655" v="142" actId="14100"/>
          <ac:picMkLst>
            <pc:docMk/>
            <pc:sldMk cId="181544817" sldId="359"/>
            <ac:picMk id="4" creationId="{6D29FAC6-A80C-BA4E-9720-811AF29DF859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2:37.265" v="135"/>
          <ac:picMkLst>
            <pc:docMk/>
            <pc:sldMk cId="181544817" sldId="359"/>
            <ac:picMk id="5" creationId="{0ACA0466-E850-584F-809F-DFCF0C83557F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2:37.155" v="131"/>
          <ac:picMkLst>
            <pc:docMk/>
            <pc:sldMk cId="181544817" sldId="359"/>
            <ac:picMk id="7" creationId="{71DFA7D5-F675-2748-B481-6F2544FFD7D0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2:37.155" v="134"/>
          <ac:picMkLst>
            <pc:docMk/>
            <pc:sldMk cId="181544817" sldId="359"/>
            <ac:picMk id="9" creationId="{C6F475C9-7AA3-584C-B21C-14EC8F63D4B9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2:37.155" v="133"/>
          <ac:picMkLst>
            <pc:docMk/>
            <pc:sldMk cId="181544817" sldId="359"/>
            <ac:picMk id="11" creationId="{53F693EF-E462-3146-B066-D182BCE6C222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2:42.280" v="140"/>
          <ac:picMkLst>
            <pc:docMk/>
            <pc:sldMk cId="181544817" sldId="359"/>
            <ac:picMk id="14" creationId="{252E7FA7-5F2D-EE4C-8F4D-18C9B5ED69CD}"/>
          </ac:picMkLst>
        </pc:picChg>
      </pc:sldChg>
      <pc:sldChg chg="addSp delSp modSp add replId">
        <pc:chgData name="David Lynton" userId="S::dly@goffs.herts.sch.uk::50afdeab-93a2-47ed-ad76-3713a9801c7c" providerId="AD" clId="Web-{A5CBB52D-0973-7E79-813A-3DFC3E0F74D2}" dt="2019-11-12T23:12:28.561" v="130"/>
        <pc:sldMkLst>
          <pc:docMk/>
          <pc:sldMk cId="2476587822" sldId="360"/>
        </pc:sldMkLst>
        <pc:spChg chg="add del mod">
          <ac:chgData name="David Lynton" userId="S::dly@goffs.herts.sch.uk::50afdeab-93a2-47ed-ad76-3713a9801c7c" providerId="AD" clId="Web-{A5CBB52D-0973-7E79-813A-3DFC3E0F74D2}" dt="2019-11-12T23:12:16.202" v="122"/>
          <ac:spMkLst>
            <pc:docMk/>
            <pc:sldMk cId="2476587822" sldId="360"/>
            <ac:spMk id="6" creationId="{BBBF35C9-2A16-472F-9166-2670E3E9F670}"/>
          </ac:spMkLst>
        </pc:spChg>
        <pc:spChg chg="del">
          <ac:chgData name="David Lynton" userId="S::dly@goffs.herts.sch.uk::50afdeab-93a2-47ed-ad76-3713a9801c7c" providerId="AD" clId="Web-{A5CBB52D-0973-7E79-813A-3DFC3E0F74D2}" dt="2019-11-12T23:12:21.858" v="126"/>
          <ac:spMkLst>
            <pc:docMk/>
            <pc:sldMk cId="2476587822" sldId="360"/>
            <ac:spMk id="12" creationId="{F1698147-E18D-FB4A-B3AC-D161C2936C70}"/>
          </ac:spMkLst>
        </pc:spChg>
        <pc:picChg chg="del">
          <ac:chgData name="David Lynton" userId="S::dly@goffs.herts.sch.uk::50afdeab-93a2-47ed-ad76-3713a9801c7c" providerId="AD" clId="Web-{A5CBB52D-0973-7E79-813A-3DFC3E0F74D2}" dt="2019-11-12T23:12:28.561" v="130"/>
          <ac:picMkLst>
            <pc:docMk/>
            <pc:sldMk cId="2476587822" sldId="360"/>
            <ac:picMk id="4" creationId="{6D29FAC6-A80C-BA4E-9720-811AF29DF859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2:14.187" v="121"/>
          <ac:picMkLst>
            <pc:docMk/>
            <pc:sldMk cId="2476587822" sldId="360"/>
            <ac:picMk id="5" creationId="{0ACA0466-E850-584F-809F-DFCF0C83557F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2:18.702" v="124"/>
          <ac:picMkLst>
            <pc:docMk/>
            <pc:sldMk cId="2476587822" sldId="360"/>
            <ac:picMk id="7" creationId="{71DFA7D5-F675-2748-B481-6F2544FFD7D0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2:17.499" v="123"/>
          <ac:picMkLst>
            <pc:docMk/>
            <pc:sldMk cId="2476587822" sldId="360"/>
            <ac:picMk id="9" creationId="{C6F475C9-7AA3-584C-B21C-14EC8F63D4B9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2:25.671" v="128" actId="1076"/>
          <ac:picMkLst>
            <pc:docMk/>
            <pc:sldMk cId="2476587822" sldId="360"/>
            <ac:picMk id="11" creationId="{53F693EF-E462-3146-B066-D182BCE6C222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2:27.483" v="129" actId="1076"/>
          <ac:picMkLst>
            <pc:docMk/>
            <pc:sldMk cId="2476587822" sldId="360"/>
            <ac:picMk id="14" creationId="{252E7FA7-5F2D-EE4C-8F4D-18C9B5ED69CD}"/>
          </ac:picMkLst>
        </pc:picChg>
      </pc:sldChg>
      <pc:sldChg chg="delSp modSp add replId">
        <pc:chgData name="David Lynton" userId="S::dly@goffs.herts.sch.uk::50afdeab-93a2-47ed-ad76-3713a9801c7c" providerId="AD" clId="Web-{A5CBB52D-0973-7E79-813A-3DFC3E0F74D2}" dt="2019-11-12T23:13:17.545" v="159" actId="1076"/>
        <pc:sldMkLst>
          <pc:docMk/>
          <pc:sldMk cId="3882521111" sldId="361"/>
        </pc:sldMkLst>
        <pc:spChg chg="del">
          <ac:chgData name="David Lynton" userId="S::dly@goffs.herts.sch.uk::50afdeab-93a2-47ed-ad76-3713a9801c7c" providerId="AD" clId="Web-{A5CBB52D-0973-7E79-813A-3DFC3E0F74D2}" dt="2019-11-12T23:13:10.483" v="153"/>
          <ac:spMkLst>
            <pc:docMk/>
            <pc:sldMk cId="3882521111" sldId="361"/>
            <ac:spMk id="3" creationId="{58DEF6F9-94C3-0244-BC92-7C5C5794DD57}"/>
          </ac:spMkLst>
        </pc:spChg>
        <pc:picChg chg="del">
          <ac:chgData name="David Lynton" userId="S::dly@goffs.herts.sch.uk::50afdeab-93a2-47ed-ad76-3713a9801c7c" providerId="AD" clId="Web-{A5CBB52D-0973-7E79-813A-3DFC3E0F74D2}" dt="2019-11-12T23:13:08.827" v="152"/>
          <ac:picMkLst>
            <pc:docMk/>
            <pc:sldMk cId="3882521111" sldId="361"/>
            <ac:picMk id="4" creationId="{6ED15959-D611-5940-83B5-C834A700E74B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3:15.999" v="158"/>
          <ac:picMkLst>
            <pc:docMk/>
            <pc:sldMk cId="3882521111" sldId="361"/>
            <ac:picMk id="5" creationId="{C4950F27-2251-5B48-8878-B0A6EF8EEEBE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3:15.999" v="157"/>
          <ac:picMkLst>
            <pc:docMk/>
            <pc:sldMk cId="3882521111" sldId="361"/>
            <ac:picMk id="6" creationId="{13EF7F24-583C-F149-9981-E015F4AD08E1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3:08.827" v="151"/>
          <ac:picMkLst>
            <pc:docMk/>
            <pc:sldMk cId="3882521111" sldId="361"/>
            <ac:picMk id="7" creationId="{E7621961-D668-F64D-9566-EBF420CA1799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3:17.545" v="159" actId="1076"/>
          <ac:picMkLst>
            <pc:docMk/>
            <pc:sldMk cId="3882521111" sldId="361"/>
            <ac:picMk id="8" creationId="{0458266A-1E51-A54F-B778-C62F0CC1D2C0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3:13.295" v="154" actId="1076"/>
          <ac:picMkLst>
            <pc:docMk/>
            <pc:sldMk cId="3882521111" sldId="361"/>
            <ac:picMk id="9" creationId="{CAD89A7E-1EAD-CD49-AD1F-3887E318027F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3:13.311" v="155" actId="1076"/>
          <ac:picMkLst>
            <pc:docMk/>
            <pc:sldMk cId="3882521111" sldId="361"/>
            <ac:picMk id="10" creationId="{836F3E9F-4C81-8640-90B9-46ADAFA9B023}"/>
          </ac:picMkLst>
        </pc:picChg>
      </pc:sldChg>
      <pc:sldChg chg="delSp modSp add replId">
        <pc:chgData name="David Lynton" userId="S::dly@goffs.herts.sch.uk::50afdeab-93a2-47ed-ad76-3713a9801c7c" providerId="AD" clId="Web-{A5CBB52D-0973-7E79-813A-3DFC3E0F74D2}" dt="2019-11-12T23:13:31.780" v="167" actId="1076"/>
        <pc:sldMkLst>
          <pc:docMk/>
          <pc:sldMk cId="3348657775" sldId="362"/>
        </pc:sldMkLst>
        <pc:spChg chg="del">
          <ac:chgData name="David Lynton" userId="S::dly@goffs.herts.sch.uk::50afdeab-93a2-47ed-ad76-3713a9801c7c" providerId="AD" clId="Web-{A5CBB52D-0973-7E79-813A-3DFC3E0F74D2}" dt="2019-11-12T23:13:28.514" v="165"/>
          <ac:spMkLst>
            <pc:docMk/>
            <pc:sldMk cId="3348657775" sldId="362"/>
            <ac:spMk id="3" creationId="{58DEF6F9-94C3-0244-BC92-7C5C5794DD57}"/>
          </ac:spMkLst>
        </pc:spChg>
        <pc:picChg chg="del">
          <ac:chgData name="David Lynton" userId="S::dly@goffs.herts.sch.uk::50afdeab-93a2-47ed-ad76-3713a9801c7c" providerId="AD" clId="Web-{A5CBB52D-0973-7E79-813A-3DFC3E0F74D2}" dt="2019-11-12T23:13:25.827" v="164"/>
          <ac:picMkLst>
            <pc:docMk/>
            <pc:sldMk cId="3348657775" sldId="362"/>
            <ac:picMk id="4" creationId="{6ED15959-D611-5940-83B5-C834A700E74B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3:31.780" v="166" actId="1076"/>
          <ac:picMkLst>
            <pc:docMk/>
            <pc:sldMk cId="3348657775" sldId="362"/>
            <ac:picMk id="5" creationId="{C4950F27-2251-5B48-8878-B0A6EF8EEEBE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3:31.780" v="167" actId="1076"/>
          <ac:picMkLst>
            <pc:docMk/>
            <pc:sldMk cId="3348657775" sldId="362"/>
            <ac:picMk id="6" creationId="{13EF7F24-583C-F149-9981-E015F4AD08E1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3:25.827" v="163"/>
          <ac:picMkLst>
            <pc:docMk/>
            <pc:sldMk cId="3348657775" sldId="362"/>
            <ac:picMk id="7" creationId="{E7621961-D668-F64D-9566-EBF420CA1799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3:25.827" v="162"/>
          <ac:picMkLst>
            <pc:docMk/>
            <pc:sldMk cId="3348657775" sldId="362"/>
            <ac:picMk id="8" creationId="{0458266A-1E51-A54F-B778-C62F0CC1D2C0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3:25.827" v="161"/>
          <ac:picMkLst>
            <pc:docMk/>
            <pc:sldMk cId="3348657775" sldId="362"/>
            <ac:picMk id="9" creationId="{CAD89A7E-1EAD-CD49-AD1F-3887E318027F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3:25.827" v="160"/>
          <ac:picMkLst>
            <pc:docMk/>
            <pc:sldMk cId="3348657775" sldId="362"/>
            <ac:picMk id="10" creationId="{836F3E9F-4C81-8640-90B9-46ADAFA9B023}"/>
          </ac:picMkLst>
        </pc:picChg>
      </pc:sldChg>
      <pc:sldChg chg="addSp delSp modSp add replId">
        <pc:chgData name="David Lynton" userId="S::dly@goffs.herts.sch.uk::50afdeab-93a2-47ed-ad76-3713a9801c7c" providerId="AD" clId="Web-{A5CBB52D-0973-7E79-813A-3DFC3E0F74D2}" dt="2019-11-12T23:14:07.357" v="184" actId="1076"/>
        <pc:sldMkLst>
          <pc:docMk/>
          <pc:sldMk cId="200096893" sldId="363"/>
        </pc:sldMkLst>
        <pc:spChg chg="add del mod">
          <ac:chgData name="David Lynton" userId="S::dly@goffs.herts.sch.uk::50afdeab-93a2-47ed-ad76-3713a9801c7c" providerId="AD" clId="Web-{A5CBB52D-0973-7E79-813A-3DFC3E0F74D2}" dt="2019-11-12T23:13:59.920" v="179"/>
          <ac:spMkLst>
            <pc:docMk/>
            <pc:sldMk cId="200096893" sldId="363"/>
            <ac:spMk id="11" creationId="{21A79997-11E9-4D15-9BD0-2428E827F8B3}"/>
          </ac:spMkLst>
        </pc:spChg>
        <pc:picChg chg="mod">
          <ac:chgData name="David Lynton" userId="S::dly@goffs.herts.sch.uk::50afdeab-93a2-47ed-ad76-3713a9801c7c" providerId="AD" clId="Web-{A5CBB52D-0973-7E79-813A-3DFC3E0F74D2}" dt="2019-11-12T23:14:04.467" v="182" actId="1076"/>
          <ac:picMkLst>
            <pc:docMk/>
            <pc:sldMk cId="200096893" sldId="363"/>
            <ac:picMk id="3" creationId="{00000000-0000-0000-0000-000000000000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4:00.795" v="180"/>
          <ac:picMkLst>
            <pc:docMk/>
            <pc:sldMk cId="200096893" sldId="363"/>
            <ac:picMk id="4" creationId="{668CD0CD-0CFF-C54C-991B-4E3F7A7C80E4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3:57.295" v="174"/>
          <ac:picMkLst>
            <pc:docMk/>
            <pc:sldMk cId="200096893" sldId="363"/>
            <ac:picMk id="5" creationId="{3A2500D5-6A2D-F64E-A55C-52C4D4C0853E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4:07.357" v="184" actId="1076"/>
          <ac:picMkLst>
            <pc:docMk/>
            <pc:sldMk cId="200096893" sldId="363"/>
            <ac:picMk id="6" creationId="{A96E1B7A-F272-7542-A777-820F8868756F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3:56.061" v="173"/>
          <ac:picMkLst>
            <pc:docMk/>
            <pc:sldMk cId="200096893" sldId="363"/>
            <ac:picMk id="7" creationId="{AF9C7948-D9A4-B449-87A2-C13241F7C7E0}"/>
          </ac:picMkLst>
        </pc:picChg>
      </pc:sldChg>
      <pc:sldChg chg="addSp delSp modSp add replId">
        <pc:chgData name="David Lynton" userId="S::dly@goffs.herts.sch.uk::50afdeab-93a2-47ed-ad76-3713a9801c7c" providerId="AD" clId="Web-{A5CBB52D-0973-7E79-813A-3DFC3E0F74D2}" dt="2019-11-12T23:15:03.404" v="211"/>
        <pc:sldMkLst>
          <pc:docMk/>
          <pc:sldMk cId="3875140876" sldId="364"/>
        </pc:sldMkLst>
        <pc:spChg chg="mod">
          <ac:chgData name="David Lynton" userId="S::dly@goffs.herts.sch.uk::50afdeab-93a2-47ed-ad76-3713a9801c7c" providerId="AD" clId="Web-{A5CBB52D-0973-7E79-813A-3DFC3E0F74D2}" dt="2019-11-12T23:14:54.294" v="206" actId="1076"/>
          <ac:spMkLst>
            <pc:docMk/>
            <pc:sldMk cId="3875140876" sldId="364"/>
            <ac:spMk id="2" creationId="{0A2F6BD3-6DAD-C940-89E5-8BFEF27BD2D1}"/>
          </ac:spMkLst>
        </pc:spChg>
        <pc:spChg chg="add del mod">
          <ac:chgData name="David Lynton" userId="S::dly@goffs.herts.sch.uk::50afdeab-93a2-47ed-ad76-3713a9801c7c" providerId="AD" clId="Web-{A5CBB52D-0973-7E79-813A-3DFC3E0F74D2}" dt="2019-11-12T23:14:48.138" v="203"/>
          <ac:spMkLst>
            <pc:docMk/>
            <pc:sldMk cId="3875140876" sldId="364"/>
            <ac:spMk id="13" creationId="{54F9C90D-67F5-467B-83D4-04649C434FCC}"/>
          </ac:spMkLst>
        </pc:spChg>
        <pc:picChg chg="add del">
          <ac:chgData name="David Lynton" userId="S::dly@goffs.herts.sch.uk::50afdeab-93a2-47ed-ad76-3713a9801c7c" providerId="AD" clId="Web-{A5CBB52D-0973-7E79-813A-3DFC3E0F74D2}" dt="2019-11-12T23:15:03.404" v="211"/>
          <ac:picMkLst>
            <pc:docMk/>
            <pc:sldMk cId="3875140876" sldId="364"/>
            <ac:picMk id="3" creationId="{32DD99B4-BE67-6249-B4A1-2BC99F98A243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4:55.435" v="207" actId="1076"/>
          <ac:picMkLst>
            <pc:docMk/>
            <pc:sldMk cId="3875140876" sldId="364"/>
            <ac:picMk id="4" creationId="{5B12D478-7B0E-274F-9326-DE935E9DAF04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4:45.279" v="198"/>
          <ac:picMkLst>
            <pc:docMk/>
            <pc:sldMk cId="3875140876" sldId="364"/>
            <ac:picMk id="5" creationId="{8B0DBE0F-3C7B-4F49-A02E-BD1B6D67AA99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4:49.060" v="204"/>
          <ac:picMkLst>
            <pc:docMk/>
            <pc:sldMk cId="3875140876" sldId="364"/>
            <ac:picMk id="7" creationId="{F16B5C1E-40B9-5A47-88C0-A0ACB2C9081D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4:57.201" v="208" actId="1076"/>
          <ac:picMkLst>
            <pc:docMk/>
            <pc:sldMk cId="3875140876" sldId="364"/>
            <ac:picMk id="8" creationId="{CFAF571D-BA74-6D42-9C83-5E8866A7897C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4:59.498" v="209" actId="1076"/>
          <ac:picMkLst>
            <pc:docMk/>
            <pc:sldMk cId="3875140876" sldId="364"/>
            <ac:picMk id="10" creationId="{B53A7BE6-4557-3840-BF98-0B1746DB488E}"/>
          </ac:picMkLst>
        </pc:picChg>
      </pc:sldChg>
      <pc:sldChg chg="delSp modSp add ord replId">
        <pc:chgData name="David Lynton" userId="S::dly@goffs.herts.sch.uk::50afdeab-93a2-47ed-ad76-3713a9801c7c" providerId="AD" clId="Web-{A5CBB52D-0973-7E79-813A-3DFC3E0F74D2}" dt="2019-11-12T23:15:17.591" v="218" actId="1076"/>
        <pc:sldMkLst>
          <pc:docMk/>
          <pc:sldMk cId="2678539487" sldId="365"/>
        </pc:sldMkLst>
        <pc:picChg chg="mod">
          <ac:chgData name="David Lynton" userId="S::dly@goffs.herts.sch.uk::50afdeab-93a2-47ed-ad76-3713a9801c7c" providerId="AD" clId="Web-{A5CBB52D-0973-7E79-813A-3DFC3E0F74D2}" dt="2019-11-12T23:15:15.341" v="217" actId="1076"/>
          <ac:picMkLst>
            <pc:docMk/>
            <pc:sldMk cId="2678539487" sldId="365"/>
            <ac:picMk id="3" creationId="{32DD99B4-BE67-6249-B4A1-2BC99F98A243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5:10.388" v="214"/>
          <ac:picMkLst>
            <pc:docMk/>
            <pc:sldMk cId="2678539487" sldId="365"/>
            <ac:picMk id="4" creationId="{5B12D478-7B0E-274F-9326-DE935E9DAF04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5:17.591" v="218" actId="1076"/>
          <ac:picMkLst>
            <pc:docMk/>
            <pc:sldMk cId="2678539487" sldId="365"/>
            <ac:picMk id="6" creationId="{477D451A-31A7-1942-9D72-90014D88A0DF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5:11.341" v="215"/>
          <ac:picMkLst>
            <pc:docMk/>
            <pc:sldMk cId="2678539487" sldId="365"/>
            <ac:picMk id="8" creationId="{CFAF571D-BA74-6D42-9C83-5E8866A7897C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5:13.419" v="216"/>
          <ac:picMkLst>
            <pc:docMk/>
            <pc:sldMk cId="2678539487" sldId="365"/>
            <ac:picMk id="10" creationId="{B53A7BE6-4557-3840-BF98-0B1746DB488E}"/>
          </ac:picMkLst>
        </pc:picChg>
      </pc:sldChg>
      <pc:sldChg chg="addSp delSp modSp add replId">
        <pc:chgData name="David Lynton" userId="S::dly@goffs.herts.sch.uk::50afdeab-93a2-47ed-ad76-3713a9801c7c" providerId="AD" clId="Web-{A5CBB52D-0973-7E79-813A-3DFC3E0F74D2}" dt="2019-11-12T23:15:57.606" v="235" actId="1076"/>
        <pc:sldMkLst>
          <pc:docMk/>
          <pc:sldMk cId="2933398192" sldId="366"/>
        </pc:sldMkLst>
        <pc:spChg chg="add del mod">
          <ac:chgData name="David Lynton" userId="S::dly@goffs.herts.sch.uk::50afdeab-93a2-47ed-ad76-3713a9801c7c" providerId="AD" clId="Web-{A5CBB52D-0973-7E79-813A-3DFC3E0F74D2}" dt="2019-11-12T23:15:41.278" v="229"/>
          <ac:spMkLst>
            <pc:docMk/>
            <pc:sldMk cId="2933398192" sldId="366"/>
            <ac:spMk id="7" creationId="{65034676-346B-444C-81A1-1D8654C0C183}"/>
          </ac:spMkLst>
        </pc:spChg>
        <pc:picChg chg="mod">
          <ac:chgData name="David Lynton" userId="S::dly@goffs.herts.sch.uk::50afdeab-93a2-47ed-ad76-3713a9801c7c" providerId="AD" clId="Web-{A5CBB52D-0973-7E79-813A-3DFC3E0F74D2}" dt="2019-11-12T23:15:52.700" v="234" actId="1076"/>
          <ac:picMkLst>
            <pc:docMk/>
            <pc:sldMk cId="2933398192" sldId="366"/>
            <ac:picMk id="3" creationId="{C3E6A4C6-482B-A24A-9760-072CEF1BE6BE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5:35.919" v="225"/>
          <ac:picMkLst>
            <pc:docMk/>
            <pc:sldMk cId="2933398192" sldId="366"/>
            <ac:picMk id="4" creationId="{00000000-0000-0000-0000-000000000000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5:57.606" v="235" actId="1076"/>
          <ac:picMkLst>
            <pc:docMk/>
            <pc:sldMk cId="2933398192" sldId="366"/>
            <ac:picMk id="5" creationId="{D312D91A-0134-ED4F-ACB1-80443C628579}"/>
          </ac:picMkLst>
        </pc:picChg>
      </pc:sldChg>
      <pc:sldChg chg="addSp delSp modSp add replId">
        <pc:chgData name="David Lynton" userId="S::dly@goffs.herts.sch.uk::50afdeab-93a2-47ed-ad76-3713a9801c7c" providerId="AD" clId="Web-{A5CBB52D-0973-7E79-813A-3DFC3E0F74D2}" dt="2019-11-12T23:16:25.278" v="250"/>
        <pc:sldMkLst>
          <pc:docMk/>
          <pc:sldMk cId="206048366" sldId="367"/>
        </pc:sldMkLst>
        <pc:spChg chg="add del mod">
          <ac:chgData name="David Lynton" userId="S::dly@goffs.herts.sch.uk::50afdeab-93a2-47ed-ad76-3713a9801c7c" providerId="AD" clId="Web-{A5CBB52D-0973-7E79-813A-3DFC3E0F74D2}" dt="2019-11-12T23:16:19.716" v="246"/>
          <ac:spMkLst>
            <pc:docMk/>
            <pc:sldMk cId="206048366" sldId="367"/>
            <ac:spMk id="11" creationId="{4E999A13-96ED-4C59-BF02-CA3C03FA97F9}"/>
          </ac:spMkLst>
        </pc:spChg>
        <pc:picChg chg="mod">
          <ac:chgData name="David Lynton" userId="S::dly@goffs.herts.sch.uk::50afdeab-93a2-47ed-ad76-3713a9801c7c" providerId="AD" clId="Web-{A5CBB52D-0973-7E79-813A-3DFC3E0F74D2}" dt="2019-11-12T23:16:22.622" v="248" actId="1076"/>
          <ac:picMkLst>
            <pc:docMk/>
            <pc:sldMk cId="206048366" sldId="367"/>
            <ac:picMk id="3" creationId="{00000000-0000-0000-0000-000000000000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6:15.825" v="243"/>
          <ac:picMkLst>
            <pc:docMk/>
            <pc:sldMk cId="206048366" sldId="367"/>
            <ac:picMk id="4" creationId="{B0A1DA02-B87F-B74B-83D7-1DC7B94E9963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6:16.653" v="244"/>
          <ac:picMkLst>
            <pc:docMk/>
            <pc:sldMk cId="206048366" sldId="367"/>
            <ac:picMk id="5" creationId="{08E15944-02B3-4347-9663-4E958CEE20A3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6:25.278" v="250"/>
          <ac:picMkLst>
            <pc:docMk/>
            <pc:sldMk cId="206048366" sldId="367"/>
            <ac:picMk id="6" creationId="{4EB32260-494A-C14A-B2E3-0894B32E922B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6:24.497" v="249" actId="1076"/>
          <ac:picMkLst>
            <pc:docMk/>
            <pc:sldMk cId="206048366" sldId="367"/>
            <ac:picMk id="7" creationId="{A1557EC1-2F51-A246-AE4B-FF10D0ECA0F3}"/>
          </ac:picMkLst>
        </pc:picChg>
      </pc:sldChg>
      <pc:sldChg chg="addSp delSp modSp add replId">
        <pc:chgData name="David Lynton" userId="S::dly@goffs.herts.sch.uk::50afdeab-93a2-47ed-ad76-3713a9801c7c" providerId="AD" clId="Web-{A5CBB52D-0973-7E79-813A-3DFC3E0F74D2}" dt="2019-11-12T23:16:34.809" v="256" actId="1076"/>
        <pc:sldMkLst>
          <pc:docMk/>
          <pc:sldMk cId="1020601392" sldId="368"/>
        </pc:sldMkLst>
        <pc:spChg chg="add del mod">
          <ac:chgData name="David Lynton" userId="S::dly@goffs.herts.sch.uk::50afdeab-93a2-47ed-ad76-3713a9801c7c" providerId="AD" clId="Web-{A5CBB52D-0973-7E79-813A-3DFC3E0F74D2}" dt="2019-11-12T23:16:33.247" v="255"/>
          <ac:spMkLst>
            <pc:docMk/>
            <pc:sldMk cId="1020601392" sldId="368"/>
            <ac:spMk id="11" creationId="{309F3619-D6FC-472F-9BB2-5CA883DA18FA}"/>
          </ac:spMkLst>
        </pc:spChg>
        <pc:picChg chg="del">
          <ac:chgData name="David Lynton" userId="S::dly@goffs.herts.sch.uk::50afdeab-93a2-47ed-ad76-3713a9801c7c" providerId="AD" clId="Web-{A5CBB52D-0973-7E79-813A-3DFC3E0F74D2}" dt="2019-11-12T23:16:27.637" v="251"/>
          <ac:picMkLst>
            <pc:docMk/>
            <pc:sldMk cId="1020601392" sldId="368"/>
            <ac:picMk id="3" creationId="{00000000-0000-0000-0000-000000000000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6:29.715" v="253"/>
          <ac:picMkLst>
            <pc:docMk/>
            <pc:sldMk cId="1020601392" sldId="368"/>
            <ac:picMk id="4" creationId="{B0A1DA02-B87F-B74B-83D7-1DC7B94E9963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6:30.700" v="254"/>
          <ac:picMkLst>
            <pc:docMk/>
            <pc:sldMk cId="1020601392" sldId="368"/>
            <ac:picMk id="5" creationId="{08E15944-02B3-4347-9663-4E958CEE20A3}"/>
          </ac:picMkLst>
        </pc:picChg>
        <pc:picChg chg="mod">
          <ac:chgData name="David Lynton" userId="S::dly@goffs.herts.sch.uk::50afdeab-93a2-47ed-ad76-3713a9801c7c" providerId="AD" clId="Web-{A5CBB52D-0973-7E79-813A-3DFC3E0F74D2}" dt="2019-11-12T23:16:34.809" v="256" actId="1076"/>
          <ac:picMkLst>
            <pc:docMk/>
            <pc:sldMk cId="1020601392" sldId="368"/>
            <ac:picMk id="6" creationId="{4EB32260-494A-C14A-B2E3-0894B32E922B}"/>
          </ac:picMkLst>
        </pc:picChg>
        <pc:picChg chg="del">
          <ac:chgData name="David Lynton" userId="S::dly@goffs.herts.sch.uk::50afdeab-93a2-47ed-ad76-3713a9801c7c" providerId="AD" clId="Web-{A5CBB52D-0973-7E79-813A-3DFC3E0F74D2}" dt="2019-11-12T23:16:28.669" v="252"/>
          <ac:picMkLst>
            <pc:docMk/>
            <pc:sldMk cId="1020601392" sldId="368"/>
            <ac:picMk id="7" creationId="{A1557EC1-2F51-A246-AE4B-FF10D0ECA0F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9.xml"/><Relationship Id="rId3" Type="http://schemas.openxmlformats.org/officeDocument/2006/relationships/slide" Target="../slides/slide8.xml"/><Relationship Id="rId7" Type="http://schemas.openxmlformats.org/officeDocument/2006/relationships/slide" Target="../slides/slide25.xml"/><Relationship Id="rId2" Type="http://schemas.openxmlformats.org/officeDocument/2006/relationships/slide" Target="../slides/slide5.xml"/><Relationship Id="rId1" Type="http://schemas.openxmlformats.org/officeDocument/2006/relationships/slide" Target="../slides/slide2.xml"/><Relationship Id="rId6" Type="http://schemas.openxmlformats.org/officeDocument/2006/relationships/slide" Target="../slides/slide24.xml"/><Relationship Id="rId5" Type="http://schemas.openxmlformats.org/officeDocument/2006/relationships/slide" Target="../slides/slide17.xml"/><Relationship Id="rId10" Type="http://schemas.openxmlformats.org/officeDocument/2006/relationships/slide" Target="../slides/slide37.xml"/><Relationship Id="rId4" Type="http://schemas.openxmlformats.org/officeDocument/2006/relationships/slide" Target="../slides/slide12.xml"/><Relationship Id="rId9" Type="http://schemas.openxmlformats.org/officeDocument/2006/relationships/slide" Target="../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E36505-7ABC-47E4-9751-962FF76EAB35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C608B3A-9817-484F-BDEB-A558AFB0621D}">
      <dgm:prSet custT="1"/>
      <dgm:spPr/>
      <dgm:t>
        <a:bodyPr/>
        <a:lstStyle/>
        <a:p>
          <a:r>
            <a:rPr lang="en-GB" sz="2000" dirty="0"/>
            <a:t>Angles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D645E04-4715-4001-9A68-8EE4D7F2D5EE}" type="parTrans" cxnId="{07B04BE4-7068-4712-BCE4-E50519D1B126}">
      <dgm:prSet/>
      <dgm:spPr/>
      <dgm:t>
        <a:bodyPr/>
        <a:lstStyle/>
        <a:p>
          <a:endParaRPr lang="en-US" sz="2000"/>
        </a:p>
      </dgm:t>
    </dgm:pt>
    <dgm:pt modelId="{6B5F5D4D-A963-441C-B2C2-1CC78146BC61}" type="sibTrans" cxnId="{07B04BE4-7068-4712-BCE4-E50519D1B126}">
      <dgm:prSet/>
      <dgm:spPr/>
      <dgm:t>
        <a:bodyPr/>
        <a:lstStyle/>
        <a:p>
          <a:endParaRPr lang="en-US" sz="2000"/>
        </a:p>
      </dgm:t>
    </dgm:pt>
    <dgm:pt modelId="{6326501C-1BD6-4F5A-BE02-6141513DF276}">
      <dgm:prSet custT="1"/>
      <dgm:spPr/>
      <dgm:t>
        <a:bodyPr/>
        <a:lstStyle/>
        <a:p>
          <a:r>
            <a:rPr lang="en-GB" sz="2000" dirty="0"/>
            <a:t>Area of triangle/sine and cosine rule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A254987B-43F7-4F7E-B629-5F951E56BEF9}" type="parTrans" cxnId="{A544455C-3A91-4A63-8750-830BCE387E69}">
      <dgm:prSet/>
      <dgm:spPr/>
      <dgm:t>
        <a:bodyPr/>
        <a:lstStyle/>
        <a:p>
          <a:endParaRPr lang="en-US" sz="2000"/>
        </a:p>
      </dgm:t>
    </dgm:pt>
    <dgm:pt modelId="{4FDCAFAB-503E-47D6-80AF-0277504E09AC}" type="sibTrans" cxnId="{A544455C-3A91-4A63-8750-830BCE387E69}">
      <dgm:prSet/>
      <dgm:spPr/>
      <dgm:t>
        <a:bodyPr/>
        <a:lstStyle/>
        <a:p>
          <a:endParaRPr lang="en-US" sz="2000"/>
        </a:p>
      </dgm:t>
    </dgm:pt>
    <dgm:pt modelId="{FBA2E0DF-781A-4B74-92D4-C55E96EFF44D}">
      <dgm:prSet custT="1"/>
      <dgm:spPr/>
      <dgm:t>
        <a:bodyPr/>
        <a:lstStyle/>
        <a:p>
          <a:r>
            <a:rPr lang="en-GB" sz="2000" dirty="0"/>
            <a:t>Circle theorems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C80C1BA2-87DF-4E1B-9D5C-590EF79C7B1C}" type="parTrans" cxnId="{599AB4FE-0552-4D48-BB78-D468E728D92C}">
      <dgm:prSet/>
      <dgm:spPr/>
      <dgm:t>
        <a:bodyPr/>
        <a:lstStyle/>
        <a:p>
          <a:endParaRPr lang="en-US" sz="2000"/>
        </a:p>
      </dgm:t>
    </dgm:pt>
    <dgm:pt modelId="{173F046C-1F5D-45AB-8329-E2B8C739625E}" type="sibTrans" cxnId="{599AB4FE-0552-4D48-BB78-D468E728D92C}">
      <dgm:prSet/>
      <dgm:spPr/>
      <dgm:t>
        <a:bodyPr/>
        <a:lstStyle/>
        <a:p>
          <a:endParaRPr lang="en-US" sz="2000"/>
        </a:p>
      </dgm:t>
    </dgm:pt>
    <dgm:pt modelId="{9C09C098-DDF7-490F-9422-2A2C7574A25F}">
      <dgm:prSet custT="1"/>
      <dgm:spPr/>
      <dgm:t>
        <a:bodyPr/>
        <a:lstStyle/>
        <a:p>
          <a:r>
            <a:rPr lang="en-GB" sz="2000" dirty="0"/>
            <a:t>Circles (</a:t>
          </a:r>
          <a:r>
            <a:rPr lang="en-GB" sz="2000" dirty="0" err="1"/>
            <a:t>inc</a:t>
          </a:r>
          <a:r>
            <a:rPr lang="en-GB" sz="2000" dirty="0"/>
            <a:t> arc and sector)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F9E46D78-6BDA-4E94-9C84-0B97396F6CD8}" type="parTrans" cxnId="{1E49025E-4D0F-4C07-BB54-34FA4F4FE5DD}">
      <dgm:prSet/>
      <dgm:spPr/>
      <dgm:t>
        <a:bodyPr/>
        <a:lstStyle/>
        <a:p>
          <a:endParaRPr lang="en-US" sz="2000"/>
        </a:p>
      </dgm:t>
    </dgm:pt>
    <dgm:pt modelId="{841A8070-8149-4DC3-937C-D38E779C6950}" type="sibTrans" cxnId="{1E49025E-4D0F-4C07-BB54-34FA4F4FE5DD}">
      <dgm:prSet/>
      <dgm:spPr/>
      <dgm:t>
        <a:bodyPr/>
        <a:lstStyle/>
        <a:p>
          <a:endParaRPr lang="en-US" sz="2000"/>
        </a:p>
      </dgm:t>
    </dgm:pt>
    <dgm:pt modelId="{A7F1F659-6FFD-4C0C-9B09-50F1DC11553B}">
      <dgm:prSet custT="1"/>
      <dgm:spPr/>
      <dgm:t>
        <a:bodyPr/>
        <a:lstStyle/>
        <a:p>
          <a:r>
            <a:rPr lang="en-GB" sz="2000" dirty="0"/>
            <a:t>Congruence and similarity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5907CA1A-6E72-4ABB-B99E-00DEED189B45}" type="parTrans" cxnId="{0D57A554-D37F-4023-B51B-633ADA4F03D6}">
      <dgm:prSet/>
      <dgm:spPr/>
      <dgm:t>
        <a:bodyPr/>
        <a:lstStyle/>
        <a:p>
          <a:endParaRPr lang="en-US" sz="2000"/>
        </a:p>
      </dgm:t>
    </dgm:pt>
    <dgm:pt modelId="{AA297D29-6DF1-4FF0-AE6C-D97563D99532}" type="sibTrans" cxnId="{0D57A554-D37F-4023-B51B-633ADA4F03D6}">
      <dgm:prSet/>
      <dgm:spPr/>
      <dgm:t>
        <a:bodyPr/>
        <a:lstStyle/>
        <a:p>
          <a:endParaRPr lang="en-US" sz="2000"/>
        </a:p>
      </dgm:t>
    </dgm:pt>
    <dgm:pt modelId="{1C796845-8B52-4C85-AAD3-0C289E76976F}">
      <dgm:prSet custT="1"/>
      <dgm:spPr/>
      <dgm:t>
        <a:bodyPr/>
        <a:lstStyle/>
        <a:p>
          <a:r>
            <a:rPr lang="en-GB" sz="2000"/>
            <a:t>Plans and elevations </a:t>
          </a:r>
          <a:endParaRPr lang="en-US" sz="200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6DD8CB0E-B291-454B-BCC5-40743B490217}" type="parTrans" cxnId="{47449BDC-3099-4C22-9187-784D1C8B3476}">
      <dgm:prSet/>
      <dgm:spPr/>
      <dgm:t>
        <a:bodyPr/>
        <a:lstStyle/>
        <a:p>
          <a:endParaRPr lang="en-US" sz="2000"/>
        </a:p>
      </dgm:t>
    </dgm:pt>
    <dgm:pt modelId="{233091B6-7EF9-4F70-882B-172126A10BFD}" type="sibTrans" cxnId="{47449BDC-3099-4C22-9187-784D1C8B3476}">
      <dgm:prSet/>
      <dgm:spPr/>
      <dgm:t>
        <a:bodyPr/>
        <a:lstStyle/>
        <a:p>
          <a:endParaRPr lang="en-US" sz="2000"/>
        </a:p>
      </dgm:t>
    </dgm:pt>
    <dgm:pt modelId="{A86EA7EA-6704-4874-B6DE-AFE3D53A361F}">
      <dgm:prSet custT="1"/>
      <dgm:spPr/>
      <dgm:t>
        <a:bodyPr/>
        <a:lstStyle/>
        <a:p>
          <a:r>
            <a:rPr lang="en-GB" sz="2000" dirty="0"/>
            <a:t>Pythagoras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7800EA60-3DE4-4BBE-BE00-EAD7D41A263B}" type="parTrans" cxnId="{6155844B-EA3E-47C0-B0A5-D1CBF4D7F4C4}">
      <dgm:prSet/>
      <dgm:spPr/>
      <dgm:t>
        <a:bodyPr/>
        <a:lstStyle/>
        <a:p>
          <a:endParaRPr lang="en-US" sz="2000"/>
        </a:p>
      </dgm:t>
    </dgm:pt>
    <dgm:pt modelId="{C3C051C1-634D-497E-A166-DDF3B85AE849}" type="sibTrans" cxnId="{6155844B-EA3E-47C0-B0A5-D1CBF4D7F4C4}">
      <dgm:prSet/>
      <dgm:spPr/>
      <dgm:t>
        <a:bodyPr/>
        <a:lstStyle/>
        <a:p>
          <a:endParaRPr lang="en-US" sz="2000"/>
        </a:p>
      </dgm:t>
    </dgm:pt>
    <dgm:pt modelId="{9AFC257D-1EE2-452D-B31D-A245DB5062D4}">
      <dgm:prSet custT="1"/>
      <dgm:spPr/>
      <dgm:t>
        <a:bodyPr/>
        <a:lstStyle/>
        <a:p>
          <a:r>
            <a:rPr lang="en-GB" sz="2000" dirty="0"/>
            <a:t>Transformations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57CEC93-5932-45B6-BB96-4879CB1ED794}" type="parTrans" cxnId="{3ECC810A-0896-4306-982D-C9ECC0BF5A6A}">
      <dgm:prSet/>
      <dgm:spPr/>
      <dgm:t>
        <a:bodyPr/>
        <a:lstStyle/>
        <a:p>
          <a:endParaRPr lang="en-US" sz="2000"/>
        </a:p>
      </dgm:t>
    </dgm:pt>
    <dgm:pt modelId="{8F6A4903-4048-4350-A3A6-EC175420A014}" type="sibTrans" cxnId="{3ECC810A-0896-4306-982D-C9ECC0BF5A6A}">
      <dgm:prSet/>
      <dgm:spPr/>
      <dgm:t>
        <a:bodyPr/>
        <a:lstStyle/>
        <a:p>
          <a:endParaRPr lang="en-US" sz="2000"/>
        </a:p>
      </dgm:t>
    </dgm:pt>
    <dgm:pt modelId="{7C2C29DD-5E0B-4A84-8003-46EA37101DDD}">
      <dgm:prSet custT="1"/>
      <dgm:spPr/>
      <dgm:t>
        <a:bodyPr/>
        <a:lstStyle/>
        <a:p>
          <a:r>
            <a:rPr lang="en-GB" sz="2000" dirty="0"/>
            <a:t>Trig and Trig ratios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9" action="ppaction://hlinksldjump"/>
          </dgm14:cNvPr>
        </a:ext>
      </dgm:extLst>
    </dgm:pt>
    <dgm:pt modelId="{0290C2E7-6DAF-48DB-AB9A-BE5057A48F16}" type="parTrans" cxnId="{1D53BF46-D2C8-4104-9FCC-8824E87B110C}">
      <dgm:prSet/>
      <dgm:spPr/>
      <dgm:t>
        <a:bodyPr/>
        <a:lstStyle/>
        <a:p>
          <a:endParaRPr lang="en-US" sz="2000"/>
        </a:p>
      </dgm:t>
    </dgm:pt>
    <dgm:pt modelId="{F89A4042-5E4C-47DD-975D-C6D63B4C73E6}" type="sibTrans" cxnId="{1D53BF46-D2C8-4104-9FCC-8824E87B110C}">
      <dgm:prSet/>
      <dgm:spPr/>
      <dgm:t>
        <a:bodyPr/>
        <a:lstStyle/>
        <a:p>
          <a:endParaRPr lang="en-US" sz="2000"/>
        </a:p>
      </dgm:t>
    </dgm:pt>
    <dgm:pt modelId="{A9C5DC82-35A0-4EFF-B3A5-28B6EE8AC034}">
      <dgm:prSet custT="1"/>
      <dgm:spPr/>
      <dgm:t>
        <a:bodyPr/>
        <a:lstStyle/>
        <a:p>
          <a:r>
            <a:rPr lang="en-GB" sz="2000" dirty="0"/>
            <a:t>Vectors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F1547A72-9930-4D9F-9ED5-C0C1F8350464}" type="parTrans" cxnId="{E2E6C661-9497-4C28-8ECE-A7FB3CDABE0B}">
      <dgm:prSet/>
      <dgm:spPr/>
      <dgm:t>
        <a:bodyPr/>
        <a:lstStyle/>
        <a:p>
          <a:endParaRPr lang="en-US" sz="2000"/>
        </a:p>
      </dgm:t>
    </dgm:pt>
    <dgm:pt modelId="{57F349D1-E175-41F6-BCD2-98767E4ED290}" type="sibTrans" cxnId="{E2E6C661-9497-4C28-8ECE-A7FB3CDABE0B}">
      <dgm:prSet/>
      <dgm:spPr/>
      <dgm:t>
        <a:bodyPr/>
        <a:lstStyle/>
        <a:p>
          <a:endParaRPr lang="en-US" sz="2000"/>
        </a:p>
      </dgm:t>
    </dgm:pt>
    <dgm:pt modelId="{564F8560-805F-2544-82D5-1F0690E4C977}">
      <dgm:prSet custT="1"/>
      <dgm:spPr/>
      <dgm:t>
        <a:bodyPr/>
        <a:lstStyle/>
        <a:p>
          <a:r>
            <a:rPr lang="en-US" sz="2000" dirty="0"/>
            <a:t>Surface area and volume</a:t>
          </a:r>
        </a:p>
      </dgm:t>
    </dgm:pt>
    <dgm:pt modelId="{1355223D-A5C8-A049-9E11-9F7599683AAE}" type="parTrans" cxnId="{C0642E30-B1F6-2F45-B339-0056F13F9E61}">
      <dgm:prSet/>
      <dgm:spPr/>
      <dgm:t>
        <a:bodyPr/>
        <a:lstStyle/>
        <a:p>
          <a:endParaRPr lang="en-US"/>
        </a:p>
      </dgm:t>
    </dgm:pt>
    <dgm:pt modelId="{A80DF3C6-4407-6743-868B-E882911C619B}" type="sibTrans" cxnId="{C0642E30-B1F6-2F45-B339-0056F13F9E61}">
      <dgm:prSet/>
      <dgm:spPr/>
      <dgm:t>
        <a:bodyPr/>
        <a:lstStyle/>
        <a:p>
          <a:endParaRPr lang="en-US"/>
        </a:p>
      </dgm:t>
    </dgm:pt>
    <dgm:pt modelId="{59411866-C091-4490-92E3-9B40561C9ECF}">
      <dgm:prSet custT="1"/>
      <dgm:spPr/>
      <dgm:t>
        <a:bodyPr/>
        <a:lstStyle/>
        <a:p>
          <a:r>
            <a:rPr lang="en-US" sz="2000" dirty="0"/>
            <a:t>3D Trig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9" action="ppaction://hlinksldjump"/>
          </dgm14:cNvPr>
        </a:ext>
      </dgm:extLst>
    </dgm:pt>
    <dgm:pt modelId="{DBC40B97-72E4-416F-A0F0-CCB0F78A6420}" type="parTrans" cxnId="{C0D066BA-41C2-47F2-85E3-9672409B8306}">
      <dgm:prSet/>
      <dgm:spPr/>
      <dgm:t>
        <a:bodyPr/>
        <a:lstStyle/>
        <a:p>
          <a:endParaRPr lang="en-GB"/>
        </a:p>
      </dgm:t>
    </dgm:pt>
    <dgm:pt modelId="{57557528-3CCE-4B4A-80DB-11B89283027E}" type="sibTrans" cxnId="{C0D066BA-41C2-47F2-85E3-9672409B8306}">
      <dgm:prSet/>
      <dgm:spPr/>
      <dgm:t>
        <a:bodyPr/>
        <a:lstStyle/>
        <a:p>
          <a:endParaRPr lang="en-GB"/>
        </a:p>
      </dgm:t>
    </dgm:pt>
    <dgm:pt modelId="{32731A8A-8B28-5440-83A0-012818D6FC4C}">
      <dgm:prSet/>
      <dgm:spPr/>
      <dgm:t>
        <a:bodyPr/>
        <a:lstStyle/>
        <a:p>
          <a:r>
            <a:rPr lang="en-US" dirty="0"/>
            <a:t>Drawing problem solving</a:t>
          </a:r>
        </a:p>
      </dgm:t>
    </dgm:pt>
    <dgm:pt modelId="{A859117F-CE12-BA41-B3B4-6BD80EE09926}" type="parTrans" cxnId="{BFE7E229-F63D-8D48-A256-6DD032D54568}">
      <dgm:prSet/>
      <dgm:spPr/>
    </dgm:pt>
    <dgm:pt modelId="{FFCFBA87-24CF-1F43-8F03-C5215CE53284}" type="sibTrans" cxnId="{BFE7E229-F63D-8D48-A256-6DD032D54568}">
      <dgm:prSet/>
      <dgm:spPr/>
    </dgm:pt>
    <dgm:pt modelId="{251AB3BA-ED2A-5844-B816-46AD9855B735}" type="pres">
      <dgm:prSet presAssocID="{BCE36505-7ABC-47E4-9751-962FF76EAB35}" presName="diagram" presStyleCnt="0">
        <dgm:presLayoutVars>
          <dgm:dir/>
          <dgm:resizeHandles val="exact"/>
        </dgm:presLayoutVars>
      </dgm:prSet>
      <dgm:spPr/>
    </dgm:pt>
    <dgm:pt modelId="{87FF29BC-6670-DB45-B5BC-F20D0F8349BA}" type="pres">
      <dgm:prSet presAssocID="{EC608B3A-9817-484F-BDEB-A558AFB0621D}" presName="node" presStyleLbl="node1" presStyleIdx="0" presStyleCnt="13">
        <dgm:presLayoutVars>
          <dgm:bulletEnabled val="1"/>
        </dgm:presLayoutVars>
      </dgm:prSet>
      <dgm:spPr/>
    </dgm:pt>
    <dgm:pt modelId="{6D269698-E55F-B542-AEA6-DE1758789B42}" type="pres">
      <dgm:prSet presAssocID="{6B5F5D4D-A963-441C-B2C2-1CC78146BC61}" presName="sibTrans" presStyleCnt="0"/>
      <dgm:spPr/>
    </dgm:pt>
    <dgm:pt modelId="{5991001F-6676-894C-8DE4-85B6863BC8A6}" type="pres">
      <dgm:prSet presAssocID="{6326501C-1BD6-4F5A-BE02-6141513DF276}" presName="node" presStyleLbl="node1" presStyleIdx="1" presStyleCnt="13">
        <dgm:presLayoutVars>
          <dgm:bulletEnabled val="1"/>
        </dgm:presLayoutVars>
      </dgm:prSet>
      <dgm:spPr/>
    </dgm:pt>
    <dgm:pt modelId="{3222A371-23E2-A949-9719-DC1559617962}" type="pres">
      <dgm:prSet presAssocID="{4FDCAFAB-503E-47D6-80AF-0277504E09AC}" presName="sibTrans" presStyleCnt="0"/>
      <dgm:spPr/>
    </dgm:pt>
    <dgm:pt modelId="{94F4F901-C5A4-C54B-9882-5C27A5A22903}" type="pres">
      <dgm:prSet presAssocID="{FBA2E0DF-781A-4B74-92D4-C55E96EFF44D}" presName="node" presStyleLbl="node1" presStyleIdx="2" presStyleCnt="13">
        <dgm:presLayoutVars>
          <dgm:bulletEnabled val="1"/>
        </dgm:presLayoutVars>
      </dgm:prSet>
      <dgm:spPr/>
    </dgm:pt>
    <dgm:pt modelId="{54CA76D8-EB14-1C44-B625-2E18C8980E6E}" type="pres">
      <dgm:prSet presAssocID="{173F046C-1F5D-45AB-8329-E2B8C739625E}" presName="sibTrans" presStyleCnt="0"/>
      <dgm:spPr/>
    </dgm:pt>
    <dgm:pt modelId="{1E87D76D-7541-4242-93A6-251BC2397E4C}" type="pres">
      <dgm:prSet presAssocID="{9C09C098-DDF7-490F-9422-2A2C7574A25F}" presName="node" presStyleLbl="node1" presStyleIdx="3" presStyleCnt="13">
        <dgm:presLayoutVars>
          <dgm:bulletEnabled val="1"/>
        </dgm:presLayoutVars>
      </dgm:prSet>
      <dgm:spPr/>
    </dgm:pt>
    <dgm:pt modelId="{AC85E1C9-B67B-6349-95A1-EAB39E964CBD}" type="pres">
      <dgm:prSet presAssocID="{841A8070-8149-4DC3-937C-D38E779C6950}" presName="sibTrans" presStyleCnt="0"/>
      <dgm:spPr/>
    </dgm:pt>
    <dgm:pt modelId="{6DFC5237-F08A-8A45-ABCF-93019A9A4A51}" type="pres">
      <dgm:prSet presAssocID="{A7F1F659-6FFD-4C0C-9B09-50F1DC11553B}" presName="node" presStyleLbl="node1" presStyleIdx="4" presStyleCnt="13">
        <dgm:presLayoutVars>
          <dgm:bulletEnabled val="1"/>
        </dgm:presLayoutVars>
      </dgm:prSet>
      <dgm:spPr/>
    </dgm:pt>
    <dgm:pt modelId="{B1F283A9-E25E-C14D-B92A-6271F531B940}" type="pres">
      <dgm:prSet presAssocID="{AA297D29-6DF1-4FF0-AE6C-D97563D99532}" presName="sibTrans" presStyleCnt="0"/>
      <dgm:spPr/>
    </dgm:pt>
    <dgm:pt modelId="{3B92A567-59CC-294B-AD75-D4C8F9FAA247}" type="pres">
      <dgm:prSet presAssocID="{32731A8A-8B28-5440-83A0-012818D6FC4C}" presName="node" presStyleLbl="node1" presStyleIdx="5" presStyleCnt="13">
        <dgm:presLayoutVars>
          <dgm:bulletEnabled val="1"/>
        </dgm:presLayoutVars>
      </dgm:prSet>
      <dgm:spPr/>
    </dgm:pt>
    <dgm:pt modelId="{B536C730-7373-E640-A5DA-E662D390099A}" type="pres">
      <dgm:prSet presAssocID="{FFCFBA87-24CF-1F43-8F03-C5215CE53284}" presName="sibTrans" presStyleCnt="0"/>
      <dgm:spPr/>
    </dgm:pt>
    <dgm:pt modelId="{709A8D27-BBB6-F742-BFD9-6E9507F210CA}" type="pres">
      <dgm:prSet presAssocID="{1C796845-8B52-4C85-AAD3-0C289E76976F}" presName="node" presStyleLbl="node1" presStyleIdx="6" presStyleCnt="13">
        <dgm:presLayoutVars>
          <dgm:bulletEnabled val="1"/>
        </dgm:presLayoutVars>
      </dgm:prSet>
      <dgm:spPr/>
    </dgm:pt>
    <dgm:pt modelId="{0F6C2423-91B5-1A47-A39C-C918D1AF37EB}" type="pres">
      <dgm:prSet presAssocID="{233091B6-7EF9-4F70-882B-172126A10BFD}" presName="sibTrans" presStyleCnt="0"/>
      <dgm:spPr/>
    </dgm:pt>
    <dgm:pt modelId="{48C3028E-E65C-194D-A2AD-E12D871F6131}" type="pres">
      <dgm:prSet presAssocID="{A86EA7EA-6704-4874-B6DE-AFE3D53A361F}" presName="node" presStyleLbl="node1" presStyleIdx="7" presStyleCnt="13">
        <dgm:presLayoutVars>
          <dgm:bulletEnabled val="1"/>
        </dgm:presLayoutVars>
      </dgm:prSet>
      <dgm:spPr/>
    </dgm:pt>
    <dgm:pt modelId="{5AAEF896-4418-E743-B039-AD37DF6C5B14}" type="pres">
      <dgm:prSet presAssocID="{C3C051C1-634D-497E-A166-DDF3B85AE849}" presName="sibTrans" presStyleCnt="0"/>
      <dgm:spPr/>
    </dgm:pt>
    <dgm:pt modelId="{5E914B01-EDCB-2B4C-B47E-B3AF38F3BDF0}" type="pres">
      <dgm:prSet presAssocID="{564F8560-805F-2544-82D5-1F0690E4C977}" presName="node" presStyleLbl="node1" presStyleIdx="8" presStyleCnt="13">
        <dgm:presLayoutVars>
          <dgm:bulletEnabled val="1"/>
        </dgm:presLayoutVars>
      </dgm:prSet>
      <dgm:spPr/>
    </dgm:pt>
    <dgm:pt modelId="{A6046978-D7F3-DD4A-BA8A-ADC77AF67BEF}" type="pres">
      <dgm:prSet presAssocID="{A80DF3C6-4407-6743-868B-E882911C619B}" presName="sibTrans" presStyleCnt="0"/>
      <dgm:spPr/>
    </dgm:pt>
    <dgm:pt modelId="{5E4164E6-F261-D546-A8F2-41FDC3A58BA1}" type="pres">
      <dgm:prSet presAssocID="{9AFC257D-1EE2-452D-B31D-A245DB5062D4}" presName="node" presStyleLbl="node1" presStyleIdx="9" presStyleCnt="13">
        <dgm:presLayoutVars>
          <dgm:bulletEnabled val="1"/>
        </dgm:presLayoutVars>
      </dgm:prSet>
      <dgm:spPr/>
    </dgm:pt>
    <dgm:pt modelId="{6EB66D45-8C52-514D-9F9E-973D0CD65621}" type="pres">
      <dgm:prSet presAssocID="{8F6A4903-4048-4350-A3A6-EC175420A014}" presName="sibTrans" presStyleCnt="0"/>
      <dgm:spPr/>
    </dgm:pt>
    <dgm:pt modelId="{F19C48FD-B808-1D4C-A1C5-0A186326248A}" type="pres">
      <dgm:prSet presAssocID="{7C2C29DD-5E0B-4A84-8003-46EA37101DDD}" presName="node" presStyleLbl="node1" presStyleIdx="10" presStyleCnt="13">
        <dgm:presLayoutVars>
          <dgm:bulletEnabled val="1"/>
        </dgm:presLayoutVars>
      </dgm:prSet>
      <dgm:spPr/>
    </dgm:pt>
    <dgm:pt modelId="{D8064449-2CE5-0A4C-89B2-46215D41E0E3}" type="pres">
      <dgm:prSet presAssocID="{F89A4042-5E4C-47DD-975D-C6D63B4C73E6}" presName="sibTrans" presStyleCnt="0"/>
      <dgm:spPr/>
    </dgm:pt>
    <dgm:pt modelId="{9477E620-2853-41C2-8D9D-CF09EB35206B}" type="pres">
      <dgm:prSet presAssocID="{59411866-C091-4490-92E3-9B40561C9ECF}" presName="node" presStyleLbl="node1" presStyleIdx="11" presStyleCnt="13">
        <dgm:presLayoutVars>
          <dgm:bulletEnabled val="1"/>
        </dgm:presLayoutVars>
      </dgm:prSet>
      <dgm:spPr/>
    </dgm:pt>
    <dgm:pt modelId="{848F7539-8FBA-48A2-B074-1DCEE945A186}" type="pres">
      <dgm:prSet presAssocID="{57557528-3CCE-4B4A-80DB-11B89283027E}" presName="sibTrans" presStyleCnt="0"/>
      <dgm:spPr/>
    </dgm:pt>
    <dgm:pt modelId="{83FD41C1-C24B-8445-AF76-4D185337E954}" type="pres">
      <dgm:prSet presAssocID="{A9C5DC82-35A0-4EFF-B3A5-28B6EE8AC034}" presName="node" presStyleLbl="node1" presStyleIdx="12" presStyleCnt="13">
        <dgm:presLayoutVars>
          <dgm:bulletEnabled val="1"/>
        </dgm:presLayoutVars>
      </dgm:prSet>
      <dgm:spPr/>
    </dgm:pt>
  </dgm:ptLst>
  <dgm:cxnLst>
    <dgm:cxn modelId="{3ECC810A-0896-4306-982D-C9ECC0BF5A6A}" srcId="{BCE36505-7ABC-47E4-9751-962FF76EAB35}" destId="{9AFC257D-1EE2-452D-B31D-A245DB5062D4}" srcOrd="9" destOrd="0" parTransId="{357CEC93-5932-45B6-BB96-4879CB1ED794}" sibTransId="{8F6A4903-4048-4350-A3A6-EC175420A014}"/>
    <dgm:cxn modelId="{68FBA126-D1B7-DD4D-BA3C-EA0F72357927}" type="presOf" srcId="{6326501C-1BD6-4F5A-BE02-6141513DF276}" destId="{5991001F-6676-894C-8DE4-85B6863BC8A6}" srcOrd="0" destOrd="0" presId="urn:microsoft.com/office/officeart/2005/8/layout/default"/>
    <dgm:cxn modelId="{BFE7E229-F63D-8D48-A256-6DD032D54568}" srcId="{BCE36505-7ABC-47E4-9751-962FF76EAB35}" destId="{32731A8A-8B28-5440-83A0-012818D6FC4C}" srcOrd="5" destOrd="0" parTransId="{A859117F-CE12-BA41-B3B4-6BD80EE09926}" sibTransId="{FFCFBA87-24CF-1F43-8F03-C5215CE53284}"/>
    <dgm:cxn modelId="{C0642E30-B1F6-2F45-B339-0056F13F9E61}" srcId="{BCE36505-7ABC-47E4-9751-962FF76EAB35}" destId="{564F8560-805F-2544-82D5-1F0690E4C977}" srcOrd="8" destOrd="0" parTransId="{1355223D-A5C8-A049-9E11-9F7599683AAE}" sibTransId="{A80DF3C6-4407-6743-868B-E882911C619B}"/>
    <dgm:cxn modelId="{8134FD40-18C5-0543-846E-A18161DB84EE}" type="presOf" srcId="{EC608B3A-9817-484F-BDEB-A558AFB0621D}" destId="{87FF29BC-6670-DB45-B5BC-F20D0F8349BA}" srcOrd="0" destOrd="0" presId="urn:microsoft.com/office/officeart/2005/8/layout/default"/>
    <dgm:cxn modelId="{A544455C-3A91-4A63-8750-830BCE387E69}" srcId="{BCE36505-7ABC-47E4-9751-962FF76EAB35}" destId="{6326501C-1BD6-4F5A-BE02-6141513DF276}" srcOrd="1" destOrd="0" parTransId="{A254987B-43F7-4F7E-B629-5F951E56BEF9}" sibTransId="{4FDCAFAB-503E-47D6-80AF-0277504E09AC}"/>
    <dgm:cxn modelId="{1E49025E-4D0F-4C07-BB54-34FA4F4FE5DD}" srcId="{BCE36505-7ABC-47E4-9751-962FF76EAB35}" destId="{9C09C098-DDF7-490F-9422-2A2C7574A25F}" srcOrd="3" destOrd="0" parTransId="{F9E46D78-6BDA-4E94-9C84-0B97396F6CD8}" sibTransId="{841A8070-8149-4DC3-937C-D38E779C6950}"/>
    <dgm:cxn modelId="{E2E6C661-9497-4C28-8ECE-A7FB3CDABE0B}" srcId="{BCE36505-7ABC-47E4-9751-962FF76EAB35}" destId="{A9C5DC82-35A0-4EFF-B3A5-28B6EE8AC034}" srcOrd="12" destOrd="0" parTransId="{F1547A72-9930-4D9F-9ED5-C0C1F8350464}" sibTransId="{57F349D1-E175-41F6-BCD2-98767E4ED290}"/>
    <dgm:cxn modelId="{BFBF4E44-EBA0-BB4A-8007-3769230175C4}" type="presOf" srcId="{1C796845-8B52-4C85-AAD3-0C289E76976F}" destId="{709A8D27-BBB6-F742-BFD9-6E9507F210CA}" srcOrd="0" destOrd="0" presId="urn:microsoft.com/office/officeart/2005/8/layout/default"/>
    <dgm:cxn modelId="{1D53BF46-D2C8-4104-9FCC-8824E87B110C}" srcId="{BCE36505-7ABC-47E4-9751-962FF76EAB35}" destId="{7C2C29DD-5E0B-4A84-8003-46EA37101DDD}" srcOrd="10" destOrd="0" parTransId="{0290C2E7-6DAF-48DB-AB9A-BE5057A48F16}" sibTransId="{F89A4042-5E4C-47DD-975D-C6D63B4C73E6}"/>
    <dgm:cxn modelId="{469E6749-35CE-A047-ADEB-E2433165A38F}" type="presOf" srcId="{32731A8A-8B28-5440-83A0-012818D6FC4C}" destId="{3B92A567-59CC-294B-AD75-D4C8F9FAA247}" srcOrd="0" destOrd="0" presId="urn:microsoft.com/office/officeart/2005/8/layout/default"/>
    <dgm:cxn modelId="{6155844B-EA3E-47C0-B0A5-D1CBF4D7F4C4}" srcId="{BCE36505-7ABC-47E4-9751-962FF76EAB35}" destId="{A86EA7EA-6704-4874-B6DE-AFE3D53A361F}" srcOrd="7" destOrd="0" parTransId="{7800EA60-3DE4-4BBE-BE00-EAD7D41A263B}" sibTransId="{C3C051C1-634D-497E-A166-DDF3B85AE849}"/>
    <dgm:cxn modelId="{F7C14672-ECE8-3043-8AF8-7407D193141D}" type="presOf" srcId="{7C2C29DD-5E0B-4A84-8003-46EA37101DDD}" destId="{F19C48FD-B808-1D4C-A1C5-0A186326248A}" srcOrd="0" destOrd="0" presId="urn:microsoft.com/office/officeart/2005/8/layout/default"/>
    <dgm:cxn modelId="{0D57A554-D37F-4023-B51B-633ADA4F03D6}" srcId="{BCE36505-7ABC-47E4-9751-962FF76EAB35}" destId="{A7F1F659-6FFD-4C0C-9B09-50F1DC11553B}" srcOrd="4" destOrd="0" parTransId="{5907CA1A-6E72-4ABB-B99E-00DEED189B45}" sibTransId="{AA297D29-6DF1-4FF0-AE6C-D97563D99532}"/>
    <dgm:cxn modelId="{A7473591-9B73-6045-83E7-81D875529B9C}" type="presOf" srcId="{9AFC257D-1EE2-452D-B31D-A245DB5062D4}" destId="{5E4164E6-F261-D546-A8F2-41FDC3A58BA1}" srcOrd="0" destOrd="0" presId="urn:microsoft.com/office/officeart/2005/8/layout/default"/>
    <dgm:cxn modelId="{89E739A6-8B27-EE4F-BD63-CB811B8B80B5}" type="presOf" srcId="{564F8560-805F-2544-82D5-1F0690E4C977}" destId="{5E914B01-EDCB-2B4C-B47E-B3AF38F3BDF0}" srcOrd="0" destOrd="0" presId="urn:microsoft.com/office/officeart/2005/8/layout/default"/>
    <dgm:cxn modelId="{F35D56AF-92B3-FD48-B2F9-7E337FAB933B}" type="presOf" srcId="{59411866-C091-4490-92E3-9B40561C9ECF}" destId="{9477E620-2853-41C2-8D9D-CF09EB35206B}" srcOrd="0" destOrd="0" presId="urn:microsoft.com/office/officeart/2005/8/layout/default"/>
    <dgm:cxn modelId="{C0D066BA-41C2-47F2-85E3-9672409B8306}" srcId="{BCE36505-7ABC-47E4-9751-962FF76EAB35}" destId="{59411866-C091-4490-92E3-9B40561C9ECF}" srcOrd="11" destOrd="0" parTransId="{DBC40B97-72E4-416F-A0F0-CCB0F78A6420}" sibTransId="{57557528-3CCE-4B4A-80DB-11B89283027E}"/>
    <dgm:cxn modelId="{52C553D2-3294-A14E-84B0-A495227F1C53}" type="presOf" srcId="{A7F1F659-6FFD-4C0C-9B09-50F1DC11553B}" destId="{6DFC5237-F08A-8A45-ABCF-93019A9A4A51}" srcOrd="0" destOrd="0" presId="urn:microsoft.com/office/officeart/2005/8/layout/default"/>
    <dgm:cxn modelId="{47449BDC-3099-4C22-9187-784D1C8B3476}" srcId="{BCE36505-7ABC-47E4-9751-962FF76EAB35}" destId="{1C796845-8B52-4C85-AAD3-0C289E76976F}" srcOrd="6" destOrd="0" parTransId="{6DD8CB0E-B291-454B-BCC5-40743B490217}" sibTransId="{233091B6-7EF9-4F70-882B-172126A10BFD}"/>
    <dgm:cxn modelId="{48010BDE-FF46-9241-9618-C20684E02111}" type="presOf" srcId="{BCE36505-7ABC-47E4-9751-962FF76EAB35}" destId="{251AB3BA-ED2A-5844-B816-46AD9855B735}" srcOrd="0" destOrd="0" presId="urn:microsoft.com/office/officeart/2005/8/layout/default"/>
    <dgm:cxn modelId="{07B04BE4-7068-4712-BCE4-E50519D1B126}" srcId="{BCE36505-7ABC-47E4-9751-962FF76EAB35}" destId="{EC608B3A-9817-484F-BDEB-A558AFB0621D}" srcOrd="0" destOrd="0" parTransId="{ED645E04-4715-4001-9A68-8EE4D7F2D5EE}" sibTransId="{6B5F5D4D-A963-441C-B2C2-1CC78146BC61}"/>
    <dgm:cxn modelId="{3FD0E1E8-A72B-1D4E-A3C6-D486F4533763}" type="presOf" srcId="{9C09C098-DDF7-490F-9422-2A2C7574A25F}" destId="{1E87D76D-7541-4242-93A6-251BC2397E4C}" srcOrd="0" destOrd="0" presId="urn:microsoft.com/office/officeart/2005/8/layout/default"/>
    <dgm:cxn modelId="{0567ADEA-58A8-384B-AF39-01A924D5E1DB}" type="presOf" srcId="{A86EA7EA-6704-4874-B6DE-AFE3D53A361F}" destId="{48C3028E-E65C-194D-A2AD-E12D871F6131}" srcOrd="0" destOrd="0" presId="urn:microsoft.com/office/officeart/2005/8/layout/default"/>
    <dgm:cxn modelId="{9C97D4EC-0059-024F-ABF3-FBE35BEBF0E1}" type="presOf" srcId="{A9C5DC82-35A0-4EFF-B3A5-28B6EE8AC034}" destId="{83FD41C1-C24B-8445-AF76-4D185337E954}" srcOrd="0" destOrd="0" presId="urn:microsoft.com/office/officeart/2005/8/layout/default"/>
    <dgm:cxn modelId="{5F07A3F8-BC22-DC4A-B7F6-87FE28AD2826}" type="presOf" srcId="{FBA2E0DF-781A-4B74-92D4-C55E96EFF44D}" destId="{94F4F901-C5A4-C54B-9882-5C27A5A22903}" srcOrd="0" destOrd="0" presId="urn:microsoft.com/office/officeart/2005/8/layout/default"/>
    <dgm:cxn modelId="{599AB4FE-0552-4D48-BB78-D468E728D92C}" srcId="{BCE36505-7ABC-47E4-9751-962FF76EAB35}" destId="{FBA2E0DF-781A-4B74-92D4-C55E96EFF44D}" srcOrd="2" destOrd="0" parTransId="{C80C1BA2-87DF-4E1B-9D5C-590EF79C7B1C}" sibTransId="{173F046C-1F5D-45AB-8329-E2B8C739625E}"/>
    <dgm:cxn modelId="{C4A4E86D-5AA0-CE41-8D19-EB45C3849E2B}" type="presParOf" srcId="{251AB3BA-ED2A-5844-B816-46AD9855B735}" destId="{87FF29BC-6670-DB45-B5BC-F20D0F8349BA}" srcOrd="0" destOrd="0" presId="urn:microsoft.com/office/officeart/2005/8/layout/default"/>
    <dgm:cxn modelId="{6ACF2EA0-2D9D-6048-AE2A-4763B0141FCA}" type="presParOf" srcId="{251AB3BA-ED2A-5844-B816-46AD9855B735}" destId="{6D269698-E55F-B542-AEA6-DE1758789B42}" srcOrd="1" destOrd="0" presId="urn:microsoft.com/office/officeart/2005/8/layout/default"/>
    <dgm:cxn modelId="{AB274B91-6794-6D42-A41A-5B1865513F34}" type="presParOf" srcId="{251AB3BA-ED2A-5844-B816-46AD9855B735}" destId="{5991001F-6676-894C-8DE4-85B6863BC8A6}" srcOrd="2" destOrd="0" presId="urn:microsoft.com/office/officeart/2005/8/layout/default"/>
    <dgm:cxn modelId="{2619237E-1A26-8F40-B15C-9A1DCF0EB3CB}" type="presParOf" srcId="{251AB3BA-ED2A-5844-B816-46AD9855B735}" destId="{3222A371-23E2-A949-9719-DC1559617962}" srcOrd="3" destOrd="0" presId="urn:microsoft.com/office/officeart/2005/8/layout/default"/>
    <dgm:cxn modelId="{7FAC9AB1-AE10-AC42-AF45-56332AAEDA1B}" type="presParOf" srcId="{251AB3BA-ED2A-5844-B816-46AD9855B735}" destId="{94F4F901-C5A4-C54B-9882-5C27A5A22903}" srcOrd="4" destOrd="0" presId="urn:microsoft.com/office/officeart/2005/8/layout/default"/>
    <dgm:cxn modelId="{92246E30-1092-F54E-B88E-6A6B37B3F3F6}" type="presParOf" srcId="{251AB3BA-ED2A-5844-B816-46AD9855B735}" destId="{54CA76D8-EB14-1C44-B625-2E18C8980E6E}" srcOrd="5" destOrd="0" presId="urn:microsoft.com/office/officeart/2005/8/layout/default"/>
    <dgm:cxn modelId="{47DB40E5-C135-2540-845A-1D744D0EC1D6}" type="presParOf" srcId="{251AB3BA-ED2A-5844-B816-46AD9855B735}" destId="{1E87D76D-7541-4242-93A6-251BC2397E4C}" srcOrd="6" destOrd="0" presId="urn:microsoft.com/office/officeart/2005/8/layout/default"/>
    <dgm:cxn modelId="{2B3F232D-E5B1-1745-8215-9597BC922BB8}" type="presParOf" srcId="{251AB3BA-ED2A-5844-B816-46AD9855B735}" destId="{AC85E1C9-B67B-6349-95A1-EAB39E964CBD}" srcOrd="7" destOrd="0" presId="urn:microsoft.com/office/officeart/2005/8/layout/default"/>
    <dgm:cxn modelId="{670A0E2A-8C94-E24D-9D16-02DE116C0C8B}" type="presParOf" srcId="{251AB3BA-ED2A-5844-B816-46AD9855B735}" destId="{6DFC5237-F08A-8A45-ABCF-93019A9A4A51}" srcOrd="8" destOrd="0" presId="urn:microsoft.com/office/officeart/2005/8/layout/default"/>
    <dgm:cxn modelId="{4A842B11-E866-6749-91DF-F102BECF504B}" type="presParOf" srcId="{251AB3BA-ED2A-5844-B816-46AD9855B735}" destId="{B1F283A9-E25E-C14D-B92A-6271F531B940}" srcOrd="9" destOrd="0" presId="urn:microsoft.com/office/officeart/2005/8/layout/default"/>
    <dgm:cxn modelId="{2367B822-E10A-E94D-8446-AA45DEE7935C}" type="presParOf" srcId="{251AB3BA-ED2A-5844-B816-46AD9855B735}" destId="{3B92A567-59CC-294B-AD75-D4C8F9FAA247}" srcOrd="10" destOrd="0" presId="urn:microsoft.com/office/officeart/2005/8/layout/default"/>
    <dgm:cxn modelId="{00234A67-123E-C047-BF35-9ABA1A839301}" type="presParOf" srcId="{251AB3BA-ED2A-5844-B816-46AD9855B735}" destId="{B536C730-7373-E640-A5DA-E662D390099A}" srcOrd="11" destOrd="0" presId="urn:microsoft.com/office/officeart/2005/8/layout/default"/>
    <dgm:cxn modelId="{41688B1B-9C67-0C44-9B86-3CEB1DB07CDD}" type="presParOf" srcId="{251AB3BA-ED2A-5844-B816-46AD9855B735}" destId="{709A8D27-BBB6-F742-BFD9-6E9507F210CA}" srcOrd="12" destOrd="0" presId="urn:microsoft.com/office/officeart/2005/8/layout/default"/>
    <dgm:cxn modelId="{2845DC38-D15E-934D-A4AB-BEF7B32E5D7E}" type="presParOf" srcId="{251AB3BA-ED2A-5844-B816-46AD9855B735}" destId="{0F6C2423-91B5-1A47-A39C-C918D1AF37EB}" srcOrd="13" destOrd="0" presId="urn:microsoft.com/office/officeart/2005/8/layout/default"/>
    <dgm:cxn modelId="{E2F8FF1E-3058-DB40-A643-DCD774276555}" type="presParOf" srcId="{251AB3BA-ED2A-5844-B816-46AD9855B735}" destId="{48C3028E-E65C-194D-A2AD-E12D871F6131}" srcOrd="14" destOrd="0" presId="urn:microsoft.com/office/officeart/2005/8/layout/default"/>
    <dgm:cxn modelId="{F8B77685-4AA5-A64B-AFDE-22A5FDBC9DBC}" type="presParOf" srcId="{251AB3BA-ED2A-5844-B816-46AD9855B735}" destId="{5AAEF896-4418-E743-B039-AD37DF6C5B14}" srcOrd="15" destOrd="0" presId="urn:microsoft.com/office/officeart/2005/8/layout/default"/>
    <dgm:cxn modelId="{5FC33331-59C8-5A47-B974-EC314E94874B}" type="presParOf" srcId="{251AB3BA-ED2A-5844-B816-46AD9855B735}" destId="{5E914B01-EDCB-2B4C-B47E-B3AF38F3BDF0}" srcOrd="16" destOrd="0" presId="urn:microsoft.com/office/officeart/2005/8/layout/default"/>
    <dgm:cxn modelId="{C8C33C82-6E76-8C41-B7AE-F4456CDE3AF0}" type="presParOf" srcId="{251AB3BA-ED2A-5844-B816-46AD9855B735}" destId="{A6046978-D7F3-DD4A-BA8A-ADC77AF67BEF}" srcOrd="17" destOrd="0" presId="urn:microsoft.com/office/officeart/2005/8/layout/default"/>
    <dgm:cxn modelId="{4F8A66E4-F06A-C040-A1AA-6F9479652FC2}" type="presParOf" srcId="{251AB3BA-ED2A-5844-B816-46AD9855B735}" destId="{5E4164E6-F261-D546-A8F2-41FDC3A58BA1}" srcOrd="18" destOrd="0" presId="urn:microsoft.com/office/officeart/2005/8/layout/default"/>
    <dgm:cxn modelId="{84928C8F-F0DD-8147-8798-990EBD79B644}" type="presParOf" srcId="{251AB3BA-ED2A-5844-B816-46AD9855B735}" destId="{6EB66D45-8C52-514D-9F9E-973D0CD65621}" srcOrd="19" destOrd="0" presId="urn:microsoft.com/office/officeart/2005/8/layout/default"/>
    <dgm:cxn modelId="{98B14476-0DEB-894C-BD63-E9D22BDFFADD}" type="presParOf" srcId="{251AB3BA-ED2A-5844-B816-46AD9855B735}" destId="{F19C48FD-B808-1D4C-A1C5-0A186326248A}" srcOrd="20" destOrd="0" presId="urn:microsoft.com/office/officeart/2005/8/layout/default"/>
    <dgm:cxn modelId="{5B9E83B9-CE8A-8140-8570-15E3086C1A1B}" type="presParOf" srcId="{251AB3BA-ED2A-5844-B816-46AD9855B735}" destId="{D8064449-2CE5-0A4C-89B2-46215D41E0E3}" srcOrd="21" destOrd="0" presId="urn:microsoft.com/office/officeart/2005/8/layout/default"/>
    <dgm:cxn modelId="{4A60C41A-7360-2B48-B2BF-22FA9AE5B4E1}" type="presParOf" srcId="{251AB3BA-ED2A-5844-B816-46AD9855B735}" destId="{9477E620-2853-41C2-8D9D-CF09EB35206B}" srcOrd="22" destOrd="0" presId="urn:microsoft.com/office/officeart/2005/8/layout/default"/>
    <dgm:cxn modelId="{5D661707-54A6-8942-87E7-5A3C5AD92615}" type="presParOf" srcId="{251AB3BA-ED2A-5844-B816-46AD9855B735}" destId="{848F7539-8FBA-48A2-B074-1DCEE945A186}" srcOrd="23" destOrd="0" presId="urn:microsoft.com/office/officeart/2005/8/layout/default"/>
    <dgm:cxn modelId="{3F8DF02E-D621-E047-BF9E-DDF10FD46F38}" type="presParOf" srcId="{251AB3BA-ED2A-5844-B816-46AD9855B735}" destId="{83FD41C1-C24B-8445-AF76-4D185337E954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F29BC-6670-DB45-B5BC-F20D0F8349BA}">
      <dsp:nvSpPr>
        <dsp:cNvPr id="0" name=""/>
        <dsp:cNvSpPr/>
      </dsp:nvSpPr>
      <dsp:spPr>
        <a:xfrm>
          <a:off x="3594" y="131241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Angles</a:t>
          </a:r>
          <a:endParaRPr lang="en-US" sz="2000" kern="1200" dirty="0"/>
        </a:p>
      </dsp:txBody>
      <dsp:txXfrm>
        <a:off x="3594" y="131241"/>
        <a:ext cx="1946002" cy="1167601"/>
      </dsp:txXfrm>
    </dsp:sp>
    <dsp:sp modelId="{5991001F-6676-894C-8DE4-85B6863BC8A6}">
      <dsp:nvSpPr>
        <dsp:cNvPr id="0" name=""/>
        <dsp:cNvSpPr/>
      </dsp:nvSpPr>
      <dsp:spPr>
        <a:xfrm>
          <a:off x="2144196" y="131241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Area of triangle/sine and cosine rule</a:t>
          </a:r>
          <a:endParaRPr lang="en-US" sz="2000" kern="1200" dirty="0"/>
        </a:p>
      </dsp:txBody>
      <dsp:txXfrm>
        <a:off x="2144196" y="131241"/>
        <a:ext cx="1946002" cy="1167601"/>
      </dsp:txXfrm>
    </dsp:sp>
    <dsp:sp modelId="{94F4F901-C5A4-C54B-9882-5C27A5A22903}">
      <dsp:nvSpPr>
        <dsp:cNvPr id="0" name=""/>
        <dsp:cNvSpPr/>
      </dsp:nvSpPr>
      <dsp:spPr>
        <a:xfrm>
          <a:off x="4284798" y="131241"/>
          <a:ext cx="1946002" cy="11676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Circle theorems</a:t>
          </a:r>
          <a:endParaRPr lang="en-US" sz="2000" kern="1200" dirty="0"/>
        </a:p>
      </dsp:txBody>
      <dsp:txXfrm>
        <a:off x="4284798" y="131241"/>
        <a:ext cx="1946002" cy="1167601"/>
      </dsp:txXfrm>
    </dsp:sp>
    <dsp:sp modelId="{1E87D76D-7541-4242-93A6-251BC2397E4C}">
      <dsp:nvSpPr>
        <dsp:cNvPr id="0" name=""/>
        <dsp:cNvSpPr/>
      </dsp:nvSpPr>
      <dsp:spPr>
        <a:xfrm>
          <a:off x="6425401" y="131241"/>
          <a:ext cx="1946002" cy="11676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Circles (</a:t>
          </a:r>
          <a:r>
            <a:rPr lang="en-GB" sz="2000" kern="1200" dirty="0" err="1"/>
            <a:t>inc</a:t>
          </a:r>
          <a:r>
            <a:rPr lang="en-GB" sz="2000" kern="1200" dirty="0"/>
            <a:t> arc and sector)</a:t>
          </a:r>
          <a:endParaRPr lang="en-US" sz="2000" kern="1200" dirty="0"/>
        </a:p>
      </dsp:txBody>
      <dsp:txXfrm>
        <a:off x="6425401" y="131241"/>
        <a:ext cx="1946002" cy="1167601"/>
      </dsp:txXfrm>
    </dsp:sp>
    <dsp:sp modelId="{6DFC5237-F08A-8A45-ABCF-93019A9A4A51}">
      <dsp:nvSpPr>
        <dsp:cNvPr id="0" name=""/>
        <dsp:cNvSpPr/>
      </dsp:nvSpPr>
      <dsp:spPr>
        <a:xfrm>
          <a:off x="8566003" y="131241"/>
          <a:ext cx="1946002" cy="11676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Congruence and similarity</a:t>
          </a:r>
          <a:endParaRPr lang="en-US" sz="2000" kern="1200" dirty="0"/>
        </a:p>
      </dsp:txBody>
      <dsp:txXfrm>
        <a:off x="8566003" y="131241"/>
        <a:ext cx="1946002" cy="1167601"/>
      </dsp:txXfrm>
    </dsp:sp>
    <dsp:sp modelId="{3B92A567-59CC-294B-AD75-D4C8F9FAA247}">
      <dsp:nvSpPr>
        <dsp:cNvPr id="0" name=""/>
        <dsp:cNvSpPr/>
      </dsp:nvSpPr>
      <dsp:spPr>
        <a:xfrm>
          <a:off x="3594" y="1493443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Drawing problem solving</a:t>
          </a:r>
        </a:p>
      </dsp:txBody>
      <dsp:txXfrm>
        <a:off x="3594" y="1493443"/>
        <a:ext cx="1946002" cy="1167601"/>
      </dsp:txXfrm>
    </dsp:sp>
    <dsp:sp modelId="{709A8D27-BBB6-F742-BFD9-6E9507F210CA}">
      <dsp:nvSpPr>
        <dsp:cNvPr id="0" name=""/>
        <dsp:cNvSpPr/>
      </dsp:nvSpPr>
      <dsp:spPr>
        <a:xfrm>
          <a:off x="2144196" y="1493443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Plans and elevations </a:t>
          </a:r>
          <a:endParaRPr lang="en-US" sz="2000" kern="1200"/>
        </a:p>
      </dsp:txBody>
      <dsp:txXfrm>
        <a:off x="2144196" y="1493443"/>
        <a:ext cx="1946002" cy="1167601"/>
      </dsp:txXfrm>
    </dsp:sp>
    <dsp:sp modelId="{48C3028E-E65C-194D-A2AD-E12D871F6131}">
      <dsp:nvSpPr>
        <dsp:cNvPr id="0" name=""/>
        <dsp:cNvSpPr/>
      </dsp:nvSpPr>
      <dsp:spPr>
        <a:xfrm>
          <a:off x="4284798" y="1493443"/>
          <a:ext cx="1946002" cy="11676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Pythagoras</a:t>
          </a:r>
          <a:endParaRPr lang="en-US" sz="2000" kern="1200" dirty="0"/>
        </a:p>
      </dsp:txBody>
      <dsp:txXfrm>
        <a:off x="4284798" y="1493443"/>
        <a:ext cx="1946002" cy="1167601"/>
      </dsp:txXfrm>
    </dsp:sp>
    <dsp:sp modelId="{5E914B01-EDCB-2B4C-B47E-B3AF38F3BDF0}">
      <dsp:nvSpPr>
        <dsp:cNvPr id="0" name=""/>
        <dsp:cNvSpPr/>
      </dsp:nvSpPr>
      <dsp:spPr>
        <a:xfrm>
          <a:off x="6425401" y="1493443"/>
          <a:ext cx="1946002" cy="11676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Surface area and volume</a:t>
          </a:r>
        </a:p>
      </dsp:txBody>
      <dsp:txXfrm>
        <a:off x="6425401" y="1493443"/>
        <a:ext cx="1946002" cy="1167601"/>
      </dsp:txXfrm>
    </dsp:sp>
    <dsp:sp modelId="{5E4164E6-F261-D546-A8F2-41FDC3A58BA1}">
      <dsp:nvSpPr>
        <dsp:cNvPr id="0" name=""/>
        <dsp:cNvSpPr/>
      </dsp:nvSpPr>
      <dsp:spPr>
        <a:xfrm>
          <a:off x="8566003" y="1493443"/>
          <a:ext cx="1946002" cy="11676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Transformations</a:t>
          </a:r>
          <a:endParaRPr lang="en-US" sz="2000" kern="1200" dirty="0"/>
        </a:p>
      </dsp:txBody>
      <dsp:txXfrm>
        <a:off x="8566003" y="1493443"/>
        <a:ext cx="1946002" cy="1167601"/>
      </dsp:txXfrm>
    </dsp:sp>
    <dsp:sp modelId="{F19C48FD-B808-1D4C-A1C5-0A186326248A}">
      <dsp:nvSpPr>
        <dsp:cNvPr id="0" name=""/>
        <dsp:cNvSpPr/>
      </dsp:nvSpPr>
      <dsp:spPr>
        <a:xfrm>
          <a:off x="2144196" y="2855644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Trig and Trig ratios</a:t>
          </a:r>
          <a:endParaRPr lang="en-US" sz="2000" kern="1200" dirty="0"/>
        </a:p>
      </dsp:txBody>
      <dsp:txXfrm>
        <a:off x="2144196" y="2855644"/>
        <a:ext cx="1946002" cy="1167601"/>
      </dsp:txXfrm>
    </dsp:sp>
    <dsp:sp modelId="{9477E620-2853-41C2-8D9D-CF09EB35206B}">
      <dsp:nvSpPr>
        <dsp:cNvPr id="0" name=""/>
        <dsp:cNvSpPr/>
      </dsp:nvSpPr>
      <dsp:spPr>
        <a:xfrm>
          <a:off x="4284798" y="2855644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3D Trig</a:t>
          </a:r>
        </a:p>
      </dsp:txBody>
      <dsp:txXfrm>
        <a:off x="4284798" y="2855644"/>
        <a:ext cx="1946002" cy="1167601"/>
      </dsp:txXfrm>
    </dsp:sp>
    <dsp:sp modelId="{83FD41C1-C24B-8445-AF76-4D185337E954}">
      <dsp:nvSpPr>
        <dsp:cNvPr id="0" name=""/>
        <dsp:cNvSpPr/>
      </dsp:nvSpPr>
      <dsp:spPr>
        <a:xfrm>
          <a:off x="6425401" y="2855644"/>
          <a:ext cx="1946002" cy="11676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Vectors</a:t>
          </a:r>
          <a:endParaRPr lang="en-US" sz="2000" kern="1200" dirty="0"/>
        </a:p>
      </dsp:txBody>
      <dsp:txXfrm>
        <a:off x="6425401" y="2855644"/>
        <a:ext cx="1946002" cy="1167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0EC54-0941-844C-9BE6-9F557465E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89F3C-1EDA-6A41-AC82-80A47C451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851D1-5D20-E046-9919-E95C6D200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406D3-4866-1E44-87AD-7DE2E688C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161EB-8689-7B4E-84B3-8B26150D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6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89F4-E07D-4043-8675-94E3EEF5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6EE920-EAC6-754A-B342-E01FC89C8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01F0E-CAC3-1A46-96CB-49196A96A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F63D4-0947-E54F-BC93-A106544E3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B3027-DC82-CB47-9606-B7E22592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04322-D376-A742-8809-A43A20A81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D734E1-568D-274D-9547-D0645092D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58676-D2AE-C646-8A5F-AD686E6A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EAD83-B0D6-E54B-8BA8-D0B75192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DF85A-6238-0242-AE82-FB7EE2D3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5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844D5-F736-B140-93FE-461907450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B4FCB-27B8-E04B-8916-C2929F947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C0AD-1EAB-394F-A69B-24F5D405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D1D36-1FF8-0C4E-B8FF-3C3FBE19B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BA722-C487-2E4E-9291-08C6CC54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3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31F38-3958-5C48-A646-C98C98CE1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F0279-321C-B944-A0E3-93D3A31F2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FBBF5-3562-194A-B89D-7D9566835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888E0-23A1-2845-B34E-8DA21168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E4BC1-5D37-1F48-A2DD-CB78FF63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7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C51CB-DDDB-4A43-BA79-BE0BC198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7689-9328-7046-8884-B7C61E897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EE5D1-A53F-5440-A699-94022278A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A331C-8EF9-434B-B923-087C84A4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57159-06CB-7B48-B3DF-EAA821CB6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2763D-3678-A241-A0B8-44BA8E7F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7C4DE-3382-8F40-A5B8-8FA98F23F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D0A14-3A12-7040-A12B-4882C4039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33EFE-3A5B-9749-B841-FB5D83AF7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0DB0D5-9958-E149-ADF3-2165EB020A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E9FABE-16DA-8148-AB5A-1FBB59621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C046A0-E3FC-724F-A07C-BB6FAE88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A2F6E2-5044-E748-9CA4-D3CCF0D51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AC042-E69A-B843-B33B-B7D0C235F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1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29F8A-3101-9244-B2C1-41CA042D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6F7B6-B6A3-C747-B63B-9472CF6C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3A25E-DE5C-484A-82CD-4FD43E8B7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0AE8B-1669-D846-B609-93EACF7C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5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2E5A1F-26E7-6244-B31F-79B21E0A3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1A80E4-C073-DC4A-8F87-F51E0270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9C108-D25A-0041-8127-1DFF35B7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9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FE1E-14FE-AD45-849A-5871CDD4D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08833-0288-4246-8574-2C782924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1A68B-198A-4249-9662-B2333FF32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E34AF-D920-0A4D-B587-8EA0F2E98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65767-F940-C242-89C6-90615D513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78F06-AC5C-F54D-A56D-10FC8AE1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6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84A0-0B1E-B141-B439-5E920C683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8F3AA1-B536-1F46-A3B1-57F193ED3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CD787-F483-AD43-8568-C9F03A5EF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53F7C-B051-D249-8EEB-5227FC213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4BFA7-4B7D-A74F-A80A-4812E8245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B0C21-DBAC-EB48-859D-57F5EC9E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4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94A9C8-304B-224F-93CE-08BAE4E0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D1B97-3DA2-D647-A41E-D8B8F852D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724D7-7CAD-414B-AF04-F59A9C623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E6E03-DC87-9346-BA6A-DEDB39C8A9C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9A4BF-48FE-1448-A1A1-5412264FC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AA7F4-8782-A147-9982-3421F461F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0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tm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slide" Target="slide1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tm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009FB-C19D-4949-A524-01226A5F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GB" dirty="0"/>
              <a:t>Geometry and Measures</a:t>
            </a:r>
            <a:endParaRPr lang="en-US" dirty="0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FD3985B-1476-464F-B261-3CA07EA26692}"/>
              </a:ext>
            </a:extLst>
          </p:cNvPr>
          <p:cNvSpPr txBox="1"/>
          <p:nvPr/>
        </p:nvSpPr>
        <p:spPr>
          <a:xfrm>
            <a:off x="5230665" y="6334780"/>
            <a:ext cx="1725375" cy="523220"/>
          </a:xfrm>
          <a:prstGeom prst="rect">
            <a:avLst/>
          </a:prstGeom>
          <a:gradFill>
            <a:gsLst>
              <a:gs pos="0">
                <a:schemeClr val="dk2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dk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dk2">
                  <a:shade val="63000"/>
                  <a:satMod val="120000"/>
                </a:schemeClr>
              </a:gs>
            </a:gsLst>
            <a:lin ang="5400000" scaled="0"/>
          </a:gradFill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Title page</a:t>
            </a:r>
          </a:p>
        </p:txBody>
      </p:sp>
    </p:spTree>
    <p:extLst>
      <p:ext uri="{BB962C8B-B14F-4D97-AF65-F5344CB8AC3E}">
        <p14:creationId xmlns:p14="http://schemas.microsoft.com/office/powerpoint/2010/main" val="1165801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A25D9-CB79-694B-BE13-1EC0962FF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 theorems</a:t>
            </a:r>
          </a:p>
        </p:txBody>
      </p:sp>
      <p:sp>
        <p:nvSpPr>
          <p:cNvPr id="6" name="TextBox 5">
            <a:hlinkClick r:id="rId2" action="ppaction://hlinksldjump"/>
            <a:extLst>
              <a:ext uri="{FF2B5EF4-FFF2-40B4-BE49-F238E27FC236}">
                <a16:creationId xmlns:a16="http://schemas.microsoft.com/office/drawing/2014/main" id="{FEC2A92E-4523-0A4A-8E9F-C8AED70BE8E7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C8238E35-B874-6D4B-B16A-963682F12158}"/>
              </a:ext>
            </a:extLst>
          </p:cNvPr>
          <p:cNvSpPr txBox="1"/>
          <p:nvPr/>
        </p:nvSpPr>
        <p:spPr>
          <a:xfrm>
            <a:off x="0" y="6488668"/>
            <a:ext cx="18956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G and 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2EBB5F-BA7B-5143-8703-7D5591FF3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96" y="1584252"/>
            <a:ext cx="3318847" cy="320870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8AEDC7-DA74-6A4B-9C6C-16D58509F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523" y="398498"/>
            <a:ext cx="3384491" cy="2590527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776297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A25D9-CB79-694B-BE13-1EC0962FF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 theorems</a:t>
            </a:r>
          </a:p>
        </p:txBody>
      </p:sp>
      <p:sp>
        <p:nvSpPr>
          <p:cNvPr id="6" name="TextBox 5">
            <a:hlinkClick r:id="rId2" action="ppaction://hlinksldjump"/>
            <a:extLst>
              <a:ext uri="{FF2B5EF4-FFF2-40B4-BE49-F238E27FC236}">
                <a16:creationId xmlns:a16="http://schemas.microsoft.com/office/drawing/2014/main" id="{FEC2A92E-4523-0A4A-8E9F-C8AED70BE8E7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C8238E35-B874-6D4B-B16A-963682F12158}"/>
              </a:ext>
            </a:extLst>
          </p:cNvPr>
          <p:cNvSpPr txBox="1"/>
          <p:nvPr/>
        </p:nvSpPr>
        <p:spPr>
          <a:xfrm>
            <a:off x="0" y="6488668"/>
            <a:ext cx="18956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G and 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338CEB-2305-FE42-A23D-6AAEFA756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91" y="1446768"/>
            <a:ext cx="4296630" cy="451259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8873F0-B740-CD48-94D9-D0D9A18E3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372" y="239434"/>
            <a:ext cx="4025900" cy="36322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89213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0FB6E-D4C5-2941-A1DD-FDC95BBDE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5692F9-B435-7F4E-A76B-EF2FA4234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37" y="1793611"/>
            <a:ext cx="3619500" cy="24765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36FB652E-0F58-4E46-ABF8-111BBB8C35D6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4" name="TextBox 13">
            <a:hlinkClick r:id="rId3" action="ppaction://hlinksldjump"/>
            <a:extLst>
              <a:ext uri="{FF2B5EF4-FFF2-40B4-BE49-F238E27FC236}">
                <a16:creationId xmlns:a16="http://schemas.microsoft.com/office/drawing/2014/main" id="{0680F50A-483B-4546-BE2B-23DC11F83F30}"/>
              </a:ext>
            </a:extLst>
          </p:cNvPr>
          <p:cNvSpPr txBox="1"/>
          <p:nvPr/>
        </p:nvSpPr>
        <p:spPr>
          <a:xfrm>
            <a:off x="0" y="6488668"/>
            <a:ext cx="18956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G and 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ED0386-EFBC-C444-9BCC-99414A98B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833" y="90340"/>
            <a:ext cx="4222720" cy="1620037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106071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0FB6E-D4C5-2941-A1DD-FDC95BBDE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FC4267-8D2B-674F-A9E3-6FD286A79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0" y="3565589"/>
            <a:ext cx="3708400" cy="2489200"/>
          </a:xfr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A87B87-3FB5-7743-949D-C3CCCA0FF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5" y="1344157"/>
            <a:ext cx="4038600" cy="1244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TextBox 11">
            <a:hlinkClick r:id="rId4" action="ppaction://hlinksldjump"/>
            <a:extLst>
              <a:ext uri="{FF2B5EF4-FFF2-40B4-BE49-F238E27FC236}">
                <a16:creationId xmlns:a16="http://schemas.microsoft.com/office/drawing/2014/main" id="{36FB652E-0F58-4E46-ABF8-111BBB8C35D6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4" name="TextBox 13">
            <a:hlinkClick r:id="rId4" action="ppaction://hlinksldjump"/>
            <a:extLst>
              <a:ext uri="{FF2B5EF4-FFF2-40B4-BE49-F238E27FC236}">
                <a16:creationId xmlns:a16="http://schemas.microsoft.com/office/drawing/2014/main" id="{0680F50A-483B-4546-BE2B-23DC11F83F30}"/>
              </a:ext>
            </a:extLst>
          </p:cNvPr>
          <p:cNvSpPr txBox="1"/>
          <p:nvPr/>
        </p:nvSpPr>
        <p:spPr>
          <a:xfrm>
            <a:off x="0" y="6488668"/>
            <a:ext cx="18956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G and M</a:t>
            </a:r>
          </a:p>
        </p:txBody>
      </p:sp>
    </p:spTree>
    <p:extLst>
      <p:ext uri="{BB962C8B-B14F-4D97-AF65-F5344CB8AC3E}">
        <p14:creationId xmlns:p14="http://schemas.microsoft.com/office/powerpoint/2010/main" val="2279512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0FB6E-D4C5-2941-A1DD-FDC95BBDE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79F6C9-4F50-1A4E-9DA9-87619D0F3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6" y="1573507"/>
            <a:ext cx="3277506" cy="1595438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F40E76-A221-4249-8FC5-6199BA6BD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9" y="3805254"/>
            <a:ext cx="3277507" cy="1337034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2" name="TextBox 11">
            <a:hlinkClick r:id="rId4" action="ppaction://hlinksldjump"/>
            <a:extLst>
              <a:ext uri="{FF2B5EF4-FFF2-40B4-BE49-F238E27FC236}">
                <a16:creationId xmlns:a16="http://schemas.microsoft.com/office/drawing/2014/main" id="{36FB652E-0F58-4E46-ABF8-111BBB8C35D6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4" name="TextBox 13">
            <a:hlinkClick r:id="rId4" action="ppaction://hlinksldjump"/>
            <a:extLst>
              <a:ext uri="{FF2B5EF4-FFF2-40B4-BE49-F238E27FC236}">
                <a16:creationId xmlns:a16="http://schemas.microsoft.com/office/drawing/2014/main" id="{0680F50A-483B-4546-BE2B-23DC11F83F30}"/>
              </a:ext>
            </a:extLst>
          </p:cNvPr>
          <p:cNvSpPr txBox="1"/>
          <p:nvPr/>
        </p:nvSpPr>
        <p:spPr>
          <a:xfrm>
            <a:off x="0" y="6488668"/>
            <a:ext cx="18956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G and M</a:t>
            </a:r>
          </a:p>
        </p:txBody>
      </p:sp>
    </p:spTree>
    <p:extLst>
      <p:ext uri="{BB962C8B-B14F-4D97-AF65-F5344CB8AC3E}">
        <p14:creationId xmlns:p14="http://schemas.microsoft.com/office/powerpoint/2010/main" val="4217394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A4C38-16F8-0D47-98AE-639B6C639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Circles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716B5-132A-0146-A500-B1EF4F715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51" y="1710664"/>
            <a:ext cx="2984645" cy="297626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6BA58E-1640-FB4B-A58B-5CCA3E96D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073" y="337494"/>
            <a:ext cx="3703791" cy="2976261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087732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A4C38-16F8-0D47-98AE-639B6C639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Circles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C6C43-3C00-034C-8A61-9F2DE4BCA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05" y="1568203"/>
            <a:ext cx="2590956" cy="262702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140108-E4FE-0347-A372-E31DAB42F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104" y="138471"/>
            <a:ext cx="3610306" cy="249878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602498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22AED-0C5D-DE4F-A0F5-E2C097EE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Congruency and similarity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CA0466-E850-584F-809F-DFCF0C835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42" y="1690688"/>
            <a:ext cx="3505200" cy="2336800"/>
          </a:xfr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F475C9-7AA3-584C-B21C-14EC8F63D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42" y="4027488"/>
            <a:ext cx="3606800" cy="4699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DFA7D5-F675-2748-B481-6F2544FFD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2" y="5026729"/>
            <a:ext cx="4381500" cy="11176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3" name="TextBox 12">
            <a:hlinkClick r:id="rId5" action="ppaction://hlinksldjump"/>
            <a:extLst>
              <a:ext uri="{FF2B5EF4-FFF2-40B4-BE49-F238E27FC236}">
                <a16:creationId xmlns:a16="http://schemas.microsoft.com/office/drawing/2014/main" id="{CC539239-87F0-BA4B-9B75-4409D4166DA2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5" name="TextBox 14">
            <a:hlinkClick r:id="rId5" action="ppaction://hlinksldjump"/>
            <a:extLst>
              <a:ext uri="{FF2B5EF4-FFF2-40B4-BE49-F238E27FC236}">
                <a16:creationId xmlns:a16="http://schemas.microsoft.com/office/drawing/2014/main" id="{B4DC3535-2466-194B-AF6C-2D11715C35AC}"/>
              </a:ext>
            </a:extLst>
          </p:cNvPr>
          <p:cNvSpPr txBox="1"/>
          <p:nvPr/>
        </p:nvSpPr>
        <p:spPr>
          <a:xfrm>
            <a:off x="0" y="6488668"/>
            <a:ext cx="18956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G and M</a:t>
            </a:r>
          </a:p>
        </p:txBody>
      </p:sp>
    </p:spTree>
    <p:extLst>
      <p:ext uri="{BB962C8B-B14F-4D97-AF65-F5344CB8AC3E}">
        <p14:creationId xmlns:p14="http://schemas.microsoft.com/office/powerpoint/2010/main" val="430770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22AED-0C5D-DE4F-A0F5-E2C097EE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Congruency and similarity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F693EF-E462-3146-B066-D182BCE6C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6" y="1384317"/>
            <a:ext cx="3352800" cy="3276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TextBox 12">
            <a:hlinkClick r:id="rId3" action="ppaction://hlinksldjump"/>
            <a:extLst>
              <a:ext uri="{FF2B5EF4-FFF2-40B4-BE49-F238E27FC236}">
                <a16:creationId xmlns:a16="http://schemas.microsoft.com/office/drawing/2014/main" id="{CC539239-87F0-BA4B-9B75-4409D4166DA2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5" name="TextBox 14">
            <a:hlinkClick r:id="rId3" action="ppaction://hlinksldjump"/>
            <a:extLst>
              <a:ext uri="{FF2B5EF4-FFF2-40B4-BE49-F238E27FC236}">
                <a16:creationId xmlns:a16="http://schemas.microsoft.com/office/drawing/2014/main" id="{B4DC3535-2466-194B-AF6C-2D11715C35AC}"/>
              </a:ext>
            </a:extLst>
          </p:cNvPr>
          <p:cNvSpPr txBox="1"/>
          <p:nvPr/>
        </p:nvSpPr>
        <p:spPr>
          <a:xfrm>
            <a:off x="0" y="6488668"/>
            <a:ext cx="18956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G and M</a:t>
            </a:r>
          </a:p>
        </p:txBody>
      </p:sp>
      <p:pic>
        <p:nvPicPr>
          <p:cNvPr id="14" name="Content Placeholder 8">
            <a:extLst>
              <a:ext uri="{FF2B5EF4-FFF2-40B4-BE49-F238E27FC236}">
                <a16:creationId xmlns:a16="http://schemas.microsoft.com/office/drawing/2014/main" id="{252E7FA7-5F2D-EE4C-8F4D-18C9B5ED6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251" y="4806983"/>
            <a:ext cx="3462624" cy="187061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76587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22AED-0C5D-DE4F-A0F5-E2C097EE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Congruency and similarity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29FAC6-A80C-BA4E-9720-811AF29DF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6" y="1679094"/>
            <a:ext cx="4024984" cy="3216374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3" name="TextBox 12">
            <a:hlinkClick r:id="rId3" action="ppaction://hlinksldjump"/>
            <a:extLst>
              <a:ext uri="{FF2B5EF4-FFF2-40B4-BE49-F238E27FC236}">
                <a16:creationId xmlns:a16="http://schemas.microsoft.com/office/drawing/2014/main" id="{CC539239-87F0-BA4B-9B75-4409D4166DA2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5" name="TextBox 14">
            <a:hlinkClick r:id="rId3" action="ppaction://hlinksldjump"/>
            <a:extLst>
              <a:ext uri="{FF2B5EF4-FFF2-40B4-BE49-F238E27FC236}">
                <a16:creationId xmlns:a16="http://schemas.microsoft.com/office/drawing/2014/main" id="{B4DC3535-2466-194B-AF6C-2D11715C35AC}"/>
              </a:ext>
            </a:extLst>
          </p:cNvPr>
          <p:cNvSpPr txBox="1"/>
          <p:nvPr/>
        </p:nvSpPr>
        <p:spPr>
          <a:xfrm>
            <a:off x="0" y="6488668"/>
            <a:ext cx="18956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G and M</a:t>
            </a:r>
          </a:p>
        </p:txBody>
      </p:sp>
    </p:spTree>
    <p:extLst>
      <p:ext uri="{BB962C8B-B14F-4D97-AF65-F5344CB8AC3E}">
        <p14:creationId xmlns:p14="http://schemas.microsoft.com/office/powerpoint/2010/main" val="18154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34D7-31D5-2F4E-A76B-28E612A9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D78148-47B9-6E47-A11C-2FD5F9E4D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57" y="94870"/>
            <a:ext cx="4225041" cy="203815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47048B01-61E9-B545-82E5-136660B82C24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83EFB811-2636-2641-B660-EC9E8A080FFD}"/>
              </a:ext>
            </a:extLst>
          </p:cNvPr>
          <p:cNvSpPr txBox="1"/>
          <p:nvPr/>
        </p:nvSpPr>
        <p:spPr>
          <a:xfrm>
            <a:off x="0" y="6488668"/>
            <a:ext cx="18956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G and 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FBED9-DCD3-194E-BD58-27DF5DF2A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57" y="1509474"/>
            <a:ext cx="4224627" cy="4409354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070936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A86DC-8F2E-9E46-97AB-A82CADAE3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Congruency and similarity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15959-D611-5940-83B5-C834A700E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56" y="3423490"/>
            <a:ext cx="3505200" cy="270456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621961-D668-F64D-9566-EBF420CA1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79" y="1509713"/>
            <a:ext cx="4686300" cy="162560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202689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A86DC-8F2E-9E46-97AB-A82CADAE3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Congruency and similarity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58266A-1E51-A54F-B778-C62F0CC1D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41" y="1690323"/>
            <a:ext cx="3599562" cy="187143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89A7E-1EAD-CD49-AD1F-3887E3180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62" y="4779781"/>
            <a:ext cx="5130800" cy="6223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6F3E9F-4C81-8640-90B9-46ADAFA9B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62" y="5402081"/>
            <a:ext cx="4419600" cy="11557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882521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A86DC-8F2E-9E46-97AB-A82CADAE3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Congruency and similarity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50F27-2251-5B48-8878-B0A6EF8EE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49" y="2038503"/>
            <a:ext cx="4633686" cy="230601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EF7F24-583C-F149-9981-E015F4AD0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49" y="4344520"/>
            <a:ext cx="2476500" cy="2540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348657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00A55-EA2B-554E-8E12-8EE96E56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problem solving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89F52-B1EF-8A45-B12A-34176221F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E6D9FC-B789-E549-8E1B-4CAD0E9A3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04" y="1396711"/>
            <a:ext cx="3686165" cy="435133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1B1FF2-3F3D-5149-BD32-436AC2BC4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531" y="365919"/>
            <a:ext cx="4093532" cy="363537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233476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0AC6-D255-2F48-BBD2-DE527F09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and elevations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DBF8FE-CCFB-F14E-821D-70E7A40DD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6" y="1914009"/>
            <a:ext cx="3276182" cy="4351338"/>
          </a:xfrm>
          <a:ln>
            <a:solidFill>
              <a:srgbClr val="FF0000"/>
            </a:solidFill>
          </a:ln>
        </p:spPr>
      </p:pic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BF38CEE1-4274-BD47-8C4F-68D87417BEB5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CB3355A3-0D1C-5349-ACA7-D64680C5F950}"/>
              </a:ext>
            </a:extLst>
          </p:cNvPr>
          <p:cNvSpPr txBox="1"/>
          <p:nvPr/>
        </p:nvSpPr>
        <p:spPr>
          <a:xfrm>
            <a:off x="0" y="6488668"/>
            <a:ext cx="18956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G and 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F7FE50-F799-5345-93E2-913D956C6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25" y="1914009"/>
            <a:ext cx="3248452" cy="27461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EB7D8D-39BF-004C-94C6-3ED3F5F72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919" y="309705"/>
            <a:ext cx="4447159" cy="3252932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670414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74ECB-2882-E34D-988E-8223C86B4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Pythagoras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206414-AD13-2043-8D01-04B8AFB10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517900" cy="2133600"/>
          </a:xfrm>
          <a:ln>
            <a:solidFill>
              <a:srgbClr val="FF0000"/>
            </a:solidFill>
          </a:ln>
        </p:spPr>
      </p:pic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9F5BC670-018E-CB42-9005-24392CDD7874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2B2904C2-F22F-AF4F-BF30-24D0F947859F}"/>
              </a:ext>
            </a:extLst>
          </p:cNvPr>
          <p:cNvSpPr txBox="1"/>
          <p:nvPr/>
        </p:nvSpPr>
        <p:spPr>
          <a:xfrm>
            <a:off x="0" y="6488668"/>
            <a:ext cx="18956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G and 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C8F45-2119-AB49-8917-B311B98C1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830" y="238577"/>
            <a:ext cx="3143808" cy="2438833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08631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D1DBC-F19B-0045-8CF1-01FCD4B63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area and volume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2500D5-6A2D-F64E-A55C-52C4D4C08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54" y="4173304"/>
            <a:ext cx="2806700" cy="330200"/>
          </a:xfr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9C7948-D9A4-B449-87A2-C13241F7C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54" y="1455504"/>
            <a:ext cx="4279900" cy="2717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8CD0CD-0CFF-C54C-991B-4E3F7A7C8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356" y="4638808"/>
            <a:ext cx="2914650" cy="204238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9" name="TextBox 8">
            <a:hlinkClick r:id="rId5" action="ppaction://hlinksldjump"/>
            <a:extLst>
              <a:ext uri="{FF2B5EF4-FFF2-40B4-BE49-F238E27FC236}">
                <a16:creationId xmlns:a16="http://schemas.microsoft.com/office/drawing/2014/main" id="{AA23517F-3F3F-CE4C-9F16-744F189F47CB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0" name="TextBox 9">
            <a:hlinkClick r:id="rId5" action="ppaction://hlinksldjump"/>
            <a:extLst>
              <a:ext uri="{FF2B5EF4-FFF2-40B4-BE49-F238E27FC236}">
                <a16:creationId xmlns:a16="http://schemas.microsoft.com/office/drawing/2014/main" id="{8D2AB92E-5B82-4242-9BAC-3D48EF36CD93}"/>
              </a:ext>
            </a:extLst>
          </p:cNvPr>
          <p:cNvSpPr txBox="1"/>
          <p:nvPr/>
        </p:nvSpPr>
        <p:spPr>
          <a:xfrm>
            <a:off x="0" y="6488668"/>
            <a:ext cx="18956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G and M</a:t>
            </a:r>
          </a:p>
        </p:txBody>
      </p:sp>
    </p:spTree>
    <p:extLst>
      <p:ext uri="{BB962C8B-B14F-4D97-AF65-F5344CB8AC3E}">
        <p14:creationId xmlns:p14="http://schemas.microsoft.com/office/powerpoint/2010/main" val="1393922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D1DBC-F19B-0045-8CF1-01FCD4B63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area and volume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9" y="1421187"/>
            <a:ext cx="4601217" cy="20100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6E1B7A-F272-7542-A777-820F88687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024" y="3556379"/>
            <a:ext cx="4601217" cy="3226351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AA23517F-3F3F-CE4C-9F16-744F189F47CB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8D2AB92E-5B82-4242-9BAC-3D48EF36CD93}"/>
              </a:ext>
            </a:extLst>
          </p:cNvPr>
          <p:cNvSpPr txBox="1"/>
          <p:nvPr/>
        </p:nvSpPr>
        <p:spPr>
          <a:xfrm>
            <a:off x="0" y="6488668"/>
            <a:ext cx="18956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G and M</a:t>
            </a:r>
          </a:p>
        </p:txBody>
      </p:sp>
    </p:spTree>
    <p:extLst>
      <p:ext uri="{BB962C8B-B14F-4D97-AF65-F5344CB8AC3E}">
        <p14:creationId xmlns:p14="http://schemas.microsoft.com/office/powerpoint/2010/main" val="200096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D1DBC-F19B-0045-8CF1-01FCD4B63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area and volume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306D79-6B3F-1642-BB95-7AE3EF763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69" y="1486441"/>
            <a:ext cx="4535819" cy="2465668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844CF73F-06F5-5D48-BA51-2B14929E5173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835A38EE-2C91-1F4E-AFBC-20948A4BBBCA}"/>
              </a:ext>
            </a:extLst>
          </p:cNvPr>
          <p:cNvSpPr txBox="1"/>
          <p:nvPr/>
        </p:nvSpPr>
        <p:spPr>
          <a:xfrm>
            <a:off x="0" y="6488668"/>
            <a:ext cx="18956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G and 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2F3393-90F6-AC4B-AA3C-39A860B33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313" y="1690688"/>
            <a:ext cx="6019593" cy="205105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165783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0927-EB5F-BA41-BED3-26550AED7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BA0E52-14E2-1144-86CB-4ECA6655F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51"/>
            <a:ext cx="3530600" cy="4318000"/>
          </a:xfrm>
          <a:ln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4D9B11-BCD6-804B-ACD7-B83137546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79" y="3477617"/>
            <a:ext cx="2953845" cy="3315286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66570D-0ECA-7D40-83B1-835E291115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961" y="3362688"/>
            <a:ext cx="2465639" cy="2932112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8" name="TextBox 7">
            <a:hlinkClick r:id="rId5" action="ppaction://hlinksldjump"/>
            <a:extLst>
              <a:ext uri="{FF2B5EF4-FFF2-40B4-BE49-F238E27FC236}">
                <a16:creationId xmlns:a16="http://schemas.microsoft.com/office/drawing/2014/main" id="{6D6AD7E0-79DC-C443-9EA2-48E39F6D9F23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0" name="TextBox 9">
            <a:hlinkClick r:id="rId5" action="ppaction://hlinksldjump"/>
            <a:extLst>
              <a:ext uri="{FF2B5EF4-FFF2-40B4-BE49-F238E27FC236}">
                <a16:creationId xmlns:a16="http://schemas.microsoft.com/office/drawing/2014/main" id="{4DAA2A97-4454-1F4C-A8B1-51008B369895}"/>
              </a:ext>
            </a:extLst>
          </p:cNvPr>
          <p:cNvSpPr txBox="1"/>
          <p:nvPr/>
        </p:nvSpPr>
        <p:spPr>
          <a:xfrm>
            <a:off x="0" y="6488668"/>
            <a:ext cx="18956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G and 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30534-C07E-BE42-9D57-EF2719E11B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840" y="70035"/>
            <a:ext cx="3062067" cy="33621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109" y="345959"/>
            <a:ext cx="2199367" cy="23346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8471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34D7-31D5-2F4E-A76B-28E612A9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</a:t>
            </a:r>
          </a:p>
        </p:txBody>
      </p:sp>
      <p:sp>
        <p:nvSpPr>
          <p:cNvPr id="10" name="TextBox 9">
            <a:hlinkClick r:id="rId2" action="ppaction://hlinksldjump"/>
            <a:extLst>
              <a:ext uri="{FF2B5EF4-FFF2-40B4-BE49-F238E27FC236}">
                <a16:creationId xmlns:a16="http://schemas.microsoft.com/office/drawing/2014/main" id="{47048B01-61E9-B545-82E5-136660B82C24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2" name="TextBox 11">
            <a:hlinkClick r:id="rId2" action="ppaction://hlinksldjump"/>
            <a:extLst>
              <a:ext uri="{FF2B5EF4-FFF2-40B4-BE49-F238E27FC236}">
                <a16:creationId xmlns:a16="http://schemas.microsoft.com/office/drawing/2014/main" id="{83EFB811-2636-2641-B660-EC9E8A080FFD}"/>
              </a:ext>
            </a:extLst>
          </p:cNvPr>
          <p:cNvSpPr txBox="1"/>
          <p:nvPr/>
        </p:nvSpPr>
        <p:spPr>
          <a:xfrm>
            <a:off x="0" y="6488668"/>
            <a:ext cx="18956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G and 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118C16-DC90-5648-B592-80F197B05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86" y="1554163"/>
            <a:ext cx="4017060" cy="319745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E4C889-7BE8-7541-91BC-2BB4E2E07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853" y="89055"/>
            <a:ext cx="3768692" cy="2667261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112657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43E8F-6A21-B043-9365-01F514C54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Transformations 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FBF1460-0618-1641-B17D-EC7F3B51B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744" y="2310535"/>
            <a:ext cx="3733902" cy="386859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3ADE8-C684-094E-8506-29BEC8DFD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351" y="3828619"/>
            <a:ext cx="3031346" cy="2886369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4CA994-8EF6-0147-98A6-7E87E9A0E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064" y="3798677"/>
            <a:ext cx="2874777" cy="2886369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C59724-0778-5843-A741-697226628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8385" y="867350"/>
            <a:ext cx="2973429" cy="2886369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457FDC-4EFF-6B42-BB06-B48F2A278EDE}"/>
              </a:ext>
            </a:extLst>
          </p:cNvPr>
          <p:cNvSpPr txBox="1"/>
          <p:nvPr/>
        </p:nvSpPr>
        <p:spPr>
          <a:xfrm>
            <a:off x="-545690" y="1769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5DFD42-49F8-E64D-B9C3-40A3040BA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8448" y="143012"/>
            <a:ext cx="3733903" cy="3433552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228075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F6BD3-6DAD-C940-89E5-8BFEF27BD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and trig ratios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0DBE0F-3C7B-4F49-A02E-BD1B6D67A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" y="1337129"/>
            <a:ext cx="4140200" cy="2070100"/>
          </a:xfr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6B5C1E-40B9-5A47-88C0-A0ACB2C90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6" y="4012168"/>
            <a:ext cx="5664200" cy="24765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67EC7A50-91D1-2A40-B53B-2F3E8003ED7E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BDB1D3A0-E709-6A46-A98E-2E7D6DB50B2E}"/>
              </a:ext>
            </a:extLst>
          </p:cNvPr>
          <p:cNvSpPr txBox="1"/>
          <p:nvPr/>
        </p:nvSpPr>
        <p:spPr>
          <a:xfrm>
            <a:off x="0" y="6488668"/>
            <a:ext cx="18956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G and M</a:t>
            </a:r>
          </a:p>
        </p:txBody>
      </p:sp>
    </p:spTree>
    <p:extLst>
      <p:ext uri="{BB962C8B-B14F-4D97-AF65-F5344CB8AC3E}">
        <p14:creationId xmlns:p14="http://schemas.microsoft.com/office/powerpoint/2010/main" val="2792218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F6BD3-6DAD-C940-89E5-8BFEF27BD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78" y="-43370"/>
            <a:ext cx="10515600" cy="1325563"/>
          </a:xfrm>
        </p:spPr>
        <p:txBody>
          <a:bodyPr/>
          <a:lstStyle/>
          <a:p>
            <a:r>
              <a:rPr lang="en-US" dirty="0"/>
              <a:t>Trig and trig ratios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2D478-7B0E-274F-9326-DE935E9DA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7" y="1221705"/>
            <a:ext cx="5740400" cy="16002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67EC7A50-91D1-2A40-B53B-2F3E8003ED7E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BDB1D3A0-E709-6A46-A98E-2E7D6DB50B2E}"/>
              </a:ext>
            </a:extLst>
          </p:cNvPr>
          <p:cNvSpPr txBox="1"/>
          <p:nvPr/>
        </p:nvSpPr>
        <p:spPr>
          <a:xfrm>
            <a:off x="0" y="6488668"/>
            <a:ext cx="18956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G and 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DD99B4-BE67-6249-B4A1-2BC99F98A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9425" y="1839912"/>
            <a:ext cx="3542961" cy="194418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7D451A-31A7-1942-9D72-90014D88A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387" y="3800428"/>
            <a:ext cx="3505200" cy="12573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AF571D-BA74-6D42-9C83-5E8866A789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933" y="3120115"/>
            <a:ext cx="3790930" cy="271145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3A7BE6-4557-3840-BF98-0B1746DB48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3956" y="132580"/>
            <a:ext cx="2552700" cy="4318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875140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570C6-4CE1-0947-ACBA-E602E14F4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and trig ratio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8D1FDA-80FC-3342-A389-11037C0AC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84" y="1492250"/>
            <a:ext cx="3648855" cy="276154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844302-FECA-3542-8FB6-8EA7BDDBA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048" y="1335183"/>
            <a:ext cx="4141222" cy="2304302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789668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F6BD3-6DAD-C940-89E5-8BFEF27BD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78" y="-43370"/>
            <a:ext cx="10515600" cy="1325563"/>
          </a:xfrm>
        </p:spPr>
        <p:txBody>
          <a:bodyPr/>
          <a:lstStyle/>
          <a:p>
            <a:r>
              <a:rPr lang="en-US" dirty="0"/>
              <a:t>Trig and trig ratios</a:t>
            </a:r>
          </a:p>
        </p:txBody>
      </p:sp>
      <p:sp>
        <p:nvSpPr>
          <p:cNvPr id="9" name="TextBox 8">
            <a:hlinkClick r:id="rId2" action="ppaction://hlinksldjump"/>
            <a:extLst>
              <a:ext uri="{FF2B5EF4-FFF2-40B4-BE49-F238E27FC236}">
                <a16:creationId xmlns:a16="http://schemas.microsoft.com/office/drawing/2014/main" id="{67EC7A50-91D1-2A40-B53B-2F3E8003ED7E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1" name="TextBox 10">
            <a:hlinkClick r:id="rId2" action="ppaction://hlinksldjump"/>
            <a:extLst>
              <a:ext uri="{FF2B5EF4-FFF2-40B4-BE49-F238E27FC236}">
                <a16:creationId xmlns:a16="http://schemas.microsoft.com/office/drawing/2014/main" id="{BDB1D3A0-E709-6A46-A98E-2E7D6DB50B2E}"/>
              </a:ext>
            </a:extLst>
          </p:cNvPr>
          <p:cNvSpPr txBox="1"/>
          <p:nvPr/>
        </p:nvSpPr>
        <p:spPr>
          <a:xfrm>
            <a:off x="0" y="6488668"/>
            <a:ext cx="18956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G and 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DD99B4-BE67-6249-B4A1-2BC99F98A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73" y="1399994"/>
            <a:ext cx="3542961" cy="194418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7D451A-31A7-1942-9D72-90014D88A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35" y="3431212"/>
            <a:ext cx="3505200" cy="12573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78539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3D trig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8" y="3923071"/>
            <a:ext cx="3334216" cy="2829320"/>
          </a:xfr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E6A4C6-482B-A24A-9760-072CEF1BE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238" y="-1436"/>
            <a:ext cx="3700261" cy="366527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12D91A-0134-ED4F-ACB1-80443C628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625" y="121599"/>
            <a:ext cx="3942533" cy="318263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779429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3D trig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6A4C6-482B-A24A-9760-072CEF1BE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98" y="1412585"/>
            <a:ext cx="3700261" cy="366527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12D91A-0134-ED4F-ACB1-80443C628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038" y="98032"/>
            <a:ext cx="3942533" cy="318263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933398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C43E4-36DC-A740-B5B3-0E257ED3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E15944-02B3-4347-9663-4E958CEE2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84" y="2608954"/>
            <a:ext cx="4686300" cy="3619500"/>
          </a:xfrm>
          <a:ln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A1DA02-B87F-B74B-83D7-1DC7B94E9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11" y="201003"/>
            <a:ext cx="2716242" cy="1999456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9CF01B55-E76A-934B-9516-F5E3C59379AA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9EACABB1-3806-F44C-B4C2-0CBAD685F727}"/>
              </a:ext>
            </a:extLst>
          </p:cNvPr>
          <p:cNvSpPr txBox="1"/>
          <p:nvPr/>
        </p:nvSpPr>
        <p:spPr>
          <a:xfrm>
            <a:off x="0" y="6488668"/>
            <a:ext cx="18956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G and M</a:t>
            </a:r>
          </a:p>
        </p:txBody>
      </p:sp>
    </p:spTree>
    <p:extLst>
      <p:ext uri="{BB962C8B-B14F-4D97-AF65-F5344CB8AC3E}">
        <p14:creationId xmlns:p14="http://schemas.microsoft.com/office/powerpoint/2010/main" val="1573827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C43E4-36DC-A740-B5B3-0E257ED3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557EC1-2F51-A246-AE4B-FF10D0ECA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05" y="3322467"/>
            <a:ext cx="3302623" cy="2789504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9CF01B55-E76A-934B-9516-F5E3C59379AA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9EACABB1-3806-F44C-B4C2-0CBAD685F727}"/>
              </a:ext>
            </a:extLst>
          </p:cNvPr>
          <p:cNvSpPr txBox="1"/>
          <p:nvPr/>
        </p:nvSpPr>
        <p:spPr>
          <a:xfrm>
            <a:off x="0" y="6488668"/>
            <a:ext cx="18956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G and M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285" y="132818"/>
            <a:ext cx="3228865" cy="28849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60483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C43E4-36DC-A740-B5B3-0E257ED3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9CF01B55-E76A-934B-9516-F5E3C59379AA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0" name="TextBox 9">
            <a:hlinkClick r:id="rId2" action="ppaction://hlinksldjump"/>
            <a:extLst>
              <a:ext uri="{FF2B5EF4-FFF2-40B4-BE49-F238E27FC236}">
                <a16:creationId xmlns:a16="http://schemas.microsoft.com/office/drawing/2014/main" id="{9EACABB1-3806-F44C-B4C2-0CBAD685F727}"/>
              </a:ext>
            </a:extLst>
          </p:cNvPr>
          <p:cNvSpPr txBox="1"/>
          <p:nvPr/>
        </p:nvSpPr>
        <p:spPr>
          <a:xfrm>
            <a:off x="0" y="6488668"/>
            <a:ext cx="18956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G and 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B32260-494A-C14A-B2E3-0894B32E9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37" y="1844754"/>
            <a:ext cx="3063771" cy="2863167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02060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34D7-31D5-2F4E-A76B-28E612A9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85D01C-5387-C14A-961D-BDA272014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378" y="271470"/>
            <a:ext cx="3557973" cy="227790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28415F-6CAA-664E-A4E0-B3CD8C1DF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4" y="1406763"/>
            <a:ext cx="4579998" cy="3722989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47048B01-61E9-B545-82E5-136660B82C24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2" name="TextBox 11">
            <a:hlinkClick r:id="rId4" action="ppaction://hlinksldjump"/>
            <a:extLst>
              <a:ext uri="{FF2B5EF4-FFF2-40B4-BE49-F238E27FC236}">
                <a16:creationId xmlns:a16="http://schemas.microsoft.com/office/drawing/2014/main" id="{83EFB811-2636-2641-B660-EC9E8A080FFD}"/>
              </a:ext>
            </a:extLst>
          </p:cNvPr>
          <p:cNvSpPr txBox="1"/>
          <p:nvPr/>
        </p:nvSpPr>
        <p:spPr>
          <a:xfrm>
            <a:off x="0" y="6488668"/>
            <a:ext cx="18956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G and M</a:t>
            </a:r>
          </a:p>
        </p:txBody>
      </p:sp>
    </p:spTree>
    <p:extLst>
      <p:ext uri="{BB962C8B-B14F-4D97-AF65-F5344CB8AC3E}">
        <p14:creationId xmlns:p14="http://schemas.microsoft.com/office/powerpoint/2010/main" val="1901016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79C8E2-F6FE-CB41-BADA-BE96EB36B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88" y="1627843"/>
            <a:ext cx="4474670" cy="4379912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E826816-F977-9C4E-8A93-5ABCC31AA02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Vectors</a:t>
            </a:r>
            <a:endParaRPr lang="en-US" dirty="0"/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72DC0D28-8585-1F41-9894-4269498A8E7D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3FF2E078-EB49-664E-A634-3AB4C0F72E60}"/>
              </a:ext>
            </a:extLst>
          </p:cNvPr>
          <p:cNvSpPr txBox="1"/>
          <p:nvPr/>
        </p:nvSpPr>
        <p:spPr>
          <a:xfrm>
            <a:off x="0" y="6488668"/>
            <a:ext cx="18956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G and M</a:t>
            </a:r>
          </a:p>
        </p:txBody>
      </p:sp>
    </p:spTree>
    <p:extLst>
      <p:ext uri="{BB962C8B-B14F-4D97-AF65-F5344CB8AC3E}">
        <p14:creationId xmlns:p14="http://schemas.microsoft.com/office/powerpoint/2010/main" val="3419403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03713-884C-F641-9162-7AFF0ED1A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of a triangle, sine and cosine rule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0724FAA-D005-2B42-BF43-F3641195D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1" y="1311192"/>
            <a:ext cx="3004820" cy="2546319"/>
          </a:xfrm>
          <a:ln>
            <a:solidFill>
              <a:srgbClr val="FF0000"/>
            </a:solidFill>
          </a:ln>
        </p:spPr>
      </p:pic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E95CBDE-0E9E-4C45-90E9-1D1CCA7C2D59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269F5709-CEEA-9041-9AAB-21394F7E4F61}"/>
              </a:ext>
            </a:extLst>
          </p:cNvPr>
          <p:cNvSpPr txBox="1"/>
          <p:nvPr/>
        </p:nvSpPr>
        <p:spPr>
          <a:xfrm>
            <a:off x="0" y="6488668"/>
            <a:ext cx="18956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G and 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F83E04-9E84-2D40-B6C2-B9CCBB1EA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41" y="4110692"/>
            <a:ext cx="3324280" cy="2262913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87453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03713-884C-F641-9162-7AFF0ED1A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of a triangle, sine and cosine rule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502323-CCC0-9A46-B023-37AEF69FA3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3" y="1407884"/>
            <a:ext cx="3004820" cy="201936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E95CBDE-0E9E-4C45-90E9-1D1CCA7C2D59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269F5709-CEEA-9041-9AAB-21394F7E4F61}"/>
              </a:ext>
            </a:extLst>
          </p:cNvPr>
          <p:cNvSpPr txBox="1"/>
          <p:nvPr/>
        </p:nvSpPr>
        <p:spPr>
          <a:xfrm>
            <a:off x="0" y="6488668"/>
            <a:ext cx="18956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G and 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C0A7D5-8156-EB47-A0DE-E7E667E90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56" y="3743889"/>
            <a:ext cx="3752850" cy="252095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57597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03713-884C-F641-9162-7AFF0ED1A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of a triangle, sine and cosine rule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E7919C-74D1-934B-94F6-32D8920D2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24" y="1482259"/>
            <a:ext cx="3229610" cy="2203629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E95CBDE-0E9E-4C45-90E9-1D1CCA7C2D59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269F5709-CEEA-9041-9AAB-21394F7E4F61}"/>
              </a:ext>
            </a:extLst>
          </p:cNvPr>
          <p:cNvSpPr txBox="1"/>
          <p:nvPr/>
        </p:nvSpPr>
        <p:spPr>
          <a:xfrm>
            <a:off x="0" y="6488668"/>
            <a:ext cx="18956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G and 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E1177-D864-CA4B-AAEB-AE12E647E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14" y="3854745"/>
            <a:ext cx="3523029" cy="239316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16267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A25D9-CB79-694B-BE13-1EC0962FF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 theorems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44029C-597E-1D43-9B58-C356E0AC6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5" y="1446200"/>
            <a:ext cx="2899763" cy="2396569"/>
          </a:xfrm>
          <a:ln>
            <a:solidFill>
              <a:srgbClr val="FFC000"/>
            </a:solidFill>
          </a:ln>
        </p:spPr>
      </p:pic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FEC2A92E-4523-0A4A-8E9F-C8AED70BE8E7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C8238E35-B874-6D4B-B16A-963682F12158}"/>
              </a:ext>
            </a:extLst>
          </p:cNvPr>
          <p:cNvSpPr txBox="1"/>
          <p:nvPr/>
        </p:nvSpPr>
        <p:spPr>
          <a:xfrm>
            <a:off x="0" y="6488668"/>
            <a:ext cx="18956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G and 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B121B-A6EA-CD44-AA3C-1D2698F8B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4" y="4151306"/>
            <a:ext cx="3384491" cy="20288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24652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A25D9-CB79-694B-BE13-1EC0962FF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 theorems</a:t>
            </a:r>
          </a:p>
        </p:txBody>
      </p:sp>
      <p:sp>
        <p:nvSpPr>
          <p:cNvPr id="6" name="TextBox 5">
            <a:hlinkClick r:id="rId2" action="ppaction://hlinksldjump"/>
            <a:extLst>
              <a:ext uri="{FF2B5EF4-FFF2-40B4-BE49-F238E27FC236}">
                <a16:creationId xmlns:a16="http://schemas.microsoft.com/office/drawing/2014/main" id="{FEC2A92E-4523-0A4A-8E9F-C8AED70BE8E7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C8238E35-B874-6D4B-B16A-963682F12158}"/>
              </a:ext>
            </a:extLst>
          </p:cNvPr>
          <p:cNvSpPr txBox="1"/>
          <p:nvPr/>
        </p:nvSpPr>
        <p:spPr>
          <a:xfrm>
            <a:off x="0" y="6488668"/>
            <a:ext cx="189564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G and M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0" y="1367696"/>
            <a:ext cx="3193943" cy="27148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0" y="4418195"/>
            <a:ext cx="3193943" cy="8617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5919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188</Words>
  <Application>Microsoft Office PowerPoint</Application>
  <PresentationFormat>Widescreen</PresentationFormat>
  <Paragraphs>65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Geometry and Measures</vt:lpstr>
      <vt:lpstr>Angles</vt:lpstr>
      <vt:lpstr>Angles</vt:lpstr>
      <vt:lpstr>Angles</vt:lpstr>
      <vt:lpstr>Area of a triangle, sine and cosine rule</vt:lpstr>
      <vt:lpstr>Area of a triangle, sine and cosine rule</vt:lpstr>
      <vt:lpstr>Area of a triangle, sine and cosine rule</vt:lpstr>
      <vt:lpstr>Circle theorems</vt:lpstr>
      <vt:lpstr>Circle theorems</vt:lpstr>
      <vt:lpstr>Circle theorems</vt:lpstr>
      <vt:lpstr>Circle theorems</vt:lpstr>
      <vt:lpstr>Circles</vt:lpstr>
      <vt:lpstr>Circles</vt:lpstr>
      <vt:lpstr>Circles</vt:lpstr>
      <vt:lpstr>Circles 2</vt:lpstr>
      <vt:lpstr>Circles 2</vt:lpstr>
      <vt:lpstr>Congruency and similarity</vt:lpstr>
      <vt:lpstr>Congruency and similarity</vt:lpstr>
      <vt:lpstr>Congruency and similarity</vt:lpstr>
      <vt:lpstr>Congruency and similarity 2</vt:lpstr>
      <vt:lpstr>Congruency and similarity 2</vt:lpstr>
      <vt:lpstr>Congruency and similarity 2</vt:lpstr>
      <vt:lpstr>Drawing problem solving</vt:lpstr>
      <vt:lpstr>Plans and elevations</vt:lpstr>
      <vt:lpstr>Pythagoras</vt:lpstr>
      <vt:lpstr>Surface area and volume</vt:lpstr>
      <vt:lpstr>Surface area and volume</vt:lpstr>
      <vt:lpstr>Surface area and volume 2</vt:lpstr>
      <vt:lpstr>Transformations</vt:lpstr>
      <vt:lpstr>Transformations 2</vt:lpstr>
      <vt:lpstr>Trig and trig ratios</vt:lpstr>
      <vt:lpstr>Trig and trig ratios</vt:lpstr>
      <vt:lpstr>Trig and trig ratio</vt:lpstr>
      <vt:lpstr>Trig and trig ratios</vt:lpstr>
      <vt:lpstr>3D trig</vt:lpstr>
      <vt:lpstr>3D trig</vt:lpstr>
      <vt:lpstr>Vectors</vt:lpstr>
      <vt:lpstr>Vectors</vt:lpstr>
      <vt:lpstr>Vectors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Lynton</dc:creator>
  <cp:lastModifiedBy>David Lynton</cp:lastModifiedBy>
  <cp:revision>109</cp:revision>
  <dcterms:created xsi:type="dcterms:W3CDTF">2019-11-01T18:29:51Z</dcterms:created>
  <dcterms:modified xsi:type="dcterms:W3CDTF">2019-11-12T23:16:38Z</dcterms:modified>
</cp:coreProperties>
</file>