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9" r:id="rId3"/>
    <p:sldId id="352" r:id="rId4"/>
    <p:sldId id="304" r:id="rId5"/>
    <p:sldId id="353" r:id="rId6"/>
    <p:sldId id="336" r:id="rId7"/>
    <p:sldId id="354" r:id="rId8"/>
    <p:sldId id="298" r:id="rId9"/>
    <p:sldId id="355" r:id="rId10"/>
    <p:sldId id="313" r:id="rId11"/>
    <p:sldId id="300" r:id="rId12"/>
    <p:sldId id="344" r:id="rId13"/>
    <p:sldId id="275" r:id="rId14"/>
    <p:sldId id="356" r:id="rId15"/>
    <p:sldId id="351" r:id="rId16"/>
    <p:sldId id="306" r:id="rId17"/>
    <p:sldId id="273" r:id="rId18"/>
    <p:sldId id="287" r:id="rId19"/>
    <p:sldId id="357" r:id="rId20"/>
    <p:sldId id="291" r:id="rId21"/>
    <p:sldId id="358" r:id="rId22"/>
    <p:sldId id="328" r:id="rId23"/>
    <p:sldId id="359" r:id="rId24"/>
    <p:sldId id="332" r:id="rId25"/>
    <p:sldId id="346" r:id="rId26"/>
    <p:sldId id="310" r:id="rId27"/>
    <p:sldId id="360" r:id="rId28"/>
    <p:sldId id="326" r:id="rId29"/>
    <p:sldId id="302" r:id="rId30"/>
    <p:sldId id="36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34F0E1-EAC6-9E58-2F0F-BE3566AD9BB6}" v="90" dt="2019-11-13T07:40:29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581"/>
  </p:normalViewPr>
  <p:slideViewPr>
    <p:cSldViewPr snapToGrid="0" snapToObjects="1">
      <p:cViewPr varScale="1">
        <p:scale>
          <a:sx n="93" d="100"/>
          <a:sy n="93" d="100"/>
        </p:scale>
        <p:origin x="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4.xml"/><Relationship Id="rId1" Type="http://schemas.openxmlformats.org/officeDocument/2006/relationships/slide" Target="../slides/slide2.xml"/><Relationship Id="rId6" Type="http://schemas.openxmlformats.org/officeDocument/2006/relationships/slide" Target="../slides/slide10.xml"/><Relationship Id="rId5" Type="http://schemas.openxmlformats.org/officeDocument/2006/relationships/slide" Target="../slides/slide13.xml"/><Relationship Id="rId4" Type="http://schemas.openxmlformats.org/officeDocument/2006/relationships/slide" Target="../slides/slide1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slide" Target="../slides/slide20.xml"/><Relationship Id="rId1" Type="http://schemas.openxmlformats.org/officeDocument/2006/relationships/slide" Target="../slides/slide18.xml"/><Relationship Id="rId4" Type="http://schemas.openxmlformats.org/officeDocument/2006/relationships/slide" Target="../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817EC-097A-44A3-BB7A-E200EFA1E930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DDE05B-E4B0-48E6-AB77-ED3EAC53E9C4}">
      <dgm:prSet/>
      <dgm:spPr/>
      <dgm:t>
        <a:bodyPr/>
        <a:lstStyle/>
        <a:p>
          <a:r>
            <a:rPr lang="en-GB"/>
            <a:t>Averages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4D3480B-02A7-4A48-B5D1-8820EEB6E81A}" type="parTrans" cxnId="{086765C6-A6CE-4792-8925-0BB49127833D}">
      <dgm:prSet/>
      <dgm:spPr/>
      <dgm:t>
        <a:bodyPr/>
        <a:lstStyle/>
        <a:p>
          <a:endParaRPr lang="en-US"/>
        </a:p>
      </dgm:t>
    </dgm:pt>
    <dgm:pt modelId="{1F99BAE7-675E-4256-9A27-ACBC8CE7DE45}" type="sibTrans" cxnId="{086765C6-A6CE-4792-8925-0BB49127833D}">
      <dgm:prSet/>
      <dgm:spPr/>
      <dgm:t>
        <a:bodyPr/>
        <a:lstStyle/>
        <a:p>
          <a:endParaRPr lang="en-US"/>
        </a:p>
      </dgm:t>
    </dgm:pt>
    <dgm:pt modelId="{BF813405-BEB1-4948-A166-20D2070C1BAE}">
      <dgm:prSet/>
      <dgm:spPr/>
      <dgm:t>
        <a:bodyPr/>
        <a:lstStyle/>
        <a:p>
          <a:r>
            <a:rPr lang="en-GB"/>
            <a:t>Boxplots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516128E-ACA5-4CFF-AD0E-5E82EE4836D7}" type="parTrans" cxnId="{DDE9B5A1-17AA-4497-AE6D-242AC002B925}">
      <dgm:prSet/>
      <dgm:spPr/>
      <dgm:t>
        <a:bodyPr/>
        <a:lstStyle/>
        <a:p>
          <a:endParaRPr lang="en-US"/>
        </a:p>
      </dgm:t>
    </dgm:pt>
    <dgm:pt modelId="{C846C24D-9130-4C27-8DD9-9A4173602F84}" type="sibTrans" cxnId="{DDE9B5A1-17AA-4497-AE6D-242AC002B925}">
      <dgm:prSet/>
      <dgm:spPr/>
      <dgm:t>
        <a:bodyPr/>
        <a:lstStyle/>
        <a:p>
          <a:endParaRPr lang="en-US"/>
        </a:p>
      </dgm:t>
    </dgm:pt>
    <dgm:pt modelId="{105F47B5-1B86-45AF-96AB-51CB1C230802}">
      <dgm:prSet/>
      <dgm:spPr/>
      <dgm:t>
        <a:bodyPr/>
        <a:lstStyle/>
        <a:p>
          <a:r>
            <a:rPr lang="en-GB" dirty="0"/>
            <a:t>Cumulative frequency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E00E2A4-86DB-4654-A649-70010E27B0F4}" type="parTrans" cxnId="{BE6F275A-270D-44F4-9799-815F2B2B1E6E}">
      <dgm:prSet/>
      <dgm:spPr/>
      <dgm:t>
        <a:bodyPr/>
        <a:lstStyle/>
        <a:p>
          <a:endParaRPr lang="en-US"/>
        </a:p>
      </dgm:t>
    </dgm:pt>
    <dgm:pt modelId="{6A32F52C-CF16-4AF2-A7B8-6CCC261FAA6D}" type="sibTrans" cxnId="{BE6F275A-270D-44F4-9799-815F2B2B1E6E}">
      <dgm:prSet/>
      <dgm:spPr/>
      <dgm:t>
        <a:bodyPr/>
        <a:lstStyle/>
        <a:p>
          <a:endParaRPr lang="en-US"/>
        </a:p>
      </dgm:t>
    </dgm:pt>
    <dgm:pt modelId="{FD5272F1-4FF1-459A-B4D8-B8D60C95AF4C}">
      <dgm:prSet/>
      <dgm:spPr/>
      <dgm:t>
        <a:bodyPr/>
        <a:lstStyle/>
        <a:p>
          <a:r>
            <a:rPr lang="en-GB" dirty="0"/>
            <a:t>Histograms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961E805F-4C71-496C-847A-3925347AF3B3}" type="parTrans" cxnId="{34DDC9CA-BC16-4534-9C85-C2EC1467CE9D}">
      <dgm:prSet/>
      <dgm:spPr/>
      <dgm:t>
        <a:bodyPr/>
        <a:lstStyle/>
        <a:p>
          <a:endParaRPr lang="en-US"/>
        </a:p>
      </dgm:t>
    </dgm:pt>
    <dgm:pt modelId="{93DB897D-1167-4F72-A85E-368B9658BDA5}" type="sibTrans" cxnId="{34DDC9CA-BC16-4534-9C85-C2EC1467CE9D}">
      <dgm:prSet/>
      <dgm:spPr/>
      <dgm:t>
        <a:bodyPr/>
        <a:lstStyle/>
        <a:p>
          <a:endParaRPr lang="en-US"/>
        </a:p>
      </dgm:t>
    </dgm:pt>
    <dgm:pt modelId="{F6CCC7DB-E23C-478A-A003-EB034FEB2238}">
      <dgm:prSet/>
      <dgm:spPr/>
      <dgm:t>
        <a:bodyPr/>
        <a:lstStyle/>
        <a:p>
          <a:r>
            <a:rPr lang="en-GB" dirty="0"/>
            <a:t>Scatter graphs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6DA9EE70-82FB-444F-BD9F-4B4BDD94712F}" type="parTrans" cxnId="{65BEA22D-4CFC-403A-A3E8-F8989680C1EB}">
      <dgm:prSet/>
      <dgm:spPr/>
      <dgm:t>
        <a:bodyPr/>
        <a:lstStyle/>
        <a:p>
          <a:endParaRPr lang="en-US"/>
        </a:p>
      </dgm:t>
    </dgm:pt>
    <dgm:pt modelId="{6FE95947-E00C-43F5-B30F-C4A917F3DF3E}" type="sibTrans" cxnId="{65BEA22D-4CFC-403A-A3E8-F8989680C1EB}">
      <dgm:prSet/>
      <dgm:spPr/>
      <dgm:t>
        <a:bodyPr/>
        <a:lstStyle/>
        <a:p>
          <a:endParaRPr lang="en-US"/>
        </a:p>
      </dgm:t>
    </dgm:pt>
    <dgm:pt modelId="{74F1422D-7892-9542-8582-6EFBF9782E02}">
      <dgm:prSet/>
      <dgm:spPr/>
      <dgm:t>
        <a:bodyPr/>
        <a:lstStyle/>
        <a:p>
          <a:r>
            <a:rPr lang="en-US" dirty="0"/>
            <a:t>Frequency polygons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37F1A831-A3C6-614D-8538-93FBBC74289C}" type="parTrans" cxnId="{E8B1680E-6726-2E42-A4A2-C903E86D70F2}">
      <dgm:prSet/>
      <dgm:spPr/>
      <dgm:t>
        <a:bodyPr/>
        <a:lstStyle/>
        <a:p>
          <a:endParaRPr lang="en-US"/>
        </a:p>
      </dgm:t>
    </dgm:pt>
    <dgm:pt modelId="{EFAE62B0-559F-9245-A52F-547DE5BE98DF}" type="sibTrans" cxnId="{E8B1680E-6726-2E42-A4A2-C903E86D70F2}">
      <dgm:prSet/>
      <dgm:spPr/>
      <dgm:t>
        <a:bodyPr/>
        <a:lstStyle/>
        <a:p>
          <a:endParaRPr lang="en-US"/>
        </a:p>
      </dgm:t>
    </dgm:pt>
    <dgm:pt modelId="{4E81B085-7970-F74E-921D-15F35D11A4BE}">
      <dgm:prSet/>
      <dgm:spPr/>
      <dgm:t>
        <a:bodyPr/>
        <a:lstStyle/>
        <a:p>
          <a:r>
            <a:rPr lang="en-US" dirty="0"/>
            <a:t>Time series</a:t>
          </a:r>
        </a:p>
      </dgm:t>
    </dgm:pt>
    <dgm:pt modelId="{174BBF8E-828A-224C-9700-E523DDC725A7}" type="parTrans" cxnId="{024C781F-179F-1945-9804-A1AC4B905460}">
      <dgm:prSet/>
      <dgm:spPr/>
      <dgm:t>
        <a:bodyPr/>
        <a:lstStyle/>
        <a:p>
          <a:endParaRPr lang="en-US"/>
        </a:p>
      </dgm:t>
    </dgm:pt>
    <dgm:pt modelId="{976D310A-F76D-B944-A5E0-0C85995C1F17}" type="sibTrans" cxnId="{024C781F-179F-1945-9804-A1AC4B905460}">
      <dgm:prSet/>
      <dgm:spPr/>
      <dgm:t>
        <a:bodyPr/>
        <a:lstStyle/>
        <a:p>
          <a:endParaRPr lang="en-US"/>
        </a:p>
      </dgm:t>
    </dgm:pt>
    <dgm:pt modelId="{661FC26E-B277-594F-A66B-80A8505142F3}" type="pres">
      <dgm:prSet presAssocID="{1A0817EC-097A-44A3-BB7A-E200EFA1E930}" presName="diagram" presStyleCnt="0">
        <dgm:presLayoutVars>
          <dgm:dir/>
          <dgm:resizeHandles val="exact"/>
        </dgm:presLayoutVars>
      </dgm:prSet>
      <dgm:spPr/>
    </dgm:pt>
    <dgm:pt modelId="{77AC055E-32AF-1E4B-9DE1-AA9A8A51A53F}" type="pres">
      <dgm:prSet presAssocID="{BBDDE05B-E4B0-48E6-AB77-ED3EAC53E9C4}" presName="node" presStyleLbl="node1" presStyleIdx="0" presStyleCnt="7">
        <dgm:presLayoutVars>
          <dgm:bulletEnabled val="1"/>
        </dgm:presLayoutVars>
      </dgm:prSet>
      <dgm:spPr/>
    </dgm:pt>
    <dgm:pt modelId="{F70C3BF7-753B-B147-8066-B618A5503D63}" type="pres">
      <dgm:prSet presAssocID="{1F99BAE7-675E-4256-9A27-ACBC8CE7DE45}" presName="sibTrans" presStyleCnt="0"/>
      <dgm:spPr/>
    </dgm:pt>
    <dgm:pt modelId="{0DF33960-3D4B-684B-B6CC-37FB25E05DED}" type="pres">
      <dgm:prSet presAssocID="{BF813405-BEB1-4948-A166-20D2070C1BAE}" presName="node" presStyleLbl="node1" presStyleIdx="1" presStyleCnt="7">
        <dgm:presLayoutVars>
          <dgm:bulletEnabled val="1"/>
        </dgm:presLayoutVars>
      </dgm:prSet>
      <dgm:spPr/>
    </dgm:pt>
    <dgm:pt modelId="{20CE8D0F-64F3-D24D-9231-21E87A31B6CC}" type="pres">
      <dgm:prSet presAssocID="{C846C24D-9130-4C27-8DD9-9A4173602F84}" presName="sibTrans" presStyleCnt="0"/>
      <dgm:spPr/>
    </dgm:pt>
    <dgm:pt modelId="{CC0C6823-6455-A549-8946-205D904E2126}" type="pres">
      <dgm:prSet presAssocID="{105F47B5-1B86-45AF-96AB-51CB1C230802}" presName="node" presStyleLbl="node1" presStyleIdx="2" presStyleCnt="7">
        <dgm:presLayoutVars>
          <dgm:bulletEnabled val="1"/>
        </dgm:presLayoutVars>
      </dgm:prSet>
      <dgm:spPr/>
    </dgm:pt>
    <dgm:pt modelId="{7801549A-CD4B-C841-8357-4FC7DFD7B40C}" type="pres">
      <dgm:prSet presAssocID="{6A32F52C-CF16-4AF2-A7B8-6CCC261FAA6D}" presName="sibTrans" presStyleCnt="0"/>
      <dgm:spPr/>
    </dgm:pt>
    <dgm:pt modelId="{0DEEC7FF-477C-1748-A9AB-87DF90220F3F}" type="pres">
      <dgm:prSet presAssocID="{74F1422D-7892-9542-8582-6EFBF9782E02}" presName="node" presStyleLbl="node1" presStyleIdx="3" presStyleCnt="7">
        <dgm:presLayoutVars>
          <dgm:bulletEnabled val="1"/>
        </dgm:presLayoutVars>
      </dgm:prSet>
      <dgm:spPr/>
    </dgm:pt>
    <dgm:pt modelId="{D70C3BAB-C567-8B45-BA92-6D44CBAEE8C3}" type="pres">
      <dgm:prSet presAssocID="{EFAE62B0-559F-9245-A52F-547DE5BE98DF}" presName="sibTrans" presStyleCnt="0"/>
      <dgm:spPr/>
    </dgm:pt>
    <dgm:pt modelId="{FEDAC0D2-6BD8-D342-8C65-11A36D24925D}" type="pres">
      <dgm:prSet presAssocID="{FD5272F1-4FF1-459A-B4D8-B8D60C95AF4C}" presName="node" presStyleLbl="node1" presStyleIdx="4" presStyleCnt="7">
        <dgm:presLayoutVars>
          <dgm:bulletEnabled val="1"/>
        </dgm:presLayoutVars>
      </dgm:prSet>
      <dgm:spPr/>
    </dgm:pt>
    <dgm:pt modelId="{CE29CE21-76C2-8D44-AE93-00AE4BEA6A1D}" type="pres">
      <dgm:prSet presAssocID="{93DB897D-1167-4F72-A85E-368B9658BDA5}" presName="sibTrans" presStyleCnt="0"/>
      <dgm:spPr/>
    </dgm:pt>
    <dgm:pt modelId="{A45E8DC5-8F26-1242-8BCA-5AB10D646488}" type="pres">
      <dgm:prSet presAssocID="{F6CCC7DB-E23C-478A-A003-EB034FEB2238}" presName="node" presStyleLbl="node1" presStyleIdx="5" presStyleCnt="7">
        <dgm:presLayoutVars>
          <dgm:bulletEnabled val="1"/>
        </dgm:presLayoutVars>
      </dgm:prSet>
      <dgm:spPr/>
    </dgm:pt>
    <dgm:pt modelId="{8E010074-E7F9-424B-8580-74686226D245}" type="pres">
      <dgm:prSet presAssocID="{6FE95947-E00C-43F5-B30F-C4A917F3DF3E}" presName="sibTrans" presStyleCnt="0"/>
      <dgm:spPr/>
    </dgm:pt>
    <dgm:pt modelId="{F134A950-A8AC-D742-89FE-1B7143AB033C}" type="pres">
      <dgm:prSet presAssocID="{4E81B085-7970-F74E-921D-15F35D11A4BE}" presName="node" presStyleLbl="node1" presStyleIdx="6" presStyleCnt="7">
        <dgm:presLayoutVars>
          <dgm:bulletEnabled val="1"/>
        </dgm:presLayoutVars>
      </dgm:prSet>
      <dgm:spPr/>
    </dgm:pt>
  </dgm:ptLst>
  <dgm:cxnLst>
    <dgm:cxn modelId="{E8B1680E-6726-2E42-A4A2-C903E86D70F2}" srcId="{1A0817EC-097A-44A3-BB7A-E200EFA1E930}" destId="{74F1422D-7892-9542-8582-6EFBF9782E02}" srcOrd="3" destOrd="0" parTransId="{37F1A831-A3C6-614D-8538-93FBBC74289C}" sibTransId="{EFAE62B0-559F-9245-A52F-547DE5BE98DF}"/>
    <dgm:cxn modelId="{54B2B212-CCA6-BF4F-893B-B034FF358E27}" type="presOf" srcId="{F6CCC7DB-E23C-478A-A003-EB034FEB2238}" destId="{A45E8DC5-8F26-1242-8BCA-5AB10D646488}" srcOrd="0" destOrd="0" presId="urn:microsoft.com/office/officeart/2005/8/layout/default"/>
    <dgm:cxn modelId="{024C781F-179F-1945-9804-A1AC4B905460}" srcId="{1A0817EC-097A-44A3-BB7A-E200EFA1E930}" destId="{4E81B085-7970-F74E-921D-15F35D11A4BE}" srcOrd="6" destOrd="0" parTransId="{174BBF8E-828A-224C-9700-E523DDC725A7}" sibTransId="{976D310A-F76D-B944-A5E0-0C85995C1F17}"/>
    <dgm:cxn modelId="{65BEA22D-4CFC-403A-A3E8-F8989680C1EB}" srcId="{1A0817EC-097A-44A3-BB7A-E200EFA1E930}" destId="{F6CCC7DB-E23C-478A-A003-EB034FEB2238}" srcOrd="5" destOrd="0" parTransId="{6DA9EE70-82FB-444F-BD9F-4B4BDD94712F}" sibTransId="{6FE95947-E00C-43F5-B30F-C4A917F3DF3E}"/>
    <dgm:cxn modelId="{5F138D41-CAB4-9040-805E-278685FA1E46}" type="presOf" srcId="{1A0817EC-097A-44A3-BB7A-E200EFA1E930}" destId="{661FC26E-B277-594F-A66B-80A8505142F3}" srcOrd="0" destOrd="0" presId="urn:microsoft.com/office/officeart/2005/8/layout/default"/>
    <dgm:cxn modelId="{78C46042-9F62-CF49-99F0-1F1D2DAA4560}" type="presOf" srcId="{BF813405-BEB1-4948-A166-20D2070C1BAE}" destId="{0DF33960-3D4B-684B-B6CC-37FB25E05DED}" srcOrd="0" destOrd="0" presId="urn:microsoft.com/office/officeart/2005/8/layout/default"/>
    <dgm:cxn modelId="{BE6F275A-270D-44F4-9799-815F2B2B1E6E}" srcId="{1A0817EC-097A-44A3-BB7A-E200EFA1E930}" destId="{105F47B5-1B86-45AF-96AB-51CB1C230802}" srcOrd="2" destOrd="0" parTransId="{FE00E2A4-86DB-4654-A649-70010E27B0F4}" sibTransId="{6A32F52C-CF16-4AF2-A7B8-6CCC261FAA6D}"/>
    <dgm:cxn modelId="{A8539598-8B42-4E4B-98A4-FDB636CE2A31}" type="presOf" srcId="{74F1422D-7892-9542-8582-6EFBF9782E02}" destId="{0DEEC7FF-477C-1748-A9AB-87DF90220F3F}" srcOrd="0" destOrd="0" presId="urn:microsoft.com/office/officeart/2005/8/layout/default"/>
    <dgm:cxn modelId="{FE59F99F-59EF-9F49-830F-7F3F2BE5E170}" type="presOf" srcId="{BBDDE05B-E4B0-48E6-AB77-ED3EAC53E9C4}" destId="{77AC055E-32AF-1E4B-9DE1-AA9A8A51A53F}" srcOrd="0" destOrd="0" presId="urn:microsoft.com/office/officeart/2005/8/layout/default"/>
    <dgm:cxn modelId="{DDE9B5A1-17AA-4497-AE6D-242AC002B925}" srcId="{1A0817EC-097A-44A3-BB7A-E200EFA1E930}" destId="{BF813405-BEB1-4948-A166-20D2070C1BAE}" srcOrd="1" destOrd="0" parTransId="{0516128E-ACA5-4CFF-AD0E-5E82EE4836D7}" sibTransId="{C846C24D-9130-4C27-8DD9-9A4173602F84}"/>
    <dgm:cxn modelId="{02B9B8B9-2C2B-FD4B-B192-41125DC817FC}" type="presOf" srcId="{4E81B085-7970-F74E-921D-15F35D11A4BE}" destId="{F134A950-A8AC-D742-89FE-1B7143AB033C}" srcOrd="0" destOrd="0" presId="urn:microsoft.com/office/officeart/2005/8/layout/default"/>
    <dgm:cxn modelId="{086765C6-A6CE-4792-8925-0BB49127833D}" srcId="{1A0817EC-097A-44A3-BB7A-E200EFA1E930}" destId="{BBDDE05B-E4B0-48E6-AB77-ED3EAC53E9C4}" srcOrd="0" destOrd="0" parTransId="{54D3480B-02A7-4A48-B5D1-8820EEB6E81A}" sibTransId="{1F99BAE7-675E-4256-9A27-ACBC8CE7DE45}"/>
    <dgm:cxn modelId="{34DDC9CA-BC16-4534-9C85-C2EC1467CE9D}" srcId="{1A0817EC-097A-44A3-BB7A-E200EFA1E930}" destId="{FD5272F1-4FF1-459A-B4D8-B8D60C95AF4C}" srcOrd="4" destOrd="0" parTransId="{961E805F-4C71-496C-847A-3925347AF3B3}" sibTransId="{93DB897D-1167-4F72-A85E-368B9658BDA5}"/>
    <dgm:cxn modelId="{8E2E47F6-3783-2243-9C24-3464F5D72C88}" type="presOf" srcId="{FD5272F1-4FF1-459A-B4D8-B8D60C95AF4C}" destId="{FEDAC0D2-6BD8-D342-8C65-11A36D24925D}" srcOrd="0" destOrd="0" presId="urn:microsoft.com/office/officeart/2005/8/layout/default"/>
    <dgm:cxn modelId="{D4B039FA-0B3B-7A47-8591-97979F623E7E}" type="presOf" srcId="{105F47B5-1B86-45AF-96AB-51CB1C230802}" destId="{CC0C6823-6455-A549-8946-205D904E2126}" srcOrd="0" destOrd="0" presId="urn:microsoft.com/office/officeart/2005/8/layout/default"/>
    <dgm:cxn modelId="{7137261B-2562-C345-81C6-BDFB3229C105}" type="presParOf" srcId="{661FC26E-B277-594F-A66B-80A8505142F3}" destId="{77AC055E-32AF-1E4B-9DE1-AA9A8A51A53F}" srcOrd="0" destOrd="0" presId="urn:microsoft.com/office/officeart/2005/8/layout/default"/>
    <dgm:cxn modelId="{A9F7824D-E2A6-D140-8385-098A5D333A7C}" type="presParOf" srcId="{661FC26E-B277-594F-A66B-80A8505142F3}" destId="{F70C3BF7-753B-B147-8066-B618A5503D63}" srcOrd="1" destOrd="0" presId="urn:microsoft.com/office/officeart/2005/8/layout/default"/>
    <dgm:cxn modelId="{776B03DD-8DE6-9740-811C-3D62A5C1C8D3}" type="presParOf" srcId="{661FC26E-B277-594F-A66B-80A8505142F3}" destId="{0DF33960-3D4B-684B-B6CC-37FB25E05DED}" srcOrd="2" destOrd="0" presId="urn:microsoft.com/office/officeart/2005/8/layout/default"/>
    <dgm:cxn modelId="{C8290A30-582C-294C-9DA8-022176491ED7}" type="presParOf" srcId="{661FC26E-B277-594F-A66B-80A8505142F3}" destId="{20CE8D0F-64F3-D24D-9231-21E87A31B6CC}" srcOrd="3" destOrd="0" presId="urn:microsoft.com/office/officeart/2005/8/layout/default"/>
    <dgm:cxn modelId="{79DB48AE-2047-AE44-81DB-8DADE7452F12}" type="presParOf" srcId="{661FC26E-B277-594F-A66B-80A8505142F3}" destId="{CC0C6823-6455-A549-8946-205D904E2126}" srcOrd="4" destOrd="0" presId="urn:microsoft.com/office/officeart/2005/8/layout/default"/>
    <dgm:cxn modelId="{BFEEDB67-2CE0-DD46-836E-AB06F584282F}" type="presParOf" srcId="{661FC26E-B277-594F-A66B-80A8505142F3}" destId="{7801549A-CD4B-C841-8357-4FC7DFD7B40C}" srcOrd="5" destOrd="0" presId="urn:microsoft.com/office/officeart/2005/8/layout/default"/>
    <dgm:cxn modelId="{BA8DD5B8-965B-9640-B60B-557FF1757A5B}" type="presParOf" srcId="{661FC26E-B277-594F-A66B-80A8505142F3}" destId="{0DEEC7FF-477C-1748-A9AB-87DF90220F3F}" srcOrd="6" destOrd="0" presId="urn:microsoft.com/office/officeart/2005/8/layout/default"/>
    <dgm:cxn modelId="{98EA3B75-FD52-9946-8901-55F55F77830D}" type="presParOf" srcId="{661FC26E-B277-594F-A66B-80A8505142F3}" destId="{D70C3BAB-C567-8B45-BA92-6D44CBAEE8C3}" srcOrd="7" destOrd="0" presId="urn:microsoft.com/office/officeart/2005/8/layout/default"/>
    <dgm:cxn modelId="{0CB13F37-7D7A-6147-B0B7-2758D287D205}" type="presParOf" srcId="{661FC26E-B277-594F-A66B-80A8505142F3}" destId="{FEDAC0D2-6BD8-D342-8C65-11A36D24925D}" srcOrd="8" destOrd="0" presId="urn:microsoft.com/office/officeart/2005/8/layout/default"/>
    <dgm:cxn modelId="{37EFCD1A-FBF5-A546-BF03-945B73BD43CC}" type="presParOf" srcId="{661FC26E-B277-594F-A66B-80A8505142F3}" destId="{CE29CE21-76C2-8D44-AE93-00AE4BEA6A1D}" srcOrd="9" destOrd="0" presId="urn:microsoft.com/office/officeart/2005/8/layout/default"/>
    <dgm:cxn modelId="{40BD2AA4-1BB8-6B4E-A2D9-693F6ED16E60}" type="presParOf" srcId="{661FC26E-B277-594F-A66B-80A8505142F3}" destId="{A45E8DC5-8F26-1242-8BCA-5AB10D646488}" srcOrd="10" destOrd="0" presId="urn:microsoft.com/office/officeart/2005/8/layout/default"/>
    <dgm:cxn modelId="{59699B61-279D-6146-9029-A7BE750DD846}" type="presParOf" srcId="{661FC26E-B277-594F-A66B-80A8505142F3}" destId="{8E010074-E7F9-424B-8580-74686226D245}" srcOrd="11" destOrd="0" presId="urn:microsoft.com/office/officeart/2005/8/layout/default"/>
    <dgm:cxn modelId="{B374D698-3044-7B43-9F51-4070B98DD86C}" type="presParOf" srcId="{661FC26E-B277-594F-A66B-80A8505142F3}" destId="{F134A950-A8AC-D742-89FE-1B7143AB033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63F49B-CDE0-47C6-A533-87617C9F0AF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E9326F-4D19-4E46-B1C9-D67EE181CA0D}">
      <dgm:prSet/>
      <dgm:spPr/>
      <dgm:t>
        <a:bodyPr/>
        <a:lstStyle/>
        <a:p>
          <a:r>
            <a:rPr lang="en-GB"/>
            <a:t>Probability of dependent events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5949E5A-378B-4403-BD73-DEA139D6E346}" type="parTrans" cxnId="{383C0CFE-CD20-40FC-819A-326CFCB77CFC}">
      <dgm:prSet/>
      <dgm:spPr/>
      <dgm:t>
        <a:bodyPr/>
        <a:lstStyle/>
        <a:p>
          <a:endParaRPr lang="en-US"/>
        </a:p>
      </dgm:t>
    </dgm:pt>
    <dgm:pt modelId="{6B92DD4F-0975-4207-AFA5-EE0EBDA44C66}" type="sibTrans" cxnId="{383C0CFE-CD20-40FC-819A-326CFCB77CFC}">
      <dgm:prSet/>
      <dgm:spPr/>
      <dgm:t>
        <a:bodyPr/>
        <a:lstStyle/>
        <a:p>
          <a:endParaRPr lang="en-US"/>
        </a:p>
      </dgm:t>
    </dgm:pt>
    <dgm:pt modelId="{CFAC640E-F5D2-4509-9ED5-EC5AAAD7B9A9}">
      <dgm:prSet/>
      <dgm:spPr/>
      <dgm:t>
        <a:bodyPr/>
        <a:lstStyle/>
        <a:p>
          <a:r>
            <a:rPr lang="en-GB" dirty="0"/>
            <a:t>Probability of independent events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7E152A3-250F-417C-B489-9966DD2BC1B3}" type="parTrans" cxnId="{A3B0EE11-1217-4DF7-8164-D766B5D0FA5C}">
      <dgm:prSet/>
      <dgm:spPr/>
      <dgm:t>
        <a:bodyPr/>
        <a:lstStyle/>
        <a:p>
          <a:endParaRPr lang="en-US"/>
        </a:p>
      </dgm:t>
    </dgm:pt>
    <dgm:pt modelId="{DEFD7E92-5C1C-4F6E-A290-58BED1B623FF}" type="sibTrans" cxnId="{A3B0EE11-1217-4DF7-8164-D766B5D0FA5C}">
      <dgm:prSet/>
      <dgm:spPr/>
      <dgm:t>
        <a:bodyPr/>
        <a:lstStyle/>
        <a:p>
          <a:endParaRPr lang="en-US"/>
        </a:p>
      </dgm:t>
    </dgm:pt>
    <dgm:pt modelId="{31C10871-9465-4FC3-91D3-DC153DEBBF4E}">
      <dgm:prSet/>
      <dgm:spPr/>
      <dgm:t>
        <a:bodyPr/>
        <a:lstStyle/>
        <a:p>
          <a:r>
            <a:rPr lang="en-GB" dirty="0"/>
            <a:t>Venn diagrams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28E5D7C4-7E97-4C6B-9655-DA4EDE469316}" type="parTrans" cxnId="{578B9EC1-7135-4BEB-BF75-FF29732DEA3B}">
      <dgm:prSet/>
      <dgm:spPr/>
      <dgm:t>
        <a:bodyPr/>
        <a:lstStyle/>
        <a:p>
          <a:endParaRPr lang="en-US"/>
        </a:p>
      </dgm:t>
    </dgm:pt>
    <dgm:pt modelId="{0B0F09FE-EB70-4AA4-A5F9-E48D8884AE3E}" type="sibTrans" cxnId="{578B9EC1-7135-4BEB-BF75-FF29732DEA3B}">
      <dgm:prSet/>
      <dgm:spPr/>
      <dgm:t>
        <a:bodyPr/>
        <a:lstStyle/>
        <a:p>
          <a:endParaRPr lang="en-US"/>
        </a:p>
      </dgm:t>
    </dgm:pt>
    <dgm:pt modelId="{0D932F61-613C-DA4C-A9CA-F4285EF9AC12}">
      <dgm:prSet/>
      <dgm:spPr/>
      <dgm:t>
        <a:bodyPr/>
        <a:lstStyle/>
        <a:p>
          <a:r>
            <a:rPr lang="en-US" dirty="0"/>
            <a:t>Sampling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A39F2E5F-3568-6A48-9D8C-060ABEF8BFC3}" type="parTrans" cxnId="{2F9DE3CD-EDBC-BB4D-9952-206601ED9C2C}">
      <dgm:prSet/>
      <dgm:spPr/>
      <dgm:t>
        <a:bodyPr/>
        <a:lstStyle/>
        <a:p>
          <a:endParaRPr lang="en-US"/>
        </a:p>
      </dgm:t>
    </dgm:pt>
    <dgm:pt modelId="{09CA5C87-C712-3649-8097-1FCB9FB4702A}" type="sibTrans" cxnId="{2F9DE3CD-EDBC-BB4D-9952-206601ED9C2C}">
      <dgm:prSet/>
      <dgm:spPr/>
      <dgm:t>
        <a:bodyPr/>
        <a:lstStyle/>
        <a:p>
          <a:endParaRPr lang="en-US"/>
        </a:p>
      </dgm:t>
    </dgm:pt>
    <dgm:pt modelId="{35E399B3-5E4C-4934-A8B4-531F4E613860}">
      <dgm:prSet/>
      <dgm:spPr/>
      <dgm:t>
        <a:bodyPr/>
        <a:lstStyle/>
        <a:p>
          <a:r>
            <a:rPr lang="en-US" dirty="0"/>
            <a:t>Two way tables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E540667-81EE-4052-9F49-EA6833DA4302}" type="parTrans" cxnId="{AF831A31-E976-4A46-AC2D-FC7528FBFC06}">
      <dgm:prSet/>
      <dgm:spPr/>
      <dgm:t>
        <a:bodyPr/>
        <a:lstStyle/>
        <a:p>
          <a:endParaRPr lang="en-GB"/>
        </a:p>
      </dgm:t>
    </dgm:pt>
    <dgm:pt modelId="{DADE38A4-E3C0-48F4-90C5-B678BC635BC5}" type="sibTrans" cxnId="{AF831A31-E976-4A46-AC2D-FC7528FBFC06}">
      <dgm:prSet/>
      <dgm:spPr/>
      <dgm:t>
        <a:bodyPr/>
        <a:lstStyle/>
        <a:p>
          <a:endParaRPr lang="en-GB"/>
        </a:p>
      </dgm:t>
    </dgm:pt>
    <dgm:pt modelId="{786B186E-572B-784B-9904-01CAB61C26EB}" type="pres">
      <dgm:prSet presAssocID="{3463F49B-CDE0-47C6-A533-87617C9F0AF4}" presName="diagram" presStyleCnt="0">
        <dgm:presLayoutVars>
          <dgm:dir/>
          <dgm:resizeHandles val="exact"/>
        </dgm:presLayoutVars>
      </dgm:prSet>
      <dgm:spPr/>
    </dgm:pt>
    <dgm:pt modelId="{33800895-5283-AD48-8949-6FD97C8BEE4F}" type="pres">
      <dgm:prSet presAssocID="{AAE9326F-4D19-4E46-B1C9-D67EE181CA0D}" presName="node" presStyleLbl="node1" presStyleIdx="0" presStyleCnt="5">
        <dgm:presLayoutVars>
          <dgm:bulletEnabled val="1"/>
        </dgm:presLayoutVars>
      </dgm:prSet>
      <dgm:spPr/>
    </dgm:pt>
    <dgm:pt modelId="{BE4DF5BB-BC05-3247-B04C-CC6647AD33F6}" type="pres">
      <dgm:prSet presAssocID="{6B92DD4F-0975-4207-AFA5-EE0EBDA44C66}" presName="sibTrans" presStyleCnt="0"/>
      <dgm:spPr/>
    </dgm:pt>
    <dgm:pt modelId="{EEAEF0FA-B85D-3E47-8D09-F5B611E7D802}" type="pres">
      <dgm:prSet presAssocID="{CFAC640E-F5D2-4509-9ED5-EC5AAAD7B9A9}" presName="node" presStyleLbl="node1" presStyleIdx="1" presStyleCnt="5">
        <dgm:presLayoutVars>
          <dgm:bulletEnabled val="1"/>
        </dgm:presLayoutVars>
      </dgm:prSet>
      <dgm:spPr/>
    </dgm:pt>
    <dgm:pt modelId="{603BB61C-E36B-1440-9116-A2DA61748556}" type="pres">
      <dgm:prSet presAssocID="{DEFD7E92-5C1C-4F6E-A290-58BED1B623FF}" presName="sibTrans" presStyleCnt="0"/>
      <dgm:spPr/>
    </dgm:pt>
    <dgm:pt modelId="{5C433024-27A5-024F-9765-DD8312758EB2}" type="pres">
      <dgm:prSet presAssocID="{0D932F61-613C-DA4C-A9CA-F4285EF9AC12}" presName="node" presStyleLbl="node1" presStyleIdx="2" presStyleCnt="5">
        <dgm:presLayoutVars>
          <dgm:bulletEnabled val="1"/>
        </dgm:presLayoutVars>
      </dgm:prSet>
      <dgm:spPr/>
    </dgm:pt>
    <dgm:pt modelId="{F2D3395F-45CB-C140-B0F4-7D85DDCF2146}" type="pres">
      <dgm:prSet presAssocID="{09CA5C87-C712-3649-8097-1FCB9FB4702A}" presName="sibTrans" presStyleCnt="0"/>
      <dgm:spPr/>
    </dgm:pt>
    <dgm:pt modelId="{3BE28AAF-F0EC-40DC-86DB-4621E100816E}" type="pres">
      <dgm:prSet presAssocID="{35E399B3-5E4C-4934-A8B4-531F4E613860}" presName="node" presStyleLbl="node1" presStyleIdx="3" presStyleCnt="5">
        <dgm:presLayoutVars>
          <dgm:bulletEnabled val="1"/>
        </dgm:presLayoutVars>
      </dgm:prSet>
      <dgm:spPr/>
    </dgm:pt>
    <dgm:pt modelId="{2E0C6977-7E32-4E41-A93E-1A7EF9B5C130}" type="pres">
      <dgm:prSet presAssocID="{DADE38A4-E3C0-48F4-90C5-B678BC635BC5}" presName="sibTrans" presStyleCnt="0"/>
      <dgm:spPr/>
    </dgm:pt>
    <dgm:pt modelId="{BBDDC61A-6A27-7942-A332-0CB081B99D88}" type="pres">
      <dgm:prSet presAssocID="{31C10871-9465-4FC3-91D3-DC153DEBBF4E}" presName="node" presStyleLbl="node1" presStyleIdx="4" presStyleCnt="5">
        <dgm:presLayoutVars>
          <dgm:bulletEnabled val="1"/>
        </dgm:presLayoutVars>
      </dgm:prSet>
      <dgm:spPr/>
    </dgm:pt>
  </dgm:ptLst>
  <dgm:cxnLst>
    <dgm:cxn modelId="{A3B0EE11-1217-4DF7-8164-D766B5D0FA5C}" srcId="{3463F49B-CDE0-47C6-A533-87617C9F0AF4}" destId="{CFAC640E-F5D2-4509-9ED5-EC5AAAD7B9A9}" srcOrd="1" destOrd="0" parTransId="{77E152A3-250F-417C-B489-9966DD2BC1B3}" sibTransId="{DEFD7E92-5C1C-4F6E-A290-58BED1B623FF}"/>
    <dgm:cxn modelId="{C9703A20-7249-274E-85FA-F04A07F4663A}" type="presOf" srcId="{3463F49B-CDE0-47C6-A533-87617C9F0AF4}" destId="{786B186E-572B-784B-9904-01CAB61C26EB}" srcOrd="0" destOrd="0" presId="urn:microsoft.com/office/officeart/2005/8/layout/default"/>
    <dgm:cxn modelId="{AF831A31-E976-4A46-AC2D-FC7528FBFC06}" srcId="{3463F49B-CDE0-47C6-A533-87617C9F0AF4}" destId="{35E399B3-5E4C-4934-A8B4-531F4E613860}" srcOrd="3" destOrd="0" parTransId="{5E540667-81EE-4052-9F49-EA6833DA4302}" sibTransId="{DADE38A4-E3C0-48F4-90C5-B678BC635BC5}"/>
    <dgm:cxn modelId="{87BB897A-B0E1-024B-B9BB-EE3C569A2E1D}" type="presOf" srcId="{CFAC640E-F5D2-4509-9ED5-EC5AAAD7B9A9}" destId="{EEAEF0FA-B85D-3E47-8D09-F5B611E7D802}" srcOrd="0" destOrd="0" presId="urn:microsoft.com/office/officeart/2005/8/layout/default"/>
    <dgm:cxn modelId="{D5E67D7D-C473-E94D-9821-A9E43BCA7F88}" type="presOf" srcId="{0D932F61-613C-DA4C-A9CA-F4285EF9AC12}" destId="{5C433024-27A5-024F-9765-DD8312758EB2}" srcOrd="0" destOrd="0" presId="urn:microsoft.com/office/officeart/2005/8/layout/default"/>
    <dgm:cxn modelId="{91A311B1-0BCE-C64D-B43C-4A6FC600F5AF}" type="presOf" srcId="{31C10871-9465-4FC3-91D3-DC153DEBBF4E}" destId="{BBDDC61A-6A27-7942-A332-0CB081B99D88}" srcOrd="0" destOrd="0" presId="urn:microsoft.com/office/officeart/2005/8/layout/default"/>
    <dgm:cxn modelId="{578B9EC1-7135-4BEB-BF75-FF29732DEA3B}" srcId="{3463F49B-CDE0-47C6-A533-87617C9F0AF4}" destId="{31C10871-9465-4FC3-91D3-DC153DEBBF4E}" srcOrd="4" destOrd="0" parTransId="{28E5D7C4-7E97-4C6B-9655-DA4EDE469316}" sibTransId="{0B0F09FE-EB70-4AA4-A5F9-E48D8884AE3E}"/>
    <dgm:cxn modelId="{2F9DE3CD-EDBC-BB4D-9952-206601ED9C2C}" srcId="{3463F49B-CDE0-47C6-A533-87617C9F0AF4}" destId="{0D932F61-613C-DA4C-A9CA-F4285EF9AC12}" srcOrd="2" destOrd="0" parTransId="{A39F2E5F-3568-6A48-9D8C-060ABEF8BFC3}" sibTransId="{09CA5C87-C712-3649-8097-1FCB9FB4702A}"/>
    <dgm:cxn modelId="{833955E5-F77A-4F1F-A11D-B2E037B5203A}" type="presOf" srcId="{35E399B3-5E4C-4934-A8B4-531F4E613860}" destId="{3BE28AAF-F0EC-40DC-86DB-4621E100816E}" srcOrd="0" destOrd="0" presId="urn:microsoft.com/office/officeart/2005/8/layout/default"/>
    <dgm:cxn modelId="{F4D782E7-AF48-9849-83C2-83DE56C76725}" type="presOf" srcId="{AAE9326F-4D19-4E46-B1C9-D67EE181CA0D}" destId="{33800895-5283-AD48-8949-6FD97C8BEE4F}" srcOrd="0" destOrd="0" presId="urn:microsoft.com/office/officeart/2005/8/layout/default"/>
    <dgm:cxn modelId="{383C0CFE-CD20-40FC-819A-326CFCB77CFC}" srcId="{3463F49B-CDE0-47C6-A533-87617C9F0AF4}" destId="{AAE9326F-4D19-4E46-B1C9-D67EE181CA0D}" srcOrd="0" destOrd="0" parTransId="{A5949E5A-378B-4403-BD73-DEA139D6E346}" sibTransId="{6B92DD4F-0975-4207-AFA5-EE0EBDA44C66}"/>
    <dgm:cxn modelId="{A12724A2-5840-3E43-B7D1-2C0CFDBDB726}" type="presParOf" srcId="{786B186E-572B-784B-9904-01CAB61C26EB}" destId="{33800895-5283-AD48-8949-6FD97C8BEE4F}" srcOrd="0" destOrd="0" presId="urn:microsoft.com/office/officeart/2005/8/layout/default"/>
    <dgm:cxn modelId="{B76E87A2-A86F-CD47-87D5-8157AD081746}" type="presParOf" srcId="{786B186E-572B-784B-9904-01CAB61C26EB}" destId="{BE4DF5BB-BC05-3247-B04C-CC6647AD33F6}" srcOrd="1" destOrd="0" presId="urn:microsoft.com/office/officeart/2005/8/layout/default"/>
    <dgm:cxn modelId="{FE3BA6CC-2715-FA47-9DE6-20D71B50729B}" type="presParOf" srcId="{786B186E-572B-784B-9904-01CAB61C26EB}" destId="{EEAEF0FA-B85D-3E47-8D09-F5B611E7D802}" srcOrd="2" destOrd="0" presId="urn:microsoft.com/office/officeart/2005/8/layout/default"/>
    <dgm:cxn modelId="{74622BE4-2BF7-434A-A0B1-8D964BD9CE27}" type="presParOf" srcId="{786B186E-572B-784B-9904-01CAB61C26EB}" destId="{603BB61C-E36B-1440-9116-A2DA61748556}" srcOrd="3" destOrd="0" presId="urn:microsoft.com/office/officeart/2005/8/layout/default"/>
    <dgm:cxn modelId="{8F033468-C4E8-3548-B3D1-E65415FE1FFD}" type="presParOf" srcId="{786B186E-572B-784B-9904-01CAB61C26EB}" destId="{5C433024-27A5-024F-9765-DD8312758EB2}" srcOrd="4" destOrd="0" presId="urn:microsoft.com/office/officeart/2005/8/layout/default"/>
    <dgm:cxn modelId="{6353AD3D-4F9E-194E-8B7A-B5BD92516A3B}" type="presParOf" srcId="{786B186E-572B-784B-9904-01CAB61C26EB}" destId="{F2D3395F-45CB-C140-B0F4-7D85DDCF2146}" srcOrd="5" destOrd="0" presId="urn:microsoft.com/office/officeart/2005/8/layout/default"/>
    <dgm:cxn modelId="{22957ABE-BBF7-4FD9-B8C7-B85DFEE653AA}" type="presParOf" srcId="{786B186E-572B-784B-9904-01CAB61C26EB}" destId="{3BE28AAF-F0EC-40DC-86DB-4621E100816E}" srcOrd="6" destOrd="0" presId="urn:microsoft.com/office/officeart/2005/8/layout/default"/>
    <dgm:cxn modelId="{550AE177-4B1E-4DC6-9E7F-AE7557C4A18C}" type="presParOf" srcId="{786B186E-572B-784B-9904-01CAB61C26EB}" destId="{2E0C6977-7E32-4E41-A93E-1A7EF9B5C130}" srcOrd="7" destOrd="0" presId="urn:microsoft.com/office/officeart/2005/8/layout/default"/>
    <dgm:cxn modelId="{DCE71E13-417D-E740-AE2E-7B6FCE631704}" type="presParOf" srcId="{786B186E-572B-784B-9904-01CAB61C26EB}" destId="{BBDDC61A-6A27-7942-A332-0CB081B99D8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055E-32AF-1E4B-9DE1-AA9A8A51A53F}">
      <dsp:nvSpPr>
        <dsp:cNvPr id="0" name=""/>
        <dsp:cNvSpPr/>
      </dsp:nvSpPr>
      <dsp:spPr>
        <a:xfrm>
          <a:off x="3080" y="488607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Averages</a:t>
          </a:r>
          <a:endParaRPr lang="en-US" sz="3700" kern="1200"/>
        </a:p>
      </dsp:txBody>
      <dsp:txXfrm>
        <a:off x="3080" y="488607"/>
        <a:ext cx="2444055" cy="1466433"/>
      </dsp:txXfrm>
    </dsp:sp>
    <dsp:sp modelId="{0DF33960-3D4B-684B-B6CC-37FB25E05DED}">
      <dsp:nvSpPr>
        <dsp:cNvPr id="0" name=""/>
        <dsp:cNvSpPr/>
      </dsp:nvSpPr>
      <dsp:spPr>
        <a:xfrm>
          <a:off x="2691541" y="488607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Boxplots</a:t>
          </a:r>
          <a:endParaRPr lang="en-US" sz="3700" kern="1200"/>
        </a:p>
      </dsp:txBody>
      <dsp:txXfrm>
        <a:off x="2691541" y="488607"/>
        <a:ext cx="2444055" cy="1466433"/>
      </dsp:txXfrm>
    </dsp:sp>
    <dsp:sp modelId="{CC0C6823-6455-A549-8946-205D904E2126}">
      <dsp:nvSpPr>
        <dsp:cNvPr id="0" name=""/>
        <dsp:cNvSpPr/>
      </dsp:nvSpPr>
      <dsp:spPr>
        <a:xfrm>
          <a:off x="5380002" y="488607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Cumulative frequency</a:t>
          </a:r>
          <a:endParaRPr lang="en-US" sz="3700" kern="1200" dirty="0"/>
        </a:p>
      </dsp:txBody>
      <dsp:txXfrm>
        <a:off x="5380002" y="488607"/>
        <a:ext cx="2444055" cy="1466433"/>
      </dsp:txXfrm>
    </dsp:sp>
    <dsp:sp modelId="{0DEEC7FF-477C-1748-A9AB-87DF90220F3F}">
      <dsp:nvSpPr>
        <dsp:cNvPr id="0" name=""/>
        <dsp:cNvSpPr/>
      </dsp:nvSpPr>
      <dsp:spPr>
        <a:xfrm>
          <a:off x="8068463" y="488607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Frequency polygons</a:t>
          </a:r>
        </a:p>
      </dsp:txBody>
      <dsp:txXfrm>
        <a:off x="8068463" y="488607"/>
        <a:ext cx="2444055" cy="1466433"/>
      </dsp:txXfrm>
    </dsp:sp>
    <dsp:sp modelId="{FEDAC0D2-6BD8-D342-8C65-11A36D24925D}">
      <dsp:nvSpPr>
        <dsp:cNvPr id="0" name=""/>
        <dsp:cNvSpPr/>
      </dsp:nvSpPr>
      <dsp:spPr>
        <a:xfrm>
          <a:off x="1347311" y="2199446"/>
          <a:ext cx="2444055" cy="14664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Histograms</a:t>
          </a:r>
          <a:endParaRPr lang="en-US" sz="3700" kern="1200" dirty="0"/>
        </a:p>
      </dsp:txBody>
      <dsp:txXfrm>
        <a:off x="1347311" y="2199446"/>
        <a:ext cx="2444055" cy="1466433"/>
      </dsp:txXfrm>
    </dsp:sp>
    <dsp:sp modelId="{A45E8DC5-8F26-1242-8BCA-5AB10D646488}">
      <dsp:nvSpPr>
        <dsp:cNvPr id="0" name=""/>
        <dsp:cNvSpPr/>
      </dsp:nvSpPr>
      <dsp:spPr>
        <a:xfrm>
          <a:off x="4035772" y="2199446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Scatter graphs</a:t>
          </a:r>
          <a:endParaRPr lang="en-US" sz="3700" kern="1200" dirty="0"/>
        </a:p>
      </dsp:txBody>
      <dsp:txXfrm>
        <a:off x="4035772" y="2199446"/>
        <a:ext cx="2444055" cy="1466433"/>
      </dsp:txXfrm>
    </dsp:sp>
    <dsp:sp modelId="{F134A950-A8AC-D742-89FE-1B7143AB033C}">
      <dsp:nvSpPr>
        <dsp:cNvPr id="0" name=""/>
        <dsp:cNvSpPr/>
      </dsp:nvSpPr>
      <dsp:spPr>
        <a:xfrm>
          <a:off x="6724233" y="2199446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Time series</a:t>
          </a:r>
        </a:p>
      </dsp:txBody>
      <dsp:txXfrm>
        <a:off x="6724233" y="2199446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00895-5283-AD48-8949-6FD97C8BEE4F}">
      <dsp:nvSpPr>
        <dsp:cNvPr id="0" name=""/>
        <dsp:cNvSpPr/>
      </dsp:nvSpPr>
      <dsp:spPr>
        <a:xfrm>
          <a:off x="147875" y="1337"/>
          <a:ext cx="3193702" cy="19162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Probability of dependent events</a:t>
          </a:r>
          <a:endParaRPr lang="en-US" sz="3800" kern="1200"/>
        </a:p>
      </dsp:txBody>
      <dsp:txXfrm>
        <a:off x="147875" y="1337"/>
        <a:ext cx="3193702" cy="1916221"/>
      </dsp:txXfrm>
    </dsp:sp>
    <dsp:sp modelId="{EEAEF0FA-B85D-3E47-8D09-F5B611E7D802}">
      <dsp:nvSpPr>
        <dsp:cNvPr id="0" name=""/>
        <dsp:cNvSpPr/>
      </dsp:nvSpPr>
      <dsp:spPr>
        <a:xfrm>
          <a:off x="3660948" y="1337"/>
          <a:ext cx="3193702" cy="19162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Probability of independent events</a:t>
          </a:r>
          <a:endParaRPr lang="en-US" sz="3800" kern="1200" dirty="0"/>
        </a:p>
      </dsp:txBody>
      <dsp:txXfrm>
        <a:off x="3660948" y="1337"/>
        <a:ext cx="3193702" cy="1916221"/>
      </dsp:txXfrm>
    </dsp:sp>
    <dsp:sp modelId="{5C433024-27A5-024F-9765-DD8312758EB2}">
      <dsp:nvSpPr>
        <dsp:cNvPr id="0" name=""/>
        <dsp:cNvSpPr/>
      </dsp:nvSpPr>
      <dsp:spPr>
        <a:xfrm>
          <a:off x="7174021" y="1337"/>
          <a:ext cx="3193702" cy="19162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Sampling</a:t>
          </a:r>
        </a:p>
      </dsp:txBody>
      <dsp:txXfrm>
        <a:off x="7174021" y="1337"/>
        <a:ext cx="3193702" cy="1916221"/>
      </dsp:txXfrm>
    </dsp:sp>
    <dsp:sp modelId="{3BE28AAF-F0EC-40DC-86DB-4621E100816E}">
      <dsp:nvSpPr>
        <dsp:cNvPr id="0" name=""/>
        <dsp:cNvSpPr/>
      </dsp:nvSpPr>
      <dsp:spPr>
        <a:xfrm>
          <a:off x="1904412" y="2236929"/>
          <a:ext cx="3193702" cy="19162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Two way tables</a:t>
          </a:r>
        </a:p>
      </dsp:txBody>
      <dsp:txXfrm>
        <a:off x="1904412" y="2236929"/>
        <a:ext cx="3193702" cy="1916221"/>
      </dsp:txXfrm>
    </dsp:sp>
    <dsp:sp modelId="{BBDDC61A-6A27-7942-A332-0CB081B99D88}">
      <dsp:nvSpPr>
        <dsp:cNvPr id="0" name=""/>
        <dsp:cNvSpPr/>
      </dsp:nvSpPr>
      <dsp:spPr>
        <a:xfrm>
          <a:off x="5417485" y="2236929"/>
          <a:ext cx="3193702" cy="191622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Venn diagrams</a:t>
          </a:r>
          <a:endParaRPr lang="en-US" sz="3800" kern="1200" dirty="0"/>
        </a:p>
      </dsp:txBody>
      <dsp:txXfrm>
        <a:off x="5417485" y="2236929"/>
        <a:ext cx="3193702" cy="1916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EC54-0941-844C-9BE6-9F557465E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89F3C-1EDA-6A41-AC82-80A47C451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851D1-5D20-E046-9919-E95C6D20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406D3-4866-1E44-87AD-7DE2E688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161EB-8689-7B4E-84B3-8B26150D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6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89F4-E07D-4043-8675-94E3EEF5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EE920-EAC6-754A-B342-E01FC89C8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01F0E-CAC3-1A46-96CB-49196A96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F63D4-0947-E54F-BC93-A106544E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B3027-DC82-CB47-9606-B7E22592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04322-D376-A742-8809-A43A20A81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D734E1-568D-274D-9547-D0645092D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58676-D2AE-C646-8A5F-AD686E6A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EAD83-B0D6-E54B-8BA8-D0B7519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DF85A-6238-0242-AE82-FB7EE2D3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5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44D5-F736-B140-93FE-46190745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B4FCB-27B8-E04B-8916-C2929F947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C0AD-1EAB-394F-A69B-24F5D405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D1D36-1FF8-0C4E-B8FF-3C3FBE19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BA722-C487-2E4E-9291-08C6CC54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3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31F38-3958-5C48-A646-C98C98CE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F0279-321C-B944-A0E3-93D3A31F2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FBBF5-3562-194A-B89D-7D956683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888E0-23A1-2845-B34E-8DA21168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E4BC1-5D37-1F48-A2DD-CB78FF63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7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C51CB-DDDB-4A43-BA79-BE0BC198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7689-9328-7046-8884-B7C61E897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EE5D1-A53F-5440-A699-94022278A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A331C-8EF9-434B-B923-087C84A4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57159-06CB-7B48-B3DF-EAA821CB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2763D-3678-A241-A0B8-44BA8E7F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C4DE-3382-8F40-A5B8-8FA98F23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D0A14-3A12-7040-A12B-4882C4039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33EFE-3A5B-9749-B841-FB5D83AF7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DB0D5-9958-E149-ADF3-2165EB020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E9FABE-16DA-8148-AB5A-1FBB59621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C046A0-E3FC-724F-A07C-BB6FAE88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2F6E2-5044-E748-9CA4-D3CCF0D5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AC042-E69A-B843-B33B-B7D0C235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1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29F8A-3101-9244-B2C1-41CA042D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6F7B6-B6A3-C747-B63B-9472CF6C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3A25E-DE5C-484A-82CD-4FD43E8B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0AE8B-1669-D846-B609-93EACF7C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E5A1F-26E7-6244-B31F-79B21E0A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A80E4-C073-DC4A-8F87-F51E0270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9C108-D25A-0041-8127-1DFF35B7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9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FE1E-14FE-AD45-849A-5871CDD4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08833-0288-4246-8574-2C782924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1A68B-198A-4249-9662-B2333FF32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E34AF-D920-0A4D-B587-8EA0F2E9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65767-F940-C242-89C6-90615D51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78F06-AC5C-F54D-A56D-10FC8AE1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6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84A0-0B1E-B141-B439-5E920C68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F3AA1-B536-1F46-A3B1-57F193ED3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CD787-F483-AD43-8568-C9F03A5EF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53F7C-B051-D249-8EEB-5227FC21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4BFA7-4B7D-A74F-A80A-4812E824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B0C21-DBAC-EB48-859D-57F5EC9E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4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94A9C8-304B-224F-93CE-08BAE4E0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D1B97-3DA2-D647-A41E-D8B8F852D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724D7-7CAD-414B-AF04-F59A9C623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E6E03-DC87-9346-BA6A-DEDB39C8A9C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A4BF-48FE-1448-A1A1-5412264FC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AA7F4-8782-A147-9982-3421F461F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slide" Target="slide1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slide" Target="slide17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tmp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slide" Target="slide17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mp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8C51-B636-3B42-A2D6-FD3DF8BA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GB"/>
              <a:t>Statistics</a:t>
            </a:r>
            <a:endParaRPr lang="en-US"/>
          </a:p>
        </p:txBody>
      </p:sp>
      <p:graphicFrame>
        <p:nvGraphicFramePr>
          <p:cNvPr id="12" name="Content Placeholder 2"/>
          <p:cNvGraphicFramePr>
            <a:graphicFrameLocks noGrp="1"/>
          </p:cNvGraphicFramePr>
          <p:nvPr>
            <p:ph idx="1"/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64A78AA-667C-CD40-9697-059BB2902530}"/>
              </a:ext>
            </a:extLst>
          </p:cNvPr>
          <p:cNvSpPr txBox="1"/>
          <p:nvPr/>
        </p:nvSpPr>
        <p:spPr>
          <a:xfrm>
            <a:off x="5230665" y="6334780"/>
            <a:ext cx="1725375" cy="523220"/>
          </a:xfrm>
          <a:prstGeom prst="rect">
            <a:avLst/>
          </a:prstGeom>
          <a:gradFill>
            <a:gsLst>
              <a:gs pos="0">
                <a:schemeClr val="dk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dk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dk2">
                  <a:shade val="63000"/>
                  <a:satMod val="120000"/>
                </a:schemeClr>
              </a:gs>
            </a:gsLst>
            <a:lin ang="5400000" scaled="0"/>
          </a:gradFill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Title page</a:t>
            </a:r>
          </a:p>
        </p:txBody>
      </p:sp>
    </p:spTree>
    <p:extLst>
      <p:ext uri="{BB962C8B-B14F-4D97-AF65-F5344CB8AC3E}">
        <p14:creationId xmlns:p14="http://schemas.microsoft.com/office/powerpoint/2010/main" val="334060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4D0A6-2B76-4144-A464-C44623B5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polygons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D0A274-63A5-7449-B7A7-AB6360BA1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4" y="1917065"/>
            <a:ext cx="3464172" cy="4351338"/>
          </a:xfrm>
          <a:ln>
            <a:solidFill>
              <a:srgbClr val="FFC000"/>
            </a:solidFill>
          </a:ln>
        </p:spPr>
      </p:pic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E306100-2C0E-5E45-95C1-D87CF3BC99EB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D0A26DD9-CD36-FF42-B360-28B1CD083797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Statistics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BC0C2-CFFD-554F-8563-900A05732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744" y="1917065"/>
            <a:ext cx="3522512" cy="421803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37AEB2-574D-944B-B1FC-C2C70EB2C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791" y="656696"/>
            <a:ext cx="3356264" cy="252073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669848-30E1-194B-AE47-0BDE8D167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0983" y="3555857"/>
            <a:ext cx="3360072" cy="213866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65272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C23C-D82F-4B40-B7A7-8D3FFF55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0EE943-5CE5-2148-8E28-E76210D3B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1" y="1444882"/>
            <a:ext cx="3898900" cy="4203700"/>
          </a:xfr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0C8AC1-9AAF-0742-B9D1-F642514F2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52" y="100334"/>
            <a:ext cx="3416300" cy="51689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E882CF7-925C-284D-90DB-FF238298751D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323F9649-A713-A845-8493-A5C64D0F349D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Statistics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33" y="365125"/>
            <a:ext cx="3395945" cy="29751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2"/>
          <a:stretch/>
        </p:blipFill>
        <p:spPr>
          <a:xfrm>
            <a:off x="8484734" y="3340268"/>
            <a:ext cx="3524742" cy="16815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05" y="5080490"/>
            <a:ext cx="3477873" cy="2668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7221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6390A-53C7-944B-BD7B-4B06B83AA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9212B-6FEA-E743-AC35-ABEE85364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6B6D2-9A22-5C44-8990-4ED9D2FA5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02" y="1325563"/>
            <a:ext cx="3790554" cy="516731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3DF81A-201B-2748-9D38-BA117FF98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260" y="75754"/>
            <a:ext cx="3962400" cy="40640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6E45F2-11C4-6F4F-987A-1C2F6FB86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260" y="4139754"/>
            <a:ext cx="3962400" cy="25400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532306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1B7E-3B0E-D54D-BDB7-B49D6752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Scatter graphs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FF1F94-57AD-1F41-BCC8-94F02C8F9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205" y="-27276"/>
            <a:ext cx="3403795" cy="4351338"/>
          </a:xfrm>
          <a:ln>
            <a:solidFill>
              <a:srgbClr val="FF0000"/>
            </a:solidFill>
            <a:prstDash val="dash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E52948-8D84-8948-AF60-58AFA4582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928" y="4324062"/>
            <a:ext cx="3403795" cy="1792985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230DDFFA-A224-FB4C-8C4E-59BFCD7A0BE2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AA340CE3-E680-234D-8D8D-15E3CF7D42DA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Statistics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926174-7C51-824F-9BDB-81E8C01A4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98" y="1450450"/>
            <a:ext cx="3378377" cy="2877189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48302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1B7E-3B0E-D54D-BDB7-B49D6752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Scatter graphs</a:t>
            </a:r>
            <a:endParaRPr lang="en-US" dirty="0"/>
          </a:p>
        </p:txBody>
      </p:sp>
      <p:sp>
        <p:nvSpPr>
          <p:cNvPr id="6" name="TextBox 5">
            <a:hlinkClick r:id="rId2" action="ppaction://hlinksldjump"/>
            <a:extLst>
              <a:ext uri="{FF2B5EF4-FFF2-40B4-BE49-F238E27FC236}">
                <a16:creationId xmlns:a16="http://schemas.microsoft.com/office/drawing/2014/main" id="{230DDFFA-A224-FB4C-8C4E-59BFCD7A0BE2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AA340CE3-E680-234D-8D8D-15E3CF7D42DA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Statistics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729CC-BD67-2B4D-8FA5-DEB89EAF2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142" y="103263"/>
            <a:ext cx="3654199" cy="43994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515D75-9982-5C42-9585-36CA95E8A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141" y="4509654"/>
            <a:ext cx="3654199" cy="21684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787BA1-A8F5-F444-999A-E6F12ABFD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140" y="4726497"/>
            <a:ext cx="3654200" cy="202360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3571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B91E-53D9-6241-A94B-2FE79BFE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D83C7-F0F3-AE49-B313-D7913F5C0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B3864-CADE-2345-A22F-33056BA8F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" y="1523259"/>
            <a:ext cx="3758045" cy="3271567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792148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DEDE-E68D-284B-89AE-90CD7859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581813-AA57-B04A-B743-202B241F0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797"/>
            <a:ext cx="4775200" cy="3149600"/>
          </a:xfr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DCDBF8-B93B-1041-92F0-ACE4A4997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634206"/>
            <a:ext cx="3848100" cy="49403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FEEC5A-A651-5041-AE92-CA8A9D653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34206"/>
            <a:ext cx="3454400" cy="7874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8238E8-D192-0443-8FFA-3EBB6B70C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3359150"/>
            <a:ext cx="2654300" cy="25781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TextBox 9">
            <a:hlinkClick r:id="rId6" action="ppaction://hlinksldjump"/>
            <a:extLst>
              <a:ext uri="{FF2B5EF4-FFF2-40B4-BE49-F238E27FC236}">
                <a16:creationId xmlns:a16="http://schemas.microsoft.com/office/drawing/2014/main" id="{D70CB253-B7FA-E440-9939-4C7B93A5E2DB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DB5678E5-1A27-4B43-9F5F-4803A3B49167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Statistics </a:t>
            </a:r>
          </a:p>
        </p:txBody>
      </p:sp>
    </p:spTree>
    <p:extLst>
      <p:ext uri="{BB962C8B-B14F-4D97-AF65-F5344CB8AC3E}">
        <p14:creationId xmlns:p14="http://schemas.microsoft.com/office/powerpoint/2010/main" val="2540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5DCA9-A01C-F049-8E42-294AEBC4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GB" dirty="0"/>
              <a:t>Probability</a:t>
            </a:r>
            <a:endParaRPr lang="en-US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467882E-D517-774C-95C8-E704AACDFCEC}"/>
              </a:ext>
            </a:extLst>
          </p:cNvPr>
          <p:cNvSpPr txBox="1"/>
          <p:nvPr/>
        </p:nvSpPr>
        <p:spPr>
          <a:xfrm>
            <a:off x="5230665" y="6334780"/>
            <a:ext cx="1725375" cy="523220"/>
          </a:xfrm>
          <a:prstGeom prst="rect">
            <a:avLst/>
          </a:prstGeom>
          <a:gradFill>
            <a:gsLst>
              <a:gs pos="0">
                <a:schemeClr val="dk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dk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dk2">
                  <a:shade val="63000"/>
                  <a:satMod val="120000"/>
                </a:schemeClr>
              </a:gs>
            </a:gsLst>
            <a:lin ang="5400000" scaled="0"/>
          </a:gradFill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Title page</a:t>
            </a:r>
          </a:p>
        </p:txBody>
      </p:sp>
    </p:spTree>
    <p:extLst>
      <p:ext uri="{BB962C8B-B14F-4D97-AF65-F5344CB8AC3E}">
        <p14:creationId xmlns:p14="http://schemas.microsoft.com/office/powerpoint/2010/main" val="1210867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5206-FC43-2440-B56D-A366C4868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dependent events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2B860C-39D3-A946-B3EC-D6442498A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26" y="1319475"/>
            <a:ext cx="3779498" cy="1481931"/>
          </a:xfr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C30D45-1B34-9645-99B6-1F99354A5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2" y="1319475"/>
            <a:ext cx="3924300" cy="36703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D9450538-3325-7141-B420-24716E7C33A5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id="{7A5C4E36-BE7E-DE41-B042-9649A9CF93EA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probability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9BEB88-2F63-5842-B033-7217210C7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726" y="4875743"/>
            <a:ext cx="3489350" cy="132556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361596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5206-FC43-2440-B56D-A366C486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0234"/>
            <a:ext cx="10515600" cy="1325563"/>
          </a:xfrm>
        </p:spPr>
        <p:txBody>
          <a:bodyPr/>
          <a:lstStyle/>
          <a:p>
            <a:r>
              <a:rPr lang="en-US" dirty="0"/>
              <a:t>Probability of dependent 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005F9-719C-5C49-A8EE-A98303689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2" y="5030063"/>
            <a:ext cx="3421026" cy="131709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0AA06-5BAE-1541-8D4B-0B5BF96DD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2" y="1054234"/>
            <a:ext cx="3606800" cy="8382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B8182D-15B1-864D-BB00-2E7C01826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2" y="1907130"/>
            <a:ext cx="3695700" cy="11049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1" name="TextBox 10">
            <a:hlinkClick r:id="rId5" action="ppaction://hlinksldjump"/>
            <a:extLst>
              <a:ext uri="{FF2B5EF4-FFF2-40B4-BE49-F238E27FC236}">
                <a16:creationId xmlns:a16="http://schemas.microsoft.com/office/drawing/2014/main" id="{D9450538-3325-7141-B420-24716E7C33A5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2" name="TextBox 11">
            <a:hlinkClick r:id="rId5" action="ppaction://hlinksldjump"/>
            <a:extLst>
              <a:ext uri="{FF2B5EF4-FFF2-40B4-BE49-F238E27FC236}">
                <a16:creationId xmlns:a16="http://schemas.microsoft.com/office/drawing/2014/main" id="{7A5C4E36-BE7E-DE41-B042-9649A9CF93EA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probability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70C05-83A8-F74B-8B7C-2E52C5C77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182" y="3268417"/>
            <a:ext cx="4075313" cy="1481932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1414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8C54-40F8-DF46-9644-37836AD8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Averages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0B90E6-B13C-1741-B8E6-939E04D4A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36" y="206947"/>
            <a:ext cx="2171700" cy="1143000"/>
          </a:xfr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E9F113-3081-B344-8EBE-28C35204F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216" y="3130140"/>
            <a:ext cx="4546600" cy="24003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A74B9F-9BBF-D84E-96E1-95990E6CC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5" y="1718392"/>
            <a:ext cx="5600700" cy="30607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A2E2B7-AE21-EF47-B1E1-389F63F92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6" y="4773971"/>
            <a:ext cx="5651500" cy="11938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F6418E95-3E06-F944-AA6F-05BD693893F8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1C3BD118-3326-2048-9A95-B13D5B75DEDC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Statistics </a:t>
            </a:r>
          </a:p>
        </p:txBody>
      </p:sp>
    </p:spTree>
    <p:extLst>
      <p:ext uri="{BB962C8B-B14F-4D97-AF65-F5344CB8AC3E}">
        <p14:creationId xmlns:p14="http://schemas.microsoft.com/office/powerpoint/2010/main" val="532566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9435-0576-D645-838E-DB50DF96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independent events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237E71-ABB6-C84B-9C21-E2D1D067C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2" y="1533425"/>
            <a:ext cx="5186389" cy="1666798"/>
          </a:xfr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1F85-7554-FA40-B332-5B7EECF0E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4" y="3200223"/>
            <a:ext cx="3835400" cy="1219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2D1B4F-67FF-5C4C-9F0B-5AAF791F0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67" y="3582271"/>
            <a:ext cx="5562600" cy="20955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9070CB-20F4-6F46-A1F6-C99009964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67" y="1557773"/>
            <a:ext cx="4406900" cy="1879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A527FA-1C2B-494D-AB29-16D83C0202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79" y="4565404"/>
            <a:ext cx="3992188" cy="2297781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2" name="TextBox 11">
            <a:hlinkClick r:id="rId7" action="ppaction://hlinksldjump"/>
            <a:extLst>
              <a:ext uri="{FF2B5EF4-FFF2-40B4-BE49-F238E27FC236}">
                <a16:creationId xmlns:a16="http://schemas.microsoft.com/office/drawing/2014/main" id="{11F343E9-D9A7-1D48-9BA1-9F8B93BDB74C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3" name="TextBox 12">
            <a:hlinkClick r:id="rId7" action="ppaction://hlinksldjump"/>
            <a:extLst>
              <a:ext uri="{FF2B5EF4-FFF2-40B4-BE49-F238E27FC236}">
                <a16:creationId xmlns:a16="http://schemas.microsoft.com/office/drawing/2014/main" id="{11888E3B-3EE3-F74C-B3B6-B2059D1D4399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probability</a:t>
            </a:r>
          </a:p>
        </p:txBody>
      </p:sp>
    </p:spTree>
    <p:extLst>
      <p:ext uri="{BB962C8B-B14F-4D97-AF65-F5344CB8AC3E}">
        <p14:creationId xmlns:p14="http://schemas.microsoft.com/office/powerpoint/2010/main" val="1625491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9435-0576-D645-838E-DB50DF96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independent events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237E71-ABB6-C84B-9C21-E2D1D067C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13" y="1228625"/>
            <a:ext cx="5186389" cy="1666798"/>
          </a:xfr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1F85-7554-FA40-B332-5B7EECF0E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8" y="3946368"/>
            <a:ext cx="3835400" cy="1219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A527FA-1C2B-494D-AB29-16D83C0202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8" y="1325607"/>
            <a:ext cx="3992188" cy="2297781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2" name="TextBox 11">
            <a:hlinkClick r:id="rId5" action="ppaction://hlinksldjump"/>
            <a:extLst>
              <a:ext uri="{FF2B5EF4-FFF2-40B4-BE49-F238E27FC236}">
                <a16:creationId xmlns:a16="http://schemas.microsoft.com/office/drawing/2014/main" id="{11F343E9-D9A7-1D48-9BA1-9F8B93BDB74C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3" name="TextBox 12">
            <a:hlinkClick r:id="rId5" action="ppaction://hlinksldjump"/>
            <a:extLst>
              <a:ext uri="{FF2B5EF4-FFF2-40B4-BE49-F238E27FC236}">
                <a16:creationId xmlns:a16="http://schemas.microsoft.com/office/drawing/2014/main" id="{11888E3B-3EE3-F74C-B3B6-B2059D1D4399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probability</a:t>
            </a:r>
          </a:p>
        </p:txBody>
      </p:sp>
    </p:spTree>
    <p:extLst>
      <p:ext uri="{BB962C8B-B14F-4D97-AF65-F5344CB8AC3E}">
        <p14:creationId xmlns:p14="http://schemas.microsoft.com/office/powerpoint/2010/main" val="1796403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9435-0576-D645-838E-DB50DF96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6914"/>
            <a:ext cx="10515600" cy="1325563"/>
          </a:xfrm>
        </p:spPr>
        <p:txBody>
          <a:bodyPr/>
          <a:lstStyle/>
          <a:p>
            <a:r>
              <a:rPr lang="en-US" dirty="0"/>
              <a:t>Probability of independent events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0D2BA3-B02E-B64D-9550-AD9EB9B2F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7" y="1508930"/>
            <a:ext cx="4649249" cy="425917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11F343E9-D9A7-1D48-9BA1-9F8B93BDB74C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3" name="TextBox 12">
            <a:hlinkClick r:id="rId3" action="ppaction://hlinksldjump"/>
            <a:extLst>
              <a:ext uri="{FF2B5EF4-FFF2-40B4-BE49-F238E27FC236}">
                <a16:creationId xmlns:a16="http://schemas.microsoft.com/office/drawing/2014/main" id="{11888E3B-3EE3-F74C-B3B6-B2059D1D4399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probability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BF6EBF-A8E1-7D4F-9710-CD11BBD60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680"/>
            <a:ext cx="4648200" cy="1206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6117"/>
            <a:ext cx="3661651" cy="41925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4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9435-0576-D645-838E-DB50DF96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6914"/>
            <a:ext cx="10515600" cy="1325563"/>
          </a:xfrm>
        </p:spPr>
        <p:txBody>
          <a:bodyPr/>
          <a:lstStyle/>
          <a:p>
            <a:r>
              <a:rPr lang="en-US" dirty="0"/>
              <a:t>Probability of independent events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0D2BA3-B02E-B64D-9550-AD9EB9B2F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1" y="1299412"/>
            <a:ext cx="4649249" cy="425917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11F343E9-D9A7-1D48-9BA1-9F8B93BDB74C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3" name="TextBox 12">
            <a:hlinkClick r:id="rId3" action="ppaction://hlinksldjump"/>
            <a:extLst>
              <a:ext uri="{FF2B5EF4-FFF2-40B4-BE49-F238E27FC236}">
                <a16:creationId xmlns:a16="http://schemas.microsoft.com/office/drawing/2014/main" id="{11888E3B-3EE3-F74C-B3B6-B2059D1D4399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probability</a:t>
            </a:r>
          </a:p>
        </p:txBody>
      </p:sp>
    </p:spTree>
    <p:extLst>
      <p:ext uri="{BB962C8B-B14F-4D97-AF65-F5344CB8AC3E}">
        <p14:creationId xmlns:p14="http://schemas.microsoft.com/office/powerpoint/2010/main" val="2256813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2D8DD-ABF1-AF44-AAA4-D6338B459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independent events 3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9BC9CC-B3DE-B240-901D-677EECAA5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9311" y="1631662"/>
            <a:ext cx="3954143" cy="179733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D83052-0759-B44D-B211-89E7AC308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6" y="1440872"/>
            <a:ext cx="3493227" cy="347749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C2D2B-4C6A-2244-8360-8D323840F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970" y="1440872"/>
            <a:ext cx="3957500" cy="222495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5E18E2-19A0-B544-8ADE-E3BBB4A7A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970" y="3664382"/>
            <a:ext cx="3957500" cy="96464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B9D505-6BB2-3141-A303-B2434626A7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9310" y="3429000"/>
            <a:ext cx="3954144" cy="71625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1" name="TextBox 10">
            <a:hlinkClick r:id="rId7" action="ppaction://hlinksldjump"/>
            <a:extLst>
              <a:ext uri="{FF2B5EF4-FFF2-40B4-BE49-F238E27FC236}">
                <a16:creationId xmlns:a16="http://schemas.microsoft.com/office/drawing/2014/main" id="{779C7825-8917-1A43-9F41-911D16AC4DC2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2" name="TextBox 11">
            <a:hlinkClick r:id="rId7" action="ppaction://hlinksldjump"/>
            <a:extLst>
              <a:ext uri="{FF2B5EF4-FFF2-40B4-BE49-F238E27FC236}">
                <a16:creationId xmlns:a16="http://schemas.microsoft.com/office/drawing/2014/main" id="{48C60CFB-8695-6B48-B037-2A2A761C9A20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probability</a:t>
            </a:r>
          </a:p>
        </p:txBody>
      </p:sp>
    </p:spTree>
    <p:extLst>
      <p:ext uri="{BB962C8B-B14F-4D97-AF65-F5344CB8AC3E}">
        <p14:creationId xmlns:p14="http://schemas.microsoft.com/office/powerpoint/2010/main" val="2360651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9435-0576-D645-838E-DB50DF96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Probability of independent events 4</a:t>
            </a:r>
          </a:p>
        </p:txBody>
      </p:sp>
      <p:sp>
        <p:nvSpPr>
          <p:cNvPr id="12" name="TextBox 11">
            <a:hlinkClick r:id="rId2" action="ppaction://hlinksldjump"/>
            <a:extLst>
              <a:ext uri="{FF2B5EF4-FFF2-40B4-BE49-F238E27FC236}">
                <a16:creationId xmlns:a16="http://schemas.microsoft.com/office/drawing/2014/main" id="{11F343E9-D9A7-1D48-9BA1-9F8B93BDB74C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3" name="TextBox 12">
            <a:hlinkClick r:id="rId2" action="ppaction://hlinksldjump"/>
            <a:extLst>
              <a:ext uri="{FF2B5EF4-FFF2-40B4-BE49-F238E27FC236}">
                <a16:creationId xmlns:a16="http://schemas.microsoft.com/office/drawing/2014/main" id="{11888E3B-3EE3-F74C-B3B6-B2059D1D4399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probability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1C094-C41F-1A47-BAD6-68BF54FF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56" y="995717"/>
            <a:ext cx="4485715" cy="463248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E2CF88-1B25-4740-AAC3-4D42EB645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831" y="995717"/>
            <a:ext cx="3917775" cy="132556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527916-E24A-824B-8197-B9EA4E032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831" y="2321280"/>
            <a:ext cx="3200400" cy="6350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93428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3984-A8D6-0D44-A9FB-0AED41A1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103"/>
            <a:ext cx="10515600" cy="1325563"/>
          </a:xfrm>
        </p:spPr>
        <p:txBody>
          <a:bodyPr/>
          <a:lstStyle/>
          <a:p>
            <a:r>
              <a:rPr lang="en-US" dirty="0"/>
              <a:t>Sampling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AE0833-6656-2D4A-86D0-5F0849B67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5" y="879285"/>
            <a:ext cx="5207000" cy="52324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5492A987-85C0-DB4F-8DF3-6BCE3BA61255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CCE57B7B-B806-F64F-A562-6DCD9A81AED1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probability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1C407-E756-D94F-981B-F78E431F6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307" y="552866"/>
            <a:ext cx="4701571" cy="260681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F541D9-E3D5-EF44-9943-BD6B59338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307" y="3182090"/>
            <a:ext cx="4701571" cy="24691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072185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3984-A8D6-0D44-A9FB-0AED41A1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04" y="-47676"/>
            <a:ext cx="10515600" cy="1325563"/>
          </a:xfrm>
        </p:spPr>
        <p:txBody>
          <a:bodyPr/>
          <a:lstStyle/>
          <a:p>
            <a:r>
              <a:rPr lang="en-US" dirty="0"/>
              <a:t>Sampling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533FAC-4CA4-A74F-967B-29ED14F1F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8" y="1392693"/>
            <a:ext cx="4858558" cy="1586468"/>
          </a:xfrm>
          <a:ln>
            <a:solidFill>
              <a:srgbClr val="FFC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718F84-33E9-1F41-8588-A283CC3F3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4" y="3026601"/>
            <a:ext cx="4884612" cy="974707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5492A987-85C0-DB4F-8DF3-6BCE3BA61255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id="{CCE57B7B-B806-F64F-A562-6DCD9A81AED1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probability</a:t>
            </a:r>
          </a:p>
        </p:txBody>
      </p:sp>
    </p:spTree>
    <p:extLst>
      <p:ext uri="{BB962C8B-B14F-4D97-AF65-F5344CB8AC3E}">
        <p14:creationId xmlns:p14="http://schemas.microsoft.com/office/powerpoint/2010/main" val="2566040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3984-A8D6-0D44-A9FB-0AED41A10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 tables</a:t>
            </a:r>
          </a:p>
        </p:txBody>
      </p:sp>
      <p:sp>
        <p:nvSpPr>
          <p:cNvPr id="11" name="TextBox 10">
            <a:hlinkClick r:id="rId2" action="ppaction://hlinksldjump"/>
            <a:extLst>
              <a:ext uri="{FF2B5EF4-FFF2-40B4-BE49-F238E27FC236}">
                <a16:creationId xmlns:a16="http://schemas.microsoft.com/office/drawing/2014/main" id="{5492A987-85C0-DB4F-8DF3-6BCE3BA61255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2" name="TextBox 11">
            <a:hlinkClick r:id="rId2" action="ppaction://hlinksldjump"/>
            <a:extLst>
              <a:ext uri="{FF2B5EF4-FFF2-40B4-BE49-F238E27FC236}">
                <a16:creationId xmlns:a16="http://schemas.microsoft.com/office/drawing/2014/main" id="{CCE57B7B-B806-F64F-A562-6DCD9A81AED1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probability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5" y="1690688"/>
            <a:ext cx="4772691" cy="16575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2270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D056-E80B-6044-9FA2-D0D18588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diagrams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5422BD-D4AB-1846-B964-0A52C6990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2" y="1357190"/>
            <a:ext cx="4848633" cy="4351338"/>
          </a:xfrm>
          <a:ln>
            <a:solidFill>
              <a:srgbClr val="FF0000"/>
            </a:solidFill>
          </a:ln>
        </p:spPr>
      </p:pic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E86575C-9220-C547-8B95-108745B21561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F5860D45-2CB5-6E40-BA59-4BBF7C9C7658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probability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87F29-E142-3F4E-B9AB-5E5213E96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295" y="365125"/>
            <a:ext cx="4028141" cy="3737520"/>
          </a:xfrm>
          <a:prstGeom prst="rect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5206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8C54-40F8-DF46-9644-37836AD8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Averages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9F113-3081-B344-8EBE-28C35204F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2" y="1540592"/>
            <a:ext cx="4546600" cy="24003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F6418E95-3E06-F944-AA6F-05BD693893F8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1C3BD118-3326-2048-9A95-B13D5B75DEDC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Statistics </a:t>
            </a:r>
          </a:p>
        </p:txBody>
      </p:sp>
    </p:spTree>
    <p:extLst>
      <p:ext uri="{BB962C8B-B14F-4D97-AF65-F5344CB8AC3E}">
        <p14:creationId xmlns:p14="http://schemas.microsoft.com/office/powerpoint/2010/main" val="1233462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D056-E80B-6044-9FA2-D0D18588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diagrams</a:t>
            </a:r>
          </a:p>
        </p:txBody>
      </p:sp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id="{CE86575C-9220-C547-8B95-108745B21561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6" name="TextBox 5">
            <a:hlinkClick r:id="rId2" action="ppaction://hlinksldjump"/>
            <a:extLst>
              <a:ext uri="{FF2B5EF4-FFF2-40B4-BE49-F238E27FC236}">
                <a16:creationId xmlns:a16="http://schemas.microsoft.com/office/drawing/2014/main" id="{F5860D45-2CB5-6E40-BA59-4BBF7C9C7658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probability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E9BA7-92A0-9743-9ED4-709A216D6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41644"/>
            <a:ext cx="4775200" cy="22098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539655-6E36-234A-ACC8-5876BD6D0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563" y="449972"/>
            <a:ext cx="4742395" cy="363970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96276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10019-F228-A043-B446-50C82887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4" y="-93714"/>
            <a:ext cx="10515600" cy="1325563"/>
          </a:xfrm>
        </p:spPr>
        <p:txBody>
          <a:bodyPr/>
          <a:lstStyle/>
          <a:p>
            <a:r>
              <a:rPr lang="en-US" dirty="0"/>
              <a:t>Box plots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131149-B2A3-AD48-85A1-839351E20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2" y="942365"/>
            <a:ext cx="4579687" cy="2910734"/>
          </a:xfr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0D1391-849A-4744-BC33-A2DAB529F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1" y="3853099"/>
            <a:ext cx="4579687" cy="134248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F1603D-1299-AB4E-BEEC-18B423A34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1" y="5197748"/>
            <a:ext cx="4579687" cy="78118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2F7E704E-BBBE-4F42-9FA0-8254BF60E4A4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4F758BAB-9075-F642-90DB-3063388FD517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Statistics </a:t>
            </a:r>
          </a:p>
        </p:txBody>
      </p:sp>
    </p:spTree>
    <p:extLst>
      <p:ext uri="{BB962C8B-B14F-4D97-AF65-F5344CB8AC3E}">
        <p14:creationId xmlns:p14="http://schemas.microsoft.com/office/powerpoint/2010/main" val="225674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10019-F228-A043-B446-50C82887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plots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EA391-4038-9141-B0E7-BB5D4B10A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80" y="64112"/>
            <a:ext cx="3900447" cy="5147887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2F7E704E-BBBE-4F42-9FA0-8254BF60E4A4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4F758BAB-9075-F642-90DB-3063388FD517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Statistics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FA4DF-8057-AA4C-B23C-72E0632C1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1471970"/>
            <a:ext cx="4138801" cy="38379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376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82B7-10E0-194C-B654-943E7221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plots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B7F44-5376-5040-B608-BE3C64F31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50" y="1343821"/>
            <a:ext cx="3574473" cy="238298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449602-0BA7-7941-9A12-03136283D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50" y="3733325"/>
            <a:ext cx="3574473" cy="214816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ACC010-6E14-4348-B46A-02B338017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50" y="5888009"/>
            <a:ext cx="3574473" cy="56350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92358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82B7-10E0-194C-B654-943E7221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plots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7939FA-909C-A345-BB97-07735652E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726" r="-1075"/>
          <a:stretch/>
        </p:blipFill>
        <p:spPr>
          <a:xfrm>
            <a:off x="3891465" y="3959875"/>
            <a:ext cx="3638058" cy="210646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0A0F06-36BD-7F4C-9AFB-5901DAAAB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936" y="35165"/>
            <a:ext cx="3629272" cy="391992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688F06-ED42-3A4F-8C57-C39E0572D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7668" y="17994"/>
            <a:ext cx="4482432" cy="2516656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01364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49EC2-45F2-EF46-9A09-62DB90976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frequency</a:t>
            </a:r>
          </a:p>
        </p:txBody>
      </p:sp>
      <p:sp>
        <p:nvSpPr>
          <p:cNvPr id="12" name="TextBox 11">
            <a:hlinkClick r:id="rId2" action="ppaction://hlinksldjump"/>
            <a:extLst>
              <a:ext uri="{FF2B5EF4-FFF2-40B4-BE49-F238E27FC236}">
                <a16:creationId xmlns:a16="http://schemas.microsoft.com/office/drawing/2014/main" id="{3EB9B749-6874-F24E-9DCB-92402E3878D0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3" name="TextBox 12">
            <a:hlinkClick r:id="rId2" action="ppaction://hlinksldjump"/>
            <a:extLst>
              <a:ext uri="{FF2B5EF4-FFF2-40B4-BE49-F238E27FC236}">
                <a16:creationId xmlns:a16="http://schemas.microsoft.com/office/drawing/2014/main" id="{A7D50083-75C6-8C4F-B1C4-5E65A6B10965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Statistics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AE56B2-B2B5-9D44-84F4-670F20A17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28" y="1552516"/>
            <a:ext cx="4097297" cy="386173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13EB20-0644-334C-BEBB-D6B34AB49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902" y="1553932"/>
            <a:ext cx="4908458" cy="3889262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75951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49EC2-45F2-EF46-9A09-62DB90976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frequency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605E7C-F67C-0B48-9A9D-435ABC3DF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7" y="1795515"/>
            <a:ext cx="3553259" cy="3921657"/>
          </a:xfr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9143D2-14D7-D34A-BA22-9B512EBB9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216" y="1373"/>
            <a:ext cx="3914855" cy="429831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7FDE14-6D2A-C144-B5D5-43D0F97A73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0"/>
          <a:stretch/>
        </p:blipFill>
        <p:spPr>
          <a:xfrm>
            <a:off x="8288409" y="4299688"/>
            <a:ext cx="3914855" cy="885583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D157B4-F277-DB43-8537-CD57F5000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8" y="5180744"/>
            <a:ext cx="3914855" cy="250952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3EB9B749-6874-F24E-9DCB-92402E3878D0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3" name="TextBox 12">
            <a:hlinkClick r:id="rId6" action="ppaction://hlinksldjump"/>
            <a:extLst>
              <a:ext uri="{FF2B5EF4-FFF2-40B4-BE49-F238E27FC236}">
                <a16:creationId xmlns:a16="http://schemas.microsoft.com/office/drawing/2014/main" id="{A7D50083-75C6-8C4F-B1C4-5E65A6B10965}"/>
              </a:ext>
            </a:extLst>
          </p:cNvPr>
          <p:cNvSpPr txBox="1"/>
          <p:nvPr/>
        </p:nvSpPr>
        <p:spPr>
          <a:xfrm>
            <a:off x="-1" y="6488668"/>
            <a:ext cx="220133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Statistics </a:t>
            </a:r>
          </a:p>
        </p:txBody>
      </p:sp>
    </p:spTree>
    <p:extLst>
      <p:ext uri="{BB962C8B-B14F-4D97-AF65-F5344CB8AC3E}">
        <p14:creationId xmlns:p14="http://schemas.microsoft.com/office/powerpoint/2010/main" val="855889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200</Words>
  <Application>Microsoft Macintosh PowerPoint</Application>
  <PresentationFormat>Widescreen</PresentationFormat>
  <Paragraphs>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Statistics</vt:lpstr>
      <vt:lpstr>Averages</vt:lpstr>
      <vt:lpstr>Averages</vt:lpstr>
      <vt:lpstr>Box plots</vt:lpstr>
      <vt:lpstr>Box plots</vt:lpstr>
      <vt:lpstr>Box plots</vt:lpstr>
      <vt:lpstr>Box plots</vt:lpstr>
      <vt:lpstr>Cumulative frequency</vt:lpstr>
      <vt:lpstr>Cumulative frequency</vt:lpstr>
      <vt:lpstr>Frequency polygons</vt:lpstr>
      <vt:lpstr>Histograms</vt:lpstr>
      <vt:lpstr>Histograms 2</vt:lpstr>
      <vt:lpstr>Scatter graphs</vt:lpstr>
      <vt:lpstr>Scatter graphs</vt:lpstr>
      <vt:lpstr>Time series</vt:lpstr>
      <vt:lpstr>Combination</vt:lpstr>
      <vt:lpstr>Probability</vt:lpstr>
      <vt:lpstr>Probability of dependent events</vt:lpstr>
      <vt:lpstr>Probability of dependent events</vt:lpstr>
      <vt:lpstr>Probability of independent events 1</vt:lpstr>
      <vt:lpstr>Probability of independent events 1</vt:lpstr>
      <vt:lpstr>Probability of independent events 2</vt:lpstr>
      <vt:lpstr>Probability of independent events 2</vt:lpstr>
      <vt:lpstr>Probability of independent events 3</vt:lpstr>
      <vt:lpstr>Probability of independent events 4</vt:lpstr>
      <vt:lpstr>Sampling</vt:lpstr>
      <vt:lpstr>Sampling</vt:lpstr>
      <vt:lpstr>Two way tables</vt:lpstr>
      <vt:lpstr>Venn diagrams</vt:lpstr>
      <vt:lpstr>Venn diagrams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Lynton</dc:creator>
  <cp:lastModifiedBy>David Lynton</cp:lastModifiedBy>
  <cp:revision>55</cp:revision>
  <dcterms:created xsi:type="dcterms:W3CDTF">2019-11-01T18:29:51Z</dcterms:created>
  <dcterms:modified xsi:type="dcterms:W3CDTF">2019-11-13T07:54:17Z</dcterms:modified>
</cp:coreProperties>
</file>