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2" r:id="rId7"/>
    <p:sldId id="275" r:id="rId8"/>
    <p:sldId id="263" r:id="rId9"/>
    <p:sldId id="264" r:id="rId10"/>
    <p:sldId id="265" r:id="rId11"/>
    <p:sldId id="266" r:id="rId12"/>
    <p:sldId id="272" r:id="rId13"/>
    <p:sldId id="276" r:id="rId14"/>
    <p:sldId id="277" r:id="rId15"/>
    <p:sldId id="269" r:id="rId16"/>
    <p:sldId id="278" r:id="rId17"/>
    <p:sldId id="282" r:id="rId18"/>
    <p:sldId id="279" r:id="rId19"/>
    <p:sldId id="280" r:id="rId20"/>
    <p:sldId id="281" r:id="rId21"/>
    <p:sldId id="270" r:id="rId22"/>
    <p:sldId id="271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7" autoAdjust="0"/>
    <p:restoredTop sz="94660"/>
  </p:normalViewPr>
  <p:slideViewPr>
    <p:cSldViewPr snapToGrid="0" snapToObjects="1">
      <p:cViewPr>
        <p:scale>
          <a:sx n="152" d="100"/>
          <a:sy n="152" d="100"/>
        </p:scale>
        <p:origin x="-72" y="2664"/>
      </p:cViewPr>
      <p:guideLst>
        <p:guide orient="horz" pos="118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7D6E1-0AE9-954F-8502-BA3C4B78549E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047C6A-5423-2A4B-8589-3F069F6648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20383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4C5A6-009B-4B47-B306-A80AB9222890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9C25D-DE8C-5C47-9947-1E97C9C6D4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85536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216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57200" y="831850"/>
            <a:ext cx="4199467" cy="4448271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6712" y="835793"/>
            <a:ext cx="3412541" cy="5218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167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295158" y="849463"/>
            <a:ext cx="4199467" cy="4448271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831850"/>
            <a:ext cx="3412541" cy="5218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22381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6042" y="3924283"/>
            <a:ext cx="7022590" cy="249169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57200" y="434879"/>
            <a:ext cx="4073333" cy="4208990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682182" y="434879"/>
            <a:ext cx="4071715" cy="4208990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192661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85406" y="0"/>
            <a:ext cx="4991711" cy="177111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57200" y="434879"/>
            <a:ext cx="4073333" cy="420899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682182" y="434879"/>
            <a:ext cx="4071715" cy="420899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21305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6042" y="3924283"/>
            <a:ext cx="7022590" cy="249169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57200" y="434879"/>
            <a:ext cx="5746558" cy="3175000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05649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6042" y="3912738"/>
            <a:ext cx="7022590" cy="249169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60260" y="434879"/>
            <a:ext cx="2790336" cy="4208990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257144" y="433483"/>
            <a:ext cx="2762920" cy="4208990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131474" y="434756"/>
            <a:ext cx="2767750" cy="4208990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393939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amonds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07418" y="6434860"/>
            <a:ext cx="4352254" cy="35964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Verdana"/>
              </a:defRPr>
            </a:lvl1pPr>
          </a:lstStyle>
          <a:p>
            <a:fld id="{96846263-F929-174E-BE4E-7207D5F106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574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1" r:id="rId4"/>
    <p:sldLayoutId id="2147483653" r:id="rId5"/>
    <p:sldLayoutId id="2147483654" r:id="rId6"/>
    <p:sldLayoutId id="2147483652" r:id="rId7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Verdana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50000"/>
        </a:lnSpc>
        <a:spcBef>
          <a:spcPct val="20000"/>
        </a:spcBef>
        <a:buFont typeface="Arial"/>
        <a:buNone/>
        <a:defRPr sz="4000" kern="1200" baseline="0">
          <a:solidFill>
            <a:schemeClr val="tx1"/>
          </a:solidFill>
          <a:latin typeface="Verdana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2" name="Picture 1" descr="DiamondsNight Titl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4654" y="2309567"/>
            <a:ext cx="7978679" cy="971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11551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743793" y="997248"/>
            <a:ext cx="6143756" cy="3175000"/>
          </a:xfrm>
        </p:spPr>
        <p:txBody>
          <a:bodyPr/>
          <a:lstStyle/>
          <a:p>
            <a:r>
              <a:rPr lang="en-US" dirty="0" smtClean="0"/>
              <a:t>Twinkling </a:t>
            </a:r>
            <a:r>
              <a:rPr lang="en-US" dirty="0"/>
              <a:t>lights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all glowing.</a:t>
            </a:r>
            <a:br>
              <a:rPr lang="en-US" dirty="0" smtClean="0"/>
            </a:br>
            <a:r>
              <a:rPr lang="en-US" dirty="0" smtClean="0"/>
              <a:t>Sparkling </a:t>
            </a:r>
            <a:r>
              <a:rPr lang="en-US" dirty="0"/>
              <a:t>magic showing.</a:t>
            </a:r>
          </a:p>
        </p:txBody>
      </p:sp>
    </p:spTree>
    <p:extLst>
      <p:ext uri="{BB962C8B-B14F-4D97-AF65-F5344CB8AC3E}">
        <p14:creationId xmlns:p14="http://schemas.microsoft.com/office/powerpoint/2010/main" xmlns="" val="2347833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84085" y="777087"/>
            <a:ext cx="4938074" cy="3893790"/>
          </a:xfrm>
        </p:spPr>
        <p:txBody>
          <a:bodyPr/>
          <a:lstStyle/>
          <a:p>
            <a:r>
              <a:rPr lang="en-US" dirty="0" smtClean="0"/>
              <a:t>See </a:t>
            </a:r>
            <a:r>
              <a:rPr lang="en-US" dirty="0"/>
              <a:t>the lights like </a:t>
            </a:r>
            <a:endParaRPr lang="en-US" dirty="0" smtClean="0"/>
          </a:p>
          <a:p>
            <a:r>
              <a:rPr lang="en-US" dirty="0" smtClean="0"/>
              <a:t>diamonds </a:t>
            </a:r>
            <a:r>
              <a:rPr lang="en-US" dirty="0"/>
              <a:t>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night</a:t>
            </a:r>
            <a:r>
              <a:rPr lang="en-US" dirty="0" smtClean="0"/>
              <a:t>.</a:t>
            </a:r>
          </a:p>
          <a:p>
            <a:r>
              <a:rPr lang="en-US" dirty="0"/>
              <a:t>Sparkling brightly, </a:t>
            </a:r>
          </a:p>
          <a:p>
            <a:r>
              <a:rPr lang="en-US" dirty="0"/>
              <a:t>giving us their light.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99652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82532" y="785443"/>
            <a:ext cx="4932068" cy="3476002"/>
          </a:xfrm>
        </p:spPr>
        <p:txBody>
          <a:bodyPr/>
          <a:lstStyle/>
          <a:p>
            <a:r>
              <a:rPr lang="en-US" dirty="0" smtClean="0"/>
              <a:t>See </a:t>
            </a:r>
            <a:r>
              <a:rPr lang="en-US" dirty="0"/>
              <a:t>the lights like </a:t>
            </a:r>
            <a:endParaRPr lang="en-US" dirty="0" smtClean="0"/>
          </a:p>
          <a:p>
            <a:r>
              <a:rPr lang="en-US" dirty="0" smtClean="0"/>
              <a:t>diamonds </a:t>
            </a:r>
            <a:r>
              <a:rPr lang="en-US" dirty="0"/>
              <a:t>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night</a:t>
            </a:r>
            <a:r>
              <a:rPr lang="en-US" dirty="0" smtClean="0"/>
              <a:t>.</a:t>
            </a:r>
          </a:p>
          <a:p>
            <a:r>
              <a:rPr lang="en-US" dirty="0"/>
              <a:t>Sparkling brightly, </a:t>
            </a:r>
          </a:p>
          <a:p>
            <a:r>
              <a:rPr lang="en-US" dirty="0"/>
              <a:t>giving us their light.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41576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000" i="1" dirty="0" smtClean="0"/>
              <a:t>part </a:t>
            </a:r>
            <a:r>
              <a:rPr lang="en-US" sz="2000" i="1" dirty="0"/>
              <a:t>1:</a:t>
            </a:r>
          </a:p>
          <a:p>
            <a:r>
              <a:rPr lang="en-US" sz="3600" dirty="0"/>
              <a:t>Like diamonds in the </a:t>
            </a:r>
            <a:r>
              <a:rPr lang="en-US" sz="3600" dirty="0" smtClean="0"/>
              <a:t>night.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4682182" y="2018732"/>
            <a:ext cx="4071715" cy="2919530"/>
          </a:xfrm>
        </p:spPr>
        <p:txBody>
          <a:bodyPr/>
          <a:lstStyle/>
          <a:p>
            <a:r>
              <a:rPr lang="en-US" sz="2400" i="1" dirty="0" smtClean="0">
                <a:solidFill>
                  <a:srgbClr val="0000FF"/>
                </a:solidFill>
              </a:rPr>
              <a:t>part 2 (optional):</a:t>
            </a:r>
            <a:endParaRPr lang="en-US" sz="2400" i="1" dirty="0">
              <a:solidFill>
                <a:srgbClr val="0000FF"/>
              </a:solidFill>
            </a:endParaRPr>
          </a:p>
          <a:p>
            <a:r>
              <a:rPr lang="en-US" sz="3600" dirty="0">
                <a:solidFill>
                  <a:srgbClr val="0000FF"/>
                </a:solidFill>
              </a:rPr>
              <a:t>Like diamonds in the </a:t>
            </a:r>
            <a:r>
              <a:rPr lang="en-US" sz="3600" dirty="0" smtClean="0">
                <a:solidFill>
                  <a:srgbClr val="0000FF"/>
                </a:solidFill>
              </a:rPr>
              <a:t>night.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7572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3600" dirty="0" smtClean="0"/>
              <a:t>Like </a:t>
            </a:r>
            <a:r>
              <a:rPr lang="en-US" sz="3600" dirty="0"/>
              <a:t>diamonds in the </a:t>
            </a:r>
            <a:r>
              <a:rPr lang="en-US" sz="3600" dirty="0" smtClean="0"/>
              <a:t>night.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4682182" y="2018732"/>
            <a:ext cx="4071715" cy="2919530"/>
          </a:xfrm>
        </p:spPr>
        <p:txBody>
          <a:bodyPr/>
          <a:lstStyle/>
          <a:p>
            <a:r>
              <a:rPr lang="en-US" sz="3600" dirty="0" smtClean="0">
                <a:solidFill>
                  <a:srgbClr val="0000FF"/>
                </a:solidFill>
              </a:rPr>
              <a:t>Like </a:t>
            </a:r>
            <a:r>
              <a:rPr lang="en-US" sz="3600" dirty="0">
                <a:solidFill>
                  <a:srgbClr val="0000FF"/>
                </a:solidFill>
              </a:rPr>
              <a:t>diamonds in the </a:t>
            </a:r>
            <a:r>
              <a:rPr lang="en-US" sz="3600" dirty="0" smtClean="0">
                <a:solidFill>
                  <a:srgbClr val="0000FF"/>
                </a:solidFill>
              </a:rPr>
              <a:t>night.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1459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60259" y="434879"/>
            <a:ext cx="3483249" cy="4208990"/>
          </a:xfrm>
        </p:spPr>
        <p:txBody>
          <a:bodyPr/>
          <a:lstStyle/>
          <a:p>
            <a:r>
              <a:rPr lang="en-US" sz="2000" i="1" dirty="0" smtClean="0"/>
              <a:t>part 1 (</a:t>
            </a:r>
            <a:r>
              <a:rPr lang="en-US" sz="2000" i="1" dirty="0" err="1" smtClean="0"/>
              <a:t>divisi</a:t>
            </a:r>
            <a:r>
              <a:rPr lang="en-US" sz="2000" i="1" dirty="0" smtClean="0"/>
              <a:t>, opt.):</a:t>
            </a:r>
            <a:endParaRPr lang="en-US" sz="2000" i="1" dirty="0"/>
          </a:p>
          <a:p>
            <a:r>
              <a:rPr lang="en-US" dirty="0" smtClean="0"/>
              <a:t>Like </a:t>
            </a:r>
            <a:br>
              <a:rPr lang="en-US" dirty="0" smtClean="0"/>
            </a:br>
            <a:r>
              <a:rPr lang="en-US" dirty="0" smtClean="0"/>
              <a:t>diamonds </a:t>
            </a:r>
            <a:r>
              <a:rPr lang="en-US" dirty="0"/>
              <a:t>in the night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/>
            <a:endParaRPr lang="en-US" sz="20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5798685" y="434756"/>
            <a:ext cx="3626933" cy="4208990"/>
          </a:xfrm>
        </p:spPr>
        <p:txBody>
          <a:bodyPr/>
          <a:lstStyle/>
          <a:p>
            <a:r>
              <a:rPr lang="en-US" sz="2000" i="1" dirty="0" smtClean="0">
                <a:solidFill>
                  <a:srgbClr val="008000"/>
                </a:solidFill>
              </a:rPr>
              <a:t>part 3 (opt.):</a:t>
            </a:r>
            <a:endParaRPr lang="en-US" sz="1900" dirty="0" smtClean="0">
              <a:solidFill>
                <a:srgbClr val="008000"/>
              </a:solidFill>
            </a:endParaRPr>
          </a:p>
          <a:p>
            <a:r>
              <a:rPr lang="en-US" dirty="0" smtClean="0">
                <a:solidFill>
                  <a:srgbClr val="008000"/>
                </a:solidFill>
              </a:rPr>
              <a:t>Like </a:t>
            </a:r>
            <a:br>
              <a:rPr lang="en-US" dirty="0" smtClean="0">
                <a:solidFill>
                  <a:srgbClr val="008000"/>
                </a:solidFill>
              </a:rPr>
            </a:br>
            <a:r>
              <a:rPr lang="en-US" dirty="0" smtClean="0">
                <a:solidFill>
                  <a:srgbClr val="008000"/>
                </a:solidFill>
              </a:rPr>
              <a:t>diamonds in the night.</a:t>
            </a:r>
          </a:p>
          <a:p>
            <a:pPr algn="ctr"/>
            <a:endParaRPr lang="en-US" sz="2400" dirty="0" smtClean="0"/>
          </a:p>
          <a:p>
            <a:pPr algn="ctr"/>
            <a:endParaRPr lang="en-US" sz="2400" dirty="0" smtClean="0"/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213285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2368732" y="349925"/>
            <a:ext cx="3580272" cy="4208990"/>
          </a:xfrm>
        </p:spPr>
        <p:txBody>
          <a:bodyPr/>
          <a:lstStyle/>
          <a:p>
            <a:r>
              <a:rPr lang="en-US" sz="2000" i="1" dirty="0">
                <a:solidFill>
                  <a:srgbClr val="0000FF"/>
                </a:solidFill>
              </a:rPr>
              <a:t>part 2 (opt.):</a:t>
            </a:r>
            <a:endParaRPr lang="en-US" sz="2000" dirty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Like 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diamonds in the night.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128686" y="919135"/>
            <a:ext cx="3685421" cy="3724610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</a:rPr>
              <a:t>Like </a:t>
            </a:r>
            <a:br>
              <a:rPr lang="en-US" dirty="0" smtClean="0">
                <a:solidFill>
                  <a:srgbClr val="008000"/>
                </a:solidFill>
              </a:rPr>
            </a:br>
            <a:r>
              <a:rPr lang="en-US" dirty="0" smtClean="0">
                <a:solidFill>
                  <a:srgbClr val="008000"/>
                </a:solidFill>
              </a:rPr>
              <a:t>diamonds </a:t>
            </a:r>
            <a:r>
              <a:rPr lang="en-US" dirty="0">
                <a:solidFill>
                  <a:srgbClr val="008000"/>
                </a:solidFill>
              </a:rPr>
              <a:t>in the night</a:t>
            </a:r>
            <a:r>
              <a:rPr lang="en-US" dirty="0" smtClean="0">
                <a:solidFill>
                  <a:srgbClr val="008000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75016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880040" y="849463"/>
            <a:ext cx="4199467" cy="4448271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</a:rPr>
              <a:t>Like diamonds in </a:t>
            </a:r>
            <a:r>
              <a:rPr lang="en-US" dirty="0">
                <a:solidFill>
                  <a:srgbClr val="008000"/>
                </a:solidFill>
              </a:rPr>
              <a:t>the </a:t>
            </a:r>
            <a:r>
              <a:rPr lang="en-US" dirty="0" smtClean="0">
                <a:solidFill>
                  <a:srgbClr val="008000"/>
                </a:solidFill>
              </a:rPr>
              <a:t>night.</a:t>
            </a:r>
            <a:br>
              <a:rPr lang="en-US" dirty="0" smtClean="0">
                <a:solidFill>
                  <a:srgbClr val="008000"/>
                </a:solidFill>
              </a:rPr>
            </a:br>
            <a:r>
              <a:rPr lang="en-US" dirty="0" smtClean="0">
                <a:solidFill>
                  <a:srgbClr val="008000"/>
                </a:solidFill>
              </a:rPr>
              <a:t>Like diamonds in the night.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286305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60259" y="927869"/>
            <a:ext cx="3483249" cy="4208990"/>
          </a:xfrm>
        </p:spPr>
        <p:txBody>
          <a:bodyPr/>
          <a:lstStyle/>
          <a:p>
            <a:r>
              <a:rPr lang="en-US" dirty="0" smtClean="0"/>
              <a:t>Like </a:t>
            </a:r>
            <a:br>
              <a:rPr lang="en-US" dirty="0" smtClean="0"/>
            </a:br>
            <a:r>
              <a:rPr lang="en-US" dirty="0" smtClean="0"/>
              <a:t>diamonds </a:t>
            </a:r>
            <a:r>
              <a:rPr lang="en-US" dirty="0"/>
              <a:t>in the night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5927150" y="1053083"/>
            <a:ext cx="3216850" cy="4208990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</a:rPr>
              <a:t>Like </a:t>
            </a:r>
            <a:br>
              <a:rPr lang="en-US" dirty="0" smtClean="0">
                <a:solidFill>
                  <a:srgbClr val="008000"/>
                </a:solidFill>
              </a:rPr>
            </a:br>
            <a:r>
              <a:rPr lang="en-US" dirty="0" smtClean="0">
                <a:solidFill>
                  <a:srgbClr val="008000"/>
                </a:solidFill>
              </a:rPr>
              <a:t>diamonds in the night.</a:t>
            </a:r>
          </a:p>
          <a:p>
            <a:pPr algn="ctr"/>
            <a:endParaRPr lang="en-US" sz="2400" dirty="0" smtClean="0"/>
          </a:p>
          <a:p>
            <a:pPr algn="ctr"/>
            <a:endParaRPr lang="en-US" sz="2400" dirty="0" smtClean="0"/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711773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2318678" y="852284"/>
            <a:ext cx="3580272" cy="363978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Like 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diamonds in the night.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078632" y="852284"/>
            <a:ext cx="3685421" cy="3724610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</a:rPr>
              <a:t>Like </a:t>
            </a:r>
            <a:br>
              <a:rPr lang="en-US" dirty="0" smtClean="0">
                <a:solidFill>
                  <a:srgbClr val="008000"/>
                </a:solidFill>
              </a:rPr>
            </a:br>
            <a:r>
              <a:rPr lang="en-US" dirty="0" smtClean="0">
                <a:solidFill>
                  <a:srgbClr val="008000"/>
                </a:solidFill>
              </a:rPr>
              <a:t>diamonds </a:t>
            </a:r>
            <a:r>
              <a:rPr lang="en-US" dirty="0">
                <a:solidFill>
                  <a:srgbClr val="008000"/>
                </a:solidFill>
              </a:rPr>
              <a:t>in the </a:t>
            </a:r>
            <a:r>
              <a:rPr lang="en-US" dirty="0" smtClean="0">
                <a:solidFill>
                  <a:srgbClr val="008000"/>
                </a:solidFill>
              </a:rPr>
              <a:t>night.</a:t>
            </a:r>
            <a:br>
              <a:rPr lang="en-US" dirty="0" smtClean="0">
                <a:solidFill>
                  <a:srgbClr val="008000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2928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7200" y="1062181"/>
            <a:ext cx="5238558" cy="4217939"/>
          </a:xfrm>
        </p:spPr>
        <p:txBody>
          <a:bodyPr/>
          <a:lstStyle/>
          <a:p>
            <a:r>
              <a:rPr lang="en-US" dirty="0" smtClean="0"/>
              <a:t>Lights </a:t>
            </a:r>
            <a:r>
              <a:rPr lang="en-US" dirty="0"/>
              <a:t>on the trees, </a:t>
            </a:r>
            <a:br>
              <a:rPr lang="en-US" dirty="0"/>
            </a:br>
            <a:r>
              <a:rPr lang="en-US" dirty="0" smtClean="0"/>
              <a:t>lights </a:t>
            </a:r>
            <a:r>
              <a:rPr lang="en-US" dirty="0"/>
              <a:t>on the wreaths, </a:t>
            </a:r>
          </a:p>
          <a:p>
            <a:r>
              <a:rPr lang="en-US" dirty="0"/>
              <a:t>lights in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town </a:t>
            </a:r>
            <a:r>
              <a:rPr lang="en-US" dirty="0"/>
              <a:t>square.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58975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880040" y="849463"/>
            <a:ext cx="4199467" cy="4448271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</a:rPr>
              <a:t>Like </a:t>
            </a:r>
            <a:r>
              <a:rPr lang="en-US" dirty="0">
                <a:solidFill>
                  <a:srgbClr val="008000"/>
                </a:solidFill>
              </a:rPr>
              <a:t>diamonds in the </a:t>
            </a:r>
            <a:r>
              <a:rPr lang="en-US" dirty="0" smtClean="0">
                <a:solidFill>
                  <a:srgbClr val="008000"/>
                </a:solidFill>
              </a:rPr>
              <a:t>night.</a:t>
            </a:r>
            <a:br>
              <a:rPr lang="en-US" dirty="0" smtClean="0">
                <a:solidFill>
                  <a:srgbClr val="008000"/>
                </a:solidFill>
              </a:rPr>
            </a:br>
            <a:r>
              <a:rPr lang="en-US" dirty="0" smtClean="0">
                <a:solidFill>
                  <a:srgbClr val="008000"/>
                </a:solidFill>
              </a:rPr>
              <a:t>Like diamonds in the night.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26302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7200" y="831850"/>
            <a:ext cx="5246255" cy="4448271"/>
          </a:xfrm>
        </p:spPr>
        <p:txBody>
          <a:bodyPr/>
          <a:lstStyle/>
          <a:p>
            <a:r>
              <a:rPr lang="en-US" sz="2000" i="1" dirty="0" smtClean="0"/>
              <a:t>all:</a:t>
            </a:r>
          </a:p>
          <a:p>
            <a:r>
              <a:rPr lang="en-US" dirty="0" smtClean="0"/>
              <a:t>Lights on the trees, </a:t>
            </a:r>
          </a:p>
          <a:p>
            <a:r>
              <a:rPr lang="en-US" dirty="0" smtClean="0"/>
              <a:t>lights </a:t>
            </a:r>
            <a:r>
              <a:rPr lang="en-US" dirty="0"/>
              <a:t>on the wreaths, </a:t>
            </a:r>
          </a:p>
          <a:p>
            <a:r>
              <a:rPr lang="en-US" dirty="0"/>
              <a:t>lights in the town square.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647817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985818" y="685172"/>
            <a:ext cx="5557212" cy="2978585"/>
          </a:xfrm>
        </p:spPr>
        <p:txBody>
          <a:bodyPr/>
          <a:lstStyle/>
          <a:p>
            <a:r>
              <a:rPr lang="en-US" smtClean="0"/>
              <a:t>Lights </a:t>
            </a:r>
            <a:r>
              <a:rPr lang="en-US" dirty="0"/>
              <a:t>on the houses,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the cities,</a:t>
            </a:r>
          </a:p>
          <a:p>
            <a:r>
              <a:rPr lang="en-US" dirty="0"/>
              <a:t>lights are </a:t>
            </a:r>
            <a:r>
              <a:rPr lang="en-US" dirty="0" err="1"/>
              <a:t>ev’rywhere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240032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731816" y="534940"/>
            <a:ext cx="5772728" cy="3175000"/>
          </a:xfrm>
        </p:spPr>
        <p:txBody>
          <a:bodyPr/>
          <a:lstStyle/>
          <a:p>
            <a:r>
              <a:rPr lang="en-US" dirty="0" smtClean="0"/>
              <a:t>Lights </a:t>
            </a:r>
            <a:r>
              <a:rPr lang="en-US" dirty="0"/>
              <a:t>on the houses,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the cities,</a:t>
            </a:r>
          </a:p>
          <a:p>
            <a:r>
              <a:rPr lang="en-US" dirty="0"/>
              <a:t>lights are </a:t>
            </a:r>
            <a:r>
              <a:rPr lang="en-US" dirty="0" err="1"/>
              <a:t>ev’rywhere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407424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Twinkling </a:t>
            </a:r>
            <a:r>
              <a:rPr lang="en-US" dirty="0"/>
              <a:t>lights all glowing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Sparkling </a:t>
            </a:r>
            <a:r>
              <a:rPr lang="en-US" dirty="0"/>
              <a:t>magic showing.</a:t>
            </a:r>
          </a:p>
        </p:txBody>
      </p:sp>
    </p:spTree>
    <p:extLst>
      <p:ext uri="{BB962C8B-B14F-4D97-AF65-F5344CB8AC3E}">
        <p14:creationId xmlns:p14="http://schemas.microsoft.com/office/powerpoint/2010/main" xmlns="" val="2951111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977589" y="442856"/>
            <a:ext cx="6784628" cy="3584049"/>
          </a:xfrm>
        </p:spPr>
        <p:txBody>
          <a:bodyPr/>
          <a:lstStyle/>
          <a:p>
            <a:r>
              <a:rPr lang="en-US" dirty="0" smtClean="0"/>
              <a:t>See </a:t>
            </a:r>
            <a:r>
              <a:rPr lang="en-US" dirty="0"/>
              <a:t>the lights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like diamonds in the night.</a:t>
            </a:r>
            <a:br>
              <a:rPr lang="en-US" dirty="0" smtClean="0"/>
            </a:br>
            <a:r>
              <a:rPr lang="en-US" dirty="0" smtClean="0"/>
              <a:t>Sparkling </a:t>
            </a:r>
            <a:r>
              <a:rPr lang="en-US" dirty="0"/>
              <a:t>brightly, </a:t>
            </a:r>
            <a:br>
              <a:rPr lang="en-US" dirty="0"/>
            </a:br>
            <a:r>
              <a:rPr lang="en-US" dirty="0"/>
              <a:t>giving us </a:t>
            </a:r>
            <a:r>
              <a:rPr lang="en-US" dirty="0" smtClean="0"/>
              <a:t>their </a:t>
            </a:r>
            <a:r>
              <a:rPr lang="en-US" dirty="0"/>
              <a:t>light.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4779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000" i="1" dirty="0" smtClean="0"/>
              <a:t>part </a:t>
            </a:r>
            <a:r>
              <a:rPr lang="en-US" sz="2000" i="1" dirty="0"/>
              <a:t>1:</a:t>
            </a:r>
          </a:p>
          <a:p>
            <a:r>
              <a:rPr lang="en-US" sz="3600" dirty="0"/>
              <a:t>Like diamonds in the </a:t>
            </a:r>
            <a:r>
              <a:rPr lang="en-US" sz="3600" dirty="0" smtClean="0"/>
              <a:t>night.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4682182" y="2018732"/>
            <a:ext cx="4071715" cy="2919530"/>
          </a:xfrm>
        </p:spPr>
        <p:txBody>
          <a:bodyPr/>
          <a:lstStyle/>
          <a:p>
            <a:r>
              <a:rPr lang="en-US" sz="2400" i="1" dirty="0" smtClean="0">
                <a:solidFill>
                  <a:srgbClr val="0000FF"/>
                </a:solidFill>
              </a:rPr>
              <a:t>part 2 (optional):</a:t>
            </a:r>
            <a:endParaRPr lang="en-US" sz="2400" i="1" dirty="0">
              <a:solidFill>
                <a:srgbClr val="0000FF"/>
              </a:solidFill>
            </a:endParaRPr>
          </a:p>
          <a:p>
            <a:r>
              <a:rPr lang="en-US" sz="3600" dirty="0">
                <a:solidFill>
                  <a:srgbClr val="0000FF"/>
                </a:solidFill>
              </a:rPr>
              <a:t>Like diamonds in the </a:t>
            </a:r>
            <a:r>
              <a:rPr lang="en-US" sz="3600" dirty="0" smtClean="0">
                <a:solidFill>
                  <a:srgbClr val="0000FF"/>
                </a:solidFill>
              </a:rPr>
              <a:t>night.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2041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3600" dirty="0" smtClean="0"/>
              <a:t>Like </a:t>
            </a:r>
            <a:r>
              <a:rPr lang="en-US" sz="3600" dirty="0"/>
              <a:t>diamonds in the </a:t>
            </a:r>
            <a:r>
              <a:rPr lang="en-US" sz="3600" dirty="0" smtClean="0"/>
              <a:t>night.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4682182" y="2018732"/>
            <a:ext cx="4071715" cy="2919530"/>
          </a:xfrm>
        </p:spPr>
        <p:txBody>
          <a:bodyPr/>
          <a:lstStyle/>
          <a:p>
            <a:r>
              <a:rPr lang="en-US" sz="3600" dirty="0" smtClean="0">
                <a:solidFill>
                  <a:srgbClr val="0000FF"/>
                </a:solidFill>
              </a:rPr>
              <a:t>Like </a:t>
            </a:r>
            <a:r>
              <a:rPr lang="en-US" sz="3600" dirty="0">
                <a:solidFill>
                  <a:srgbClr val="0000FF"/>
                </a:solidFill>
              </a:rPr>
              <a:t>diamonds in the </a:t>
            </a:r>
            <a:r>
              <a:rPr lang="en-US" sz="3600" dirty="0" smtClean="0">
                <a:solidFill>
                  <a:srgbClr val="0000FF"/>
                </a:solidFill>
              </a:rPr>
              <a:t>night.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0900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1677939" y="936225"/>
            <a:ext cx="6203758" cy="3175000"/>
          </a:xfrm>
        </p:spPr>
        <p:txBody>
          <a:bodyPr/>
          <a:lstStyle/>
          <a:p>
            <a:r>
              <a:rPr lang="en-US" dirty="0" smtClean="0"/>
              <a:t>Lights </a:t>
            </a:r>
            <a:r>
              <a:rPr lang="en-US" dirty="0"/>
              <a:t>in the schools, </a:t>
            </a:r>
            <a:br>
              <a:rPr lang="en-US" dirty="0"/>
            </a:br>
            <a:r>
              <a:rPr lang="en-US" dirty="0" smtClean="0"/>
              <a:t>lights </a:t>
            </a:r>
            <a:r>
              <a:rPr lang="en-US" dirty="0"/>
              <a:t>on the stores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lights </a:t>
            </a:r>
            <a:r>
              <a:rPr lang="en-US" dirty="0"/>
              <a:t>in the </a:t>
            </a:r>
            <a:r>
              <a:rPr lang="en-US" dirty="0" smtClean="0"/>
              <a:t>town </a:t>
            </a:r>
            <a:r>
              <a:rPr lang="en-US" dirty="0"/>
              <a:t>park.</a:t>
            </a:r>
          </a:p>
        </p:txBody>
      </p:sp>
    </p:spTree>
    <p:extLst>
      <p:ext uri="{BB962C8B-B14F-4D97-AF65-F5344CB8AC3E}">
        <p14:creationId xmlns:p14="http://schemas.microsoft.com/office/powerpoint/2010/main" xmlns="" val="1501877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6263-F929-174E-BE4E-7207D5F1067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7200" y="831850"/>
            <a:ext cx="4953770" cy="4448271"/>
          </a:xfrm>
        </p:spPr>
        <p:txBody>
          <a:bodyPr/>
          <a:lstStyle/>
          <a:p>
            <a:r>
              <a:rPr lang="en-US" dirty="0" smtClean="0"/>
              <a:t>Lights </a:t>
            </a:r>
            <a:r>
              <a:rPr lang="en-US" dirty="0"/>
              <a:t>on all faces,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all places,</a:t>
            </a:r>
          </a:p>
          <a:p>
            <a:r>
              <a:rPr lang="en-US" dirty="0"/>
              <a:t>breaking through the dark.</a:t>
            </a:r>
          </a:p>
        </p:txBody>
      </p:sp>
    </p:spTree>
    <p:extLst>
      <p:ext uri="{BB962C8B-B14F-4D97-AF65-F5344CB8AC3E}">
        <p14:creationId xmlns:p14="http://schemas.microsoft.com/office/powerpoint/2010/main" xmlns="" val="2789879031"/>
      </p:ext>
    </p:extLst>
  </p:cSld>
  <p:clrMapOvr>
    <a:masterClrMapping/>
  </p:clrMapOvr>
</p:sld>
</file>

<file path=ppt/theme/theme1.xml><?xml version="1.0" encoding="utf-8"?>
<a:theme xmlns:a="http://schemas.openxmlformats.org/drawingml/2006/main" name="M233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M233 PPT template.potx</Template>
  <TotalTime>629</TotalTime>
  <Words>217</Words>
  <Application>Microsoft Office PowerPoint</Application>
  <PresentationFormat>On-screen Show (4:3)</PresentationFormat>
  <Paragraphs>77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M233 PPT template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Peel District School Board</cp:lastModifiedBy>
  <cp:revision>45</cp:revision>
  <cp:lastPrinted>2013-08-28T18:17:59Z</cp:lastPrinted>
  <dcterms:created xsi:type="dcterms:W3CDTF">2012-10-27T21:37:35Z</dcterms:created>
  <dcterms:modified xsi:type="dcterms:W3CDTF">2016-12-07T18:51:57Z</dcterms:modified>
</cp:coreProperties>
</file>