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63" r:id="rId9"/>
    <p:sldId id="264" r:id="rId10"/>
    <p:sldId id="265" r:id="rId11"/>
    <p:sldId id="266" r:id="rId12"/>
    <p:sldId id="272" r:id="rId13"/>
    <p:sldId id="276" r:id="rId14"/>
    <p:sldId id="277" r:id="rId15"/>
    <p:sldId id="269" r:id="rId16"/>
    <p:sldId id="278" r:id="rId17"/>
    <p:sldId id="282" r:id="rId18"/>
    <p:sldId id="279" r:id="rId19"/>
    <p:sldId id="280" r:id="rId20"/>
    <p:sldId id="281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 autoAdjust="0"/>
    <p:restoredTop sz="94660"/>
  </p:normalViewPr>
  <p:slideViewPr>
    <p:cSldViewPr snapToGrid="0" snapToObjects="1">
      <p:cViewPr>
        <p:scale>
          <a:sx n="152" d="100"/>
          <a:sy n="152" d="100"/>
        </p:scale>
        <p:origin x="-72" y="2664"/>
      </p:cViewPr>
      <p:guideLst>
        <p:guide orient="horz" pos="1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7D6E1-0AE9-954F-8502-BA3C4B78549E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7C6A-5423-2A4B-8589-3F069F66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03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C5A6-009B-4B47-B306-A80AB922289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C25D-DE8C-5C47-9947-1E97C9C6D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855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31850"/>
            <a:ext cx="4199467" cy="4448271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6712" y="835793"/>
            <a:ext cx="3412541" cy="521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95158" y="849463"/>
            <a:ext cx="4199467" cy="4448271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831850"/>
            <a:ext cx="3412541" cy="521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238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6042" y="3924283"/>
            <a:ext cx="7022590" cy="24916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434879"/>
            <a:ext cx="4073333" cy="420899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82182" y="434879"/>
            <a:ext cx="4071715" cy="420899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9266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406" y="0"/>
            <a:ext cx="4991711" cy="177111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434879"/>
            <a:ext cx="4073333" cy="420899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82182" y="434879"/>
            <a:ext cx="4071715" cy="420899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130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6042" y="3924283"/>
            <a:ext cx="7022590" cy="24916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434879"/>
            <a:ext cx="5746558" cy="3175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5649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6042" y="3912738"/>
            <a:ext cx="7022590" cy="24916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0260" y="434879"/>
            <a:ext cx="2790336" cy="420899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257144" y="433483"/>
            <a:ext cx="2762920" cy="420899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131474" y="434756"/>
            <a:ext cx="2767750" cy="420899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939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monds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7418" y="6434860"/>
            <a:ext cx="4352254" cy="3596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96846263-F929-174E-BE4E-7207D5F106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57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3" r:id="rId5"/>
    <p:sldLayoutId id="2147483654" r:id="rId6"/>
    <p:sldLayoutId id="2147483652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 descr="DiamondsNight Tit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654" y="2309567"/>
            <a:ext cx="7978679" cy="97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155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43793" y="997248"/>
            <a:ext cx="6143756" cy="3175000"/>
          </a:xfrm>
        </p:spPr>
        <p:txBody>
          <a:bodyPr/>
          <a:lstStyle/>
          <a:p>
            <a:r>
              <a:rPr lang="en-US" dirty="0" smtClean="0"/>
              <a:t>Twinkling </a:t>
            </a:r>
            <a:r>
              <a:rPr lang="en-US" dirty="0"/>
              <a:t>lights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glowing.</a:t>
            </a:r>
            <a:br>
              <a:rPr lang="en-US" dirty="0" smtClean="0"/>
            </a:br>
            <a:r>
              <a:rPr lang="en-US" dirty="0" smtClean="0"/>
              <a:t>Sparkling </a:t>
            </a:r>
            <a:r>
              <a:rPr lang="en-US" dirty="0"/>
              <a:t>magic showing.</a:t>
            </a:r>
          </a:p>
        </p:txBody>
      </p:sp>
    </p:spTree>
    <p:extLst>
      <p:ext uri="{BB962C8B-B14F-4D97-AF65-F5344CB8AC3E}">
        <p14:creationId xmlns:p14="http://schemas.microsoft.com/office/powerpoint/2010/main" xmlns="" val="234783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84085" y="777087"/>
            <a:ext cx="4938074" cy="3893790"/>
          </a:xfrm>
        </p:spPr>
        <p:txBody>
          <a:bodyPr/>
          <a:lstStyle/>
          <a:p>
            <a:r>
              <a:rPr lang="en-US" dirty="0" smtClean="0"/>
              <a:t>See </a:t>
            </a:r>
            <a:r>
              <a:rPr lang="en-US" dirty="0"/>
              <a:t>the lights like </a:t>
            </a:r>
            <a:endParaRPr lang="en-US" dirty="0" smtClean="0"/>
          </a:p>
          <a:p>
            <a:r>
              <a:rPr lang="en-US" dirty="0" smtClean="0"/>
              <a:t>diamonds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night</a:t>
            </a:r>
            <a:r>
              <a:rPr lang="en-US" dirty="0" smtClean="0"/>
              <a:t>.</a:t>
            </a:r>
          </a:p>
          <a:p>
            <a:r>
              <a:rPr lang="en-US" dirty="0"/>
              <a:t>Sparkling brightly, </a:t>
            </a:r>
          </a:p>
          <a:p>
            <a:r>
              <a:rPr lang="en-US" dirty="0"/>
              <a:t>giving us their 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65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2532" y="785443"/>
            <a:ext cx="4932068" cy="3476002"/>
          </a:xfrm>
        </p:spPr>
        <p:txBody>
          <a:bodyPr/>
          <a:lstStyle/>
          <a:p>
            <a:r>
              <a:rPr lang="en-US" dirty="0" smtClean="0"/>
              <a:t>See </a:t>
            </a:r>
            <a:r>
              <a:rPr lang="en-US" dirty="0"/>
              <a:t>the lights like </a:t>
            </a:r>
            <a:endParaRPr lang="en-US" dirty="0" smtClean="0"/>
          </a:p>
          <a:p>
            <a:r>
              <a:rPr lang="en-US" dirty="0" smtClean="0"/>
              <a:t>diamonds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night</a:t>
            </a:r>
            <a:r>
              <a:rPr lang="en-US" dirty="0" smtClean="0"/>
              <a:t>.</a:t>
            </a:r>
          </a:p>
          <a:p>
            <a:r>
              <a:rPr lang="en-US" dirty="0"/>
              <a:t>Sparkling brightly, </a:t>
            </a:r>
          </a:p>
          <a:p>
            <a:r>
              <a:rPr lang="en-US" dirty="0"/>
              <a:t>giving us their 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157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i="1" dirty="0" smtClean="0"/>
              <a:t>part </a:t>
            </a:r>
            <a:r>
              <a:rPr lang="en-US" sz="2000" i="1" dirty="0"/>
              <a:t>1:</a:t>
            </a:r>
          </a:p>
          <a:p>
            <a:r>
              <a:rPr lang="en-US" sz="3600" dirty="0"/>
              <a:t>Like diamonds in the </a:t>
            </a:r>
            <a:r>
              <a:rPr lang="en-US" sz="3600" dirty="0" smtClean="0"/>
              <a:t>night.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82182" y="2018732"/>
            <a:ext cx="4071715" cy="291953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part 2 (optional):</a:t>
            </a:r>
            <a:endParaRPr lang="en-US" sz="2400" i="1" dirty="0">
              <a:solidFill>
                <a:srgbClr val="0000FF"/>
              </a:solidFill>
            </a:endParaRPr>
          </a:p>
          <a:p>
            <a:r>
              <a:rPr lang="en-US" sz="3600" dirty="0">
                <a:solidFill>
                  <a:srgbClr val="0000FF"/>
                </a:solidFill>
              </a:rPr>
              <a:t>Like diamonds in the </a:t>
            </a:r>
            <a:r>
              <a:rPr lang="en-US" sz="3600" dirty="0" smtClean="0">
                <a:solidFill>
                  <a:srgbClr val="0000FF"/>
                </a:solidFill>
              </a:rPr>
              <a:t>night.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57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 smtClean="0"/>
              <a:t>Like </a:t>
            </a:r>
            <a:r>
              <a:rPr lang="en-US" sz="3600" dirty="0"/>
              <a:t>diamonds in the </a:t>
            </a:r>
            <a:r>
              <a:rPr lang="en-US" sz="3600" dirty="0" smtClean="0"/>
              <a:t>night.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82182" y="2018732"/>
            <a:ext cx="4071715" cy="291953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Like </a:t>
            </a:r>
            <a:r>
              <a:rPr lang="en-US" sz="3600" dirty="0">
                <a:solidFill>
                  <a:srgbClr val="0000FF"/>
                </a:solidFill>
              </a:rPr>
              <a:t>diamonds in the </a:t>
            </a:r>
            <a:r>
              <a:rPr lang="en-US" sz="3600" dirty="0" smtClean="0">
                <a:solidFill>
                  <a:srgbClr val="0000FF"/>
                </a:solidFill>
              </a:rPr>
              <a:t>night.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459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0259" y="434879"/>
            <a:ext cx="3483249" cy="4208990"/>
          </a:xfrm>
        </p:spPr>
        <p:txBody>
          <a:bodyPr/>
          <a:lstStyle/>
          <a:p>
            <a:r>
              <a:rPr lang="en-US" sz="2000" i="1" dirty="0" smtClean="0"/>
              <a:t>part 1 (</a:t>
            </a:r>
            <a:r>
              <a:rPr lang="en-US" sz="2000" i="1" dirty="0" err="1" smtClean="0"/>
              <a:t>divisi</a:t>
            </a:r>
            <a:r>
              <a:rPr lang="en-US" sz="2000" i="1" dirty="0" smtClean="0"/>
              <a:t>, opt.):</a:t>
            </a:r>
            <a:endParaRPr lang="en-US" sz="2000" i="1" dirty="0"/>
          </a:p>
          <a:p>
            <a:r>
              <a:rPr lang="en-US" dirty="0" smtClean="0"/>
              <a:t>Like </a:t>
            </a:r>
            <a:br>
              <a:rPr lang="en-US" dirty="0" smtClean="0"/>
            </a:br>
            <a:r>
              <a:rPr lang="en-US" dirty="0" smtClean="0"/>
              <a:t>diamonds </a:t>
            </a:r>
            <a:r>
              <a:rPr lang="en-US" dirty="0"/>
              <a:t>in the night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798685" y="434756"/>
            <a:ext cx="3626933" cy="4208990"/>
          </a:xfrm>
        </p:spPr>
        <p:txBody>
          <a:bodyPr/>
          <a:lstStyle/>
          <a:p>
            <a:r>
              <a:rPr lang="en-US" sz="2000" i="1" dirty="0" smtClean="0">
                <a:solidFill>
                  <a:srgbClr val="008000"/>
                </a:solidFill>
              </a:rPr>
              <a:t>part 3 (opt.):</a:t>
            </a:r>
            <a:endParaRPr lang="en-US" sz="1900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Like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diamonds in the night.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1328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368732" y="349925"/>
            <a:ext cx="3580272" cy="4208990"/>
          </a:xfrm>
        </p:spPr>
        <p:txBody>
          <a:bodyPr/>
          <a:lstStyle/>
          <a:p>
            <a:r>
              <a:rPr lang="en-US" sz="2000" i="1" dirty="0">
                <a:solidFill>
                  <a:srgbClr val="0000FF"/>
                </a:solidFill>
              </a:rPr>
              <a:t>part 2 (opt.):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Like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diamonds in the night.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128686" y="919135"/>
            <a:ext cx="3685421" cy="372461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Like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diamonds </a:t>
            </a:r>
            <a:r>
              <a:rPr lang="en-US" dirty="0">
                <a:solidFill>
                  <a:srgbClr val="008000"/>
                </a:solidFill>
              </a:rPr>
              <a:t>in the night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7501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80040" y="849463"/>
            <a:ext cx="4199467" cy="4448271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Like diamonds in </a:t>
            </a:r>
            <a:r>
              <a:rPr lang="en-US" dirty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night.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Like diamonds in the night.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8630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0259" y="927869"/>
            <a:ext cx="3483249" cy="4208990"/>
          </a:xfrm>
        </p:spPr>
        <p:txBody>
          <a:bodyPr/>
          <a:lstStyle/>
          <a:p>
            <a:r>
              <a:rPr lang="en-US" dirty="0" smtClean="0"/>
              <a:t>Like </a:t>
            </a:r>
            <a:br>
              <a:rPr lang="en-US" dirty="0" smtClean="0"/>
            </a:br>
            <a:r>
              <a:rPr lang="en-US" dirty="0" smtClean="0"/>
              <a:t>diamonds </a:t>
            </a:r>
            <a:r>
              <a:rPr lang="en-US" dirty="0"/>
              <a:t>in the night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927150" y="1053083"/>
            <a:ext cx="3216850" cy="420899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Like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diamonds in the night.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11773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318678" y="852284"/>
            <a:ext cx="3580272" cy="363978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Like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diamonds in the night.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078632" y="852284"/>
            <a:ext cx="3685421" cy="372461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Like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diamonds </a:t>
            </a:r>
            <a:r>
              <a:rPr lang="en-US" dirty="0">
                <a:solidFill>
                  <a:srgbClr val="008000"/>
                </a:solidFill>
              </a:rPr>
              <a:t>in the </a:t>
            </a:r>
            <a:r>
              <a:rPr lang="en-US" dirty="0" smtClean="0">
                <a:solidFill>
                  <a:srgbClr val="008000"/>
                </a:solidFill>
              </a:rPr>
              <a:t>night.</a:t>
            </a:r>
            <a:br>
              <a:rPr lang="en-US" dirty="0" smtClean="0">
                <a:solidFill>
                  <a:srgbClr val="008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92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062181"/>
            <a:ext cx="5238558" cy="4217939"/>
          </a:xfrm>
        </p:spPr>
        <p:txBody>
          <a:bodyPr/>
          <a:lstStyle/>
          <a:p>
            <a:r>
              <a:rPr lang="en-US" dirty="0" smtClean="0"/>
              <a:t>Lights </a:t>
            </a:r>
            <a:r>
              <a:rPr lang="en-US" dirty="0"/>
              <a:t>on the trees, </a:t>
            </a:r>
            <a:br>
              <a:rPr lang="en-US" dirty="0"/>
            </a:br>
            <a:r>
              <a:rPr lang="en-US" dirty="0" smtClean="0"/>
              <a:t>lights </a:t>
            </a:r>
            <a:r>
              <a:rPr lang="en-US" dirty="0"/>
              <a:t>on the wreaths, </a:t>
            </a:r>
          </a:p>
          <a:p>
            <a:r>
              <a:rPr lang="en-US" dirty="0"/>
              <a:t>lights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town </a:t>
            </a:r>
            <a:r>
              <a:rPr lang="en-US" dirty="0"/>
              <a:t>square.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5897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80040" y="849463"/>
            <a:ext cx="4199467" cy="4448271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Like </a:t>
            </a:r>
            <a:r>
              <a:rPr lang="en-US" dirty="0">
                <a:solidFill>
                  <a:srgbClr val="008000"/>
                </a:solidFill>
              </a:rPr>
              <a:t>diamonds in the </a:t>
            </a:r>
            <a:r>
              <a:rPr lang="en-US" dirty="0" smtClean="0">
                <a:solidFill>
                  <a:srgbClr val="008000"/>
                </a:solidFill>
              </a:rPr>
              <a:t>night.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Like diamonds in the night.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263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831850"/>
            <a:ext cx="5246255" cy="4448271"/>
          </a:xfrm>
        </p:spPr>
        <p:txBody>
          <a:bodyPr/>
          <a:lstStyle/>
          <a:p>
            <a:r>
              <a:rPr lang="en-US" sz="2000" i="1" dirty="0" smtClean="0"/>
              <a:t>all:</a:t>
            </a:r>
          </a:p>
          <a:p>
            <a:r>
              <a:rPr lang="en-US" dirty="0" smtClean="0"/>
              <a:t>Lights on the trees, </a:t>
            </a:r>
          </a:p>
          <a:p>
            <a:r>
              <a:rPr lang="en-US" dirty="0" smtClean="0"/>
              <a:t>lights </a:t>
            </a:r>
            <a:r>
              <a:rPr lang="en-US" dirty="0"/>
              <a:t>on the wreaths, </a:t>
            </a:r>
          </a:p>
          <a:p>
            <a:r>
              <a:rPr lang="en-US" dirty="0"/>
              <a:t>lights in the town square.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478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985818" y="685172"/>
            <a:ext cx="5557212" cy="2978585"/>
          </a:xfrm>
        </p:spPr>
        <p:txBody>
          <a:bodyPr/>
          <a:lstStyle/>
          <a:p>
            <a:r>
              <a:rPr lang="en-US" smtClean="0"/>
              <a:t>Lights </a:t>
            </a:r>
            <a:r>
              <a:rPr lang="en-US" dirty="0"/>
              <a:t>on the houses,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cities,</a:t>
            </a:r>
          </a:p>
          <a:p>
            <a:r>
              <a:rPr lang="en-US" dirty="0"/>
              <a:t>lights are </a:t>
            </a:r>
            <a:r>
              <a:rPr lang="en-US" dirty="0" err="1"/>
              <a:t>ev’rywhere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4003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31816" y="534940"/>
            <a:ext cx="5772728" cy="3175000"/>
          </a:xfrm>
        </p:spPr>
        <p:txBody>
          <a:bodyPr/>
          <a:lstStyle/>
          <a:p>
            <a:r>
              <a:rPr lang="en-US" dirty="0" smtClean="0"/>
              <a:t>Lights </a:t>
            </a:r>
            <a:r>
              <a:rPr lang="en-US" dirty="0"/>
              <a:t>on the houses,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cities,</a:t>
            </a:r>
          </a:p>
          <a:p>
            <a:r>
              <a:rPr lang="en-US" dirty="0"/>
              <a:t>lights are </a:t>
            </a:r>
            <a:r>
              <a:rPr lang="en-US" dirty="0" err="1"/>
              <a:t>ev’rywhere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0742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Twinkling </a:t>
            </a:r>
            <a:r>
              <a:rPr lang="en-US" dirty="0"/>
              <a:t>lights all glowing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Sparkling </a:t>
            </a:r>
            <a:r>
              <a:rPr lang="en-US" dirty="0"/>
              <a:t>magic showing.</a:t>
            </a:r>
          </a:p>
        </p:txBody>
      </p:sp>
    </p:spTree>
    <p:extLst>
      <p:ext uri="{BB962C8B-B14F-4D97-AF65-F5344CB8AC3E}">
        <p14:creationId xmlns:p14="http://schemas.microsoft.com/office/powerpoint/2010/main" xmlns="" val="295111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77589" y="442856"/>
            <a:ext cx="6784628" cy="3584049"/>
          </a:xfrm>
        </p:spPr>
        <p:txBody>
          <a:bodyPr/>
          <a:lstStyle/>
          <a:p>
            <a:r>
              <a:rPr lang="en-US" dirty="0" smtClean="0"/>
              <a:t>See </a:t>
            </a:r>
            <a:r>
              <a:rPr lang="en-US" dirty="0"/>
              <a:t>the lights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like diamonds in the night.</a:t>
            </a:r>
            <a:br>
              <a:rPr lang="en-US" dirty="0" smtClean="0"/>
            </a:br>
            <a:r>
              <a:rPr lang="en-US" dirty="0" smtClean="0"/>
              <a:t>Sparkling </a:t>
            </a:r>
            <a:r>
              <a:rPr lang="en-US" dirty="0"/>
              <a:t>brightly, </a:t>
            </a:r>
            <a:br>
              <a:rPr lang="en-US" dirty="0"/>
            </a:br>
            <a:r>
              <a:rPr lang="en-US" dirty="0"/>
              <a:t>giving us </a:t>
            </a:r>
            <a:r>
              <a:rPr lang="en-US" dirty="0" smtClean="0"/>
              <a:t>their </a:t>
            </a:r>
            <a:r>
              <a:rPr lang="en-US" dirty="0"/>
              <a:t>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477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i="1" dirty="0" smtClean="0"/>
              <a:t>part </a:t>
            </a:r>
            <a:r>
              <a:rPr lang="en-US" sz="2000" i="1" dirty="0"/>
              <a:t>1:</a:t>
            </a:r>
          </a:p>
          <a:p>
            <a:r>
              <a:rPr lang="en-US" sz="3600" dirty="0"/>
              <a:t>Like diamonds in the </a:t>
            </a:r>
            <a:r>
              <a:rPr lang="en-US" sz="3600" dirty="0" smtClean="0"/>
              <a:t>night.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82182" y="2018732"/>
            <a:ext cx="4071715" cy="291953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part 2 (optional):</a:t>
            </a:r>
            <a:endParaRPr lang="en-US" sz="2400" i="1" dirty="0">
              <a:solidFill>
                <a:srgbClr val="0000FF"/>
              </a:solidFill>
            </a:endParaRPr>
          </a:p>
          <a:p>
            <a:r>
              <a:rPr lang="en-US" sz="3600" dirty="0">
                <a:solidFill>
                  <a:srgbClr val="0000FF"/>
                </a:solidFill>
              </a:rPr>
              <a:t>Like diamonds in the </a:t>
            </a:r>
            <a:r>
              <a:rPr lang="en-US" sz="3600" dirty="0" smtClean="0">
                <a:solidFill>
                  <a:srgbClr val="0000FF"/>
                </a:solidFill>
              </a:rPr>
              <a:t>night.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204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 smtClean="0"/>
              <a:t>Like </a:t>
            </a:r>
            <a:r>
              <a:rPr lang="en-US" sz="3600" dirty="0"/>
              <a:t>diamonds in the </a:t>
            </a:r>
            <a:r>
              <a:rPr lang="en-US" sz="3600" dirty="0" smtClean="0"/>
              <a:t>night.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82182" y="2018732"/>
            <a:ext cx="4071715" cy="291953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Like </a:t>
            </a:r>
            <a:r>
              <a:rPr lang="en-US" sz="3600" dirty="0">
                <a:solidFill>
                  <a:srgbClr val="0000FF"/>
                </a:solidFill>
              </a:rPr>
              <a:t>diamonds in the </a:t>
            </a:r>
            <a:r>
              <a:rPr lang="en-US" sz="3600" dirty="0" smtClean="0">
                <a:solidFill>
                  <a:srgbClr val="0000FF"/>
                </a:solidFill>
              </a:rPr>
              <a:t>night.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90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677939" y="936225"/>
            <a:ext cx="6203758" cy="3175000"/>
          </a:xfrm>
        </p:spPr>
        <p:txBody>
          <a:bodyPr/>
          <a:lstStyle/>
          <a:p>
            <a:r>
              <a:rPr lang="en-US" dirty="0" smtClean="0"/>
              <a:t>Lights </a:t>
            </a:r>
            <a:r>
              <a:rPr lang="en-US" dirty="0"/>
              <a:t>in the schools, </a:t>
            </a:r>
            <a:br>
              <a:rPr lang="en-US" dirty="0"/>
            </a:br>
            <a:r>
              <a:rPr lang="en-US" dirty="0" smtClean="0"/>
              <a:t>lights </a:t>
            </a:r>
            <a:r>
              <a:rPr lang="en-US" dirty="0"/>
              <a:t>on the stores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lights </a:t>
            </a:r>
            <a:r>
              <a:rPr lang="en-US" dirty="0"/>
              <a:t>in the </a:t>
            </a:r>
            <a:r>
              <a:rPr lang="en-US" dirty="0" smtClean="0"/>
              <a:t>town </a:t>
            </a:r>
            <a:r>
              <a:rPr lang="en-US" dirty="0"/>
              <a:t>park.</a:t>
            </a:r>
          </a:p>
        </p:txBody>
      </p:sp>
    </p:spTree>
    <p:extLst>
      <p:ext uri="{BB962C8B-B14F-4D97-AF65-F5344CB8AC3E}">
        <p14:creationId xmlns:p14="http://schemas.microsoft.com/office/powerpoint/2010/main" xmlns="" val="150187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831850"/>
            <a:ext cx="4953770" cy="4448271"/>
          </a:xfrm>
        </p:spPr>
        <p:txBody>
          <a:bodyPr/>
          <a:lstStyle/>
          <a:p>
            <a:r>
              <a:rPr lang="en-US" dirty="0" smtClean="0"/>
              <a:t>Lights </a:t>
            </a:r>
            <a:r>
              <a:rPr lang="en-US" dirty="0"/>
              <a:t>on all faces,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all places,</a:t>
            </a:r>
          </a:p>
          <a:p>
            <a:r>
              <a:rPr lang="en-US" dirty="0"/>
              <a:t>breaking through the dark.</a:t>
            </a:r>
          </a:p>
        </p:txBody>
      </p:sp>
    </p:spTree>
    <p:extLst>
      <p:ext uri="{BB962C8B-B14F-4D97-AF65-F5344CB8AC3E}">
        <p14:creationId xmlns:p14="http://schemas.microsoft.com/office/powerpoint/2010/main" xmlns="" val="2789879031"/>
      </p:ext>
    </p:extLst>
  </p:cSld>
  <p:clrMapOvr>
    <a:masterClrMapping/>
  </p:clrMapOvr>
</p:sld>
</file>

<file path=ppt/theme/theme1.xml><?xml version="1.0" encoding="utf-8"?>
<a:theme xmlns:a="http://schemas.openxmlformats.org/drawingml/2006/main" name="M233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M233 PPT template.potx</Template>
  <TotalTime>629</TotalTime>
  <Words>217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M233 PPT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Peel District School Board</cp:lastModifiedBy>
  <cp:revision>45</cp:revision>
  <cp:lastPrinted>2013-08-28T18:17:59Z</cp:lastPrinted>
  <dcterms:created xsi:type="dcterms:W3CDTF">2012-10-27T21:37:35Z</dcterms:created>
  <dcterms:modified xsi:type="dcterms:W3CDTF">2016-12-07T18:51:57Z</dcterms:modified>
</cp:coreProperties>
</file>